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theme/themeOverride2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63" r:id="rId2"/>
    <p:sldId id="615" r:id="rId3"/>
    <p:sldId id="613" r:id="rId4"/>
    <p:sldId id="560" r:id="rId5"/>
    <p:sldId id="559" r:id="rId6"/>
    <p:sldId id="276" r:id="rId7"/>
    <p:sldId id="518" r:id="rId8"/>
    <p:sldId id="548" r:id="rId9"/>
    <p:sldId id="531" r:id="rId10"/>
    <p:sldId id="535" r:id="rId11"/>
    <p:sldId id="616" r:id="rId12"/>
    <p:sldId id="532" r:id="rId13"/>
    <p:sldId id="442" r:id="rId14"/>
    <p:sldId id="611" r:id="rId15"/>
    <p:sldId id="600" r:id="rId16"/>
    <p:sldId id="601" r:id="rId17"/>
    <p:sldId id="533" r:id="rId18"/>
    <p:sldId id="603" r:id="rId19"/>
    <p:sldId id="493" r:id="rId20"/>
    <p:sldId id="564" r:id="rId21"/>
    <p:sldId id="591" r:id="rId22"/>
    <p:sldId id="567" r:id="rId23"/>
    <p:sldId id="568" r:id="rId24"/>
    <p:sldId id="569" r:id="rId25"/>
    <p:sldId id="582" r:id="rId26"/>
    <p:sldId id="537" r:id="rId27"/>
    <p:sldId id="614" r:id="rId28"/>
    <p:sldId id="596" r:id="rId29"/>
    <p:sldId id="589" r:id="rId30"/>
    <p:sldId id="598" r:id="rId31"/>
    <p:sldId id="578" r:id="rId3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4611" userDrawn="1">
          <p15:clr>
            <a:srgbClr val="A4A3A4"/>
          </p15:clr>
        </p15:guide>
        <p15:guide id="3" pos="846" userDrawn="1">
          <p15:clr>
            <a:srgbClr val="A4A3A4"/>
          </p15:clr>
        </p15:guide>
        <p15:guide id="4" orient="horz" pos="3022" userDrawn="1">
          <p15:clr>
            <a:srgbClr val="A4A3A4"/>
          </p15:clr>
        </p15:guide>
        <p15:guide id="5" orient="horz" pos="1706" userDrawn="1">
          <p15:clr>
            <a:srgbClr val="A4A3A4"/>
          </p15:clr>
        </p15:guide>
        <p15:guide id="6" orient="horz" pos="3634" userDrawn="1">
          <p15:clr>
            <a:srgbClr val="A4A3A4"/>
          </p15:clr>
        </p15:guide>
        <p15:guide id="7" pos="6939">
          <p15:clr>
            <a:srgbClr val="A4A3A4"/>
          </p15:clr>
        </p15:guide>
        <p15:guide id="8" pos="6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F21"/>
    <a:srgbClr val="F57833"/>
    <a:srgbClr val="00B0B4"/>
    <a:srgbClr val="514B9A"/>
    <a:srgbClr val="FDBA71"/>
    <a:srgbClr val="DCFD73"/>
    <a:srgbClr val="2E3C0C"/>
    <a:srgbClr val="672361"/>
    <a:srgbClr val="8E1714"/>
    <a:srgbClr val="A51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>
        <p:guide orient="horz" pos="1480"/>
        <p:guide pos="4611"/>
        <p:guide pos="846"/>
        <p:guide orient="horz" pos="3022"/>
        <p:guide orient="horz" pos="1706"/>
        <p:guide orient="horz" pos="3634"/>
        <p:guide pos="6939"/>
        <p:guide pos="6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29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ana%202\DianaAng&#233;lica\2018\ENADIS\Resultados\Presentaciones\&#218;ltimas\FINAL\RESULTADOS%20ENADIS%202017\FINALES\Julio\Gr&#225;ficos%20Presentaci&#243;n%20ENADIS%202017_09julio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ana%202\DianaAng&#233;lica\2018\ENADIS\Resultados\Datos%20ENADIS%202017\Percepciones%20COE_Pob%2018%20a&#241;os%20y%20m&#225;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ana%202\DianaAng&#233;lica\2018\ENADIS\Resultados\Datos%20ENADIS%202017\Percepciones%20COE_Pob%2018%20a&#241;os%20y%20m&#225;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2.xlsx"/><Relationship Id="rId1" Type="http://schemas.openxmlformats.org/officeDocument/2006/relationships/themeOverride" Target="../theme/themeOverride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a.tintor\AppData\Roaming\Microsoft\Windows\Network%20Shortcuts\Revisi&#243;n%20de%20cifras%20presentaci&#243;n%20Dian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iana%202\DianaAng&#233;lica\2018\ENADIS\Resultados\Presentaciones\&#218;ltimas\FINAL\RESULTADOS%20ENADIS%202017\FINALES\05%20marzo\Actualizado_Gr&#225;ficas%20y%20datos%20ENADIS%202017_05mar.xlsx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Diana%202\DianaAng&#233;lica\2018\ENADIS\Resultados\Presentaciones\&#218;ltimas\FINAL\RESULTADOS%20ENADIS%202017\FINALES\05%20marzo\Actualizado_Gr&#225;ficas%20y%20datos%20ENADIS%202017_05mar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ana%202\DianaAng&#233;lica\2018\ENADIS\Resultados\Datos%20ENADIS%202017\Indicadores%20mujeres_discriminaci&#243;n%20m&#250;ltipl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ana%202\DianaAng&#233;lica\2018\ENADIS\Resultados\Datos%20ENADIS%202017\Tono%20de%20piel\C&#225;lculos%20tono%20de%20piel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ana%202\DianaAng&#233;lica\2018\ENADIS\Resultados\Datos%20ENADIS%202017\Tono%20de%20piel\C&#225;lculos%20tono%20de%20piel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ana%202\DianaAng&#233;lica\2018\ENADIS\Resultados\Datos%20ENADIS%202017\Discriminaci&#243;n%20estructural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73925942705289E-2"/>
          <c:y val="8.6031565194538043E-2"/>
          <c:w val="0.97345214811458947"/>
          <c:h val="0.7193430184232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'Prevalencia 18+'!$C$3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'Prevalencia 18+'!$B$4:$B$11</c:f>
              <c:strCache>
                <c:ptCount val="8"/>
                <c:pt idx="0">
                  <c:v>Apariencia *</c:v>
                </c:pt>
                <c:pt idx="1">
                  <c:v>Creencias religiosas</c:v>
                </c:pt>
                <c:pt idx="2">
                  <c:v>Sexo</c:v>
                </c:pt>
                <c:pt idx="3">
                  <c:v>Edad</c:v>
                </c:pt>
                <c:pt idx="4">
                  <c:v>Lugar donde vive</c:v>
                </c:pt>
                <c:pt idx="5">
                  <c:v>Manera de hablar</c:v>
                </c:pt>
                <c:pt idx="6">
                  <c:v>Clase social</c:v>
                </c:pt>
                <c:pt idx="7">
                  <c:v>Orientación sexual</c:v>
                </c:pt>
              </c:strCache>
            </c:strRef>
          </c:cat>
          <c:val>
            <c:numRef>
              <c:f>'Prevalencia 18+'!$C$4:$C$11</c:f>
              <c:numCache>
                <c:formatCode>General</c:formatCode>
                <c:ptCount val="8"/>
                <c:pt idx="0">
                  <c:v>51.3</c:v>
                </c:pt>
                <c:pt idx="1">
                  <c:v>32.299999999999997</c:v>
                </c:pt>
                <c:pt idx="2">
                  <c:v>29.5</c:v>
                </c:pt>
                <c:pt idx="3">
                  <c:v>25.9</c:v>
                </c:pt>
                <c:pt idx="4">
                  <c:v>17.7</c:v>
                </c:pt>
                <c:pt idx="5">
                  <c:v>16.7</c:v>
                </c:pt>
                <c:pt idx="6" formatCode="0.0">
                  <c:v>16</c:v>
                </c:pt>
                <c:pt idx="7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A1-4A85-AC84-A0DE581478C8}"/>
            </c:ext>
          </c:extLst>
        </c:ser>
        <c:ser>
          <c:idx val="1"/>
          <c:order val="1"/>
          <c:tx>
            <c:strRef>
              <c:f>'Prevalencia 18+'!$D$3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'Prevalencia 18+'!$B$4:$B$11</c:f>
              <c:strCache>
                <c:ptCount val="8"/>
                <c:pt idx="0">
                  <c:v>Apariencia *</c:v>
                </c:pt>
                <c:pt idx="1">
                  <c:v>Creencias religiosas</c:v>
                </c:pt>
                <c:pt idx="2">
                  <c:v>Sexo</c:v>
                </c:pt>
                <c:pt idx="3">
                  <c:v>Edad</c:v>
                </c:pt>
                <c:pt idx="4">
                  <c:v>Lugar donde vive</c:v>
                </c:pt>
                <c:pt idx="5">
                  <c:v>Manera de hablar</c:v>
                </c:pt>
                <c:pt idx="6">
                  <c:v>Clase social</c:v>
                </c:pt>
                <c:pt idx="7">
                  <c:v>Orientación sexual</c:v>
                </c:pt>
              </c:strCache>
            </c:strRef>
          </c:cat>
          <c:val>
            <c:numRef>
              <c:f>'Prevalencia 18+'!$D$4:$D$11</c:f>
              <c:numCache>
                <c:formatCode>General</c:formatCode>
                <c:ptCount val="8"/>
                <c:pt idx="0">
                  <c:v>56.5</c:v>
                </c:pt>
                <c:pt idx="1">
                  <c:v>24.8</c:v>
                </c:pt>
                <c:pt idx="2">
                  <c:v>5.4</c:v>
                </c:pt>
                <c:pt idx="3">
                  <c:v>26.9</c:v>
                </c:pt>
                <c:pt idx="4">
                  <c:v>21.7</c:v>
                </c:pt>
                <c:pt idx="5">
                  <c:v>27.7</c:v>
                </c:pt>
                <c:pt idx="6">
                  <c:v>19.7</c:v>
                </c:pt>
                <c:pt idx="7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A1-4A85-AC84-A0DE581478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48136704"/>
        <c:axId val="148141408"/>
      </c:barChart>
      <c:catAx>
        <c:axId val="14813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8141408"/>
        <c:crosses val="autoZero"/>
        <c:auto val="1"/>
        <c:lblAlgn val="ctr"/>
        <c:lblOffset val="100"/>
        <c:noMultiLvlLbl val="0"/>
      </c:catAx>
      <c:valAx>
        <c:axId val="148141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813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42592347428018"/>
          <c:y val="0.28424267802420145"/>
          <c:w val="0.16724937649604843"/>
          <c:h val="7.6958866660882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8-4EED-B6FE-6635A0BE3C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28-4EED-B6FE-6635A0BE3C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28-4EED-B6FE-6635A0BE3C19}"/>
              </c:ext>
            </c:extLst>
          </c:dPt>
          <c:dLbls>
            <c:delete val="1"/>
          </c:dLbls>
          <c:cat>
            <c:strRef>
              <c:f>Hoja1!$A$2:$A$5</c:f>
              <c:strCache>
                <c:ptCount val="1"/>
                <c:pt idx="0">
                  <c:v>1er trim.</c:v>
                </c:pt>
              </c:strCache>
            </c:strRef>
          </c:cat>
          <c:val>
            <c:numRef>
              <c:f>Hoja1!$B$3:$B$5</c:f>
              <c:numCache>
                <c:formatCode>General</c:formatCode>
                <c:ptCount val="3"/>
                <c:pt idx="0">
                  <c:v>54.8</c:v>
                </c:pt>
                <c:pt idx="1">
                  <c:v>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28-4EED-B6FE-6635A0BE3C1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61-4E7A-B6A0-A9BF29BA95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61-4E7A-B6A0-A9BF29BA95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61-4E7A-B6A0-A9BF29BA9514}"/>
              </c:ext>
            </c:extLst>
          </c:dPt>
          <c:dLbls>
            <c:delete val="1"/>
          </c:dLbls>
          <c:cat>
            <c:strRef>
              <c:f>Hoja1!$A$2:$A$5</c:f>
              <c:strCache>
                <c:ptCount val="1"/>
                <c:pt idx="0">
                  <c:v>1er trim.</c:v>
                </c:pt>
              </c:strCache>
            </c:strRef>
          </c:cat>
          <c:val>
            <c:numRef>
              <c:f>Hoja1!$B$3:$B$5</c:f>
              <c:numCache>
                <c:formatCode>General</c:formatCode>
                <c:ptCount val="3"/>
                <c:pt idx="0">
                  <c:v>36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61-4E7A-B6A0-A9BF29BA951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AD-4E32-B9A8-2EF0481BD3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AD-4E32-B9A8-2EF0481BD3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AD-4E32-B9A8-2EF0481BD3BA}"/>
              </c:ext>
            </c:extLst>
          </c:dPt>
          <c:dLbls>
            <c:delete val="1"/>
          </c:dLbls>
          <c:cat>
            <c:strRef>
              <c:f>Hoja1!$A$2:$A$5</c:f>
              <c:strCache>
                <c:ptCount val="1"/>
                <c:pt idx="0">
                  <c:v>1er trim.</c:v>
                </c:pt>
              </c:strCache>
            </c:strRef>
          </c:cat>
          <c:val>
            <c:numRef>
              <c:f>Hoja1!$B$3:$B$5</c:f>
              <c:numCache>
                <c:formatCode>General</c:formatCode>
                <c:ptCount val="3"/>
                <c:pt idx="0">
                  <c:v>58.5</c:v>
                </c:pt>
                <c:pt idx="1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AD-4E32-B9A8-2EF0481BD3B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E7-4E38-9728-86756F8131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E7-4E38-9728-86756F8131A6}"/>
              </c:ext>
            </c:extLst>
          </c:dPt>
          <c:val>
            <c:numRef>
              <c:f>Hoja2!$B$16:$B$17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E7-4E38-9728-86756F8131A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2E7-4E38-9728-86756F8131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2E7-4E38-9728-86756F8131A6}"/>
              </c:ext>
            </c:extLst>
          </c:dPt>
          <c:val>
            <c:numRef>
              <c:f>Hoja2!$C$16:$C$17</c:f>
              <c:numCache>
                <c:formatCode>General</c:formatCode>
                <c:ptCount val="2"/>
                <c:pt idx="0">
                  <c:v>52.4</c:v>
                </c:pt>
                <c:pt idx="1">
                  <c:v>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E7-4E38-9728-86756F813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4A-48C3-85CC-2A6D0ECA18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4A-48C3-85CC-2A6D0ECA18BC}"/>
              </c:ext>
            </c:extLst>
          </c:dPt>
          <c:val>
            <c:numRef>
              <c:f>Hoja2!$B$4:$B$5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4A-48C3-85CC-2A6D0ECA18B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B4A-48C3-85CC-2A6D0ECA18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B4A-48C3-85CC-2A6D0ECA18BC}"/>
              </c:ext>
            </c:extLst>
          </c:dPt>
          <c:val>
            <c:numRef>
              <c:f>Hoja2!$C$4:$C$5</c:f>
              <c:numCache>
                <c:formatCode>General</c:formatCode>
                <c:ptCount val="2"/>
                <c:pt idx="0">
                  <c:v>34.5</c:v>
                </c:pt>
                <c:pt idx="1">
                  <c:v>65.5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B4A-48C3-85CC-2A6D0ECA1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0082052940160449"/>
          <c:y val="5.0069692567786726E-2"/>
          <c:w val="0.43971009937349065"/>
          <c:h val="0.899860614864426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COE_Valores!$H$210:$H$211</c:f>
              <c:strCache>
                <c:ptCount val="2"/>
                <c:pt idx="0">
                  <c:v>Que dos personas del mismo sexo vivan juntas como pareja</c:v>
                </c:pt>
                <c:pt idx="1">
                  <c:v>Que las personas practiquen tradiciones o costumbres distintas a las mexicanas</c:v>
                </c:pt>
              </c:strCache>
            </c:strRef>
          </c:cat>
          <c:val>
            <c:numRef>
              <c:f>COE_Valores!$I$210:$I$211</c:f>
              <c:numCache>
                <c:formatCode>General</c:formatCode>
                <c:ptCount val="2"/>
                <c:pt idx="0" formatCode="#,##0.0">
                  <c:v>64.400000000000006</c:v>
                </c:pt>
                <c:pt idx="1">
                  <c:v>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9B-46FF-A628-1A56E1F9D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134744"/>
        <c:axId val="148138664"/>
      </c:barChart>
      <c:catAx>
        <c:axId val="1481347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 cmpd="sng">
            <a:solidFill>
              <a:srgbClr val="000000"/>
            </a:solidFill>
          </a:ln>
        </c:spPr>
        <c:txPr>
          <a:bodyPr/>
          <a:lstStyle/>
          <a:p>
            <a:pPr algn="ctr">
              <a:defRPr lang="es-MX" sz="15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8138664"/>
        <c:crosses val="autoZero"/>
        <c:auto val="1"/>
        <c:lblAlgn val="ctr"/>
        <c:lblOffset val="100"/>
        <c:noMultiLvlLbl val="0"/>
      </c:catAx>
      <c:valAx>
        <c:axId val="148138664"/>
        <c:scaling>
          <c:orientation val="minMax"/>
          <c:max val="70"/>
          <c:min val="30"/>
        </c:scaling>
        <c:delete val="1"/>
        <c:axPos val="b"/>
        <c:numFmt formatCode="#,##0.0" sourceLinked="1"/>
        <c:majorTickMark val="out"/>
        <c:minorTickMark val="none"/>
        <c:tickLblPos val="nextTo"/>
        <c:crossAx val="1481347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5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933099066383274"/>
          <c:y val="0.13040254289511546"/>
          <c:w val="0.44066904324664968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'LÁMINAS 19 - 27'!$J$11:$J$15</c:f>
              <c:strCache>
                <c:ptCount val="5"/>
                <c:pt idx="0">
                  <c:v>Llamar a la policía cuando hay jóvenes reunidos en una esquina</c:v>
                </c:pt>
                <c:pt idx="1">
                  <c:v>Negarle el empleo a una persona adulta mayor</c:v>
                </c:pt>
                <c:pt idx="2">
                  <c:v>Pegarle a un niño o una niña para que obedezca</c:v>
                </c:pt>
                <c:pt idx="3">
                  <c:v>Que un hombre le pegue a una mujer</c:v>
                </c:pt>
                <c:pt idx="4">
                  <c:v>Burlarse de alguien en la calle por su tono de piel</c:v>
                </c:pt>
              </c:strCache>
            </c:strRef>
          </c:cat>
          <c:val>
            <c:numRef>
              <c:f>'LÁMINAS 19 - 27'!$K$11:$K$15</c:f>
              <c:numCache>
                <c:formatCode>General</c:formatCode>
                <c:ptCount val="5"/>
                <c:pt idx="0">
                  <c:v>39.799999999999997</c:v>
                </c:pt>
                <c:pt idx="1">
                  <c:v>10.199999999999999</c:v>
                </c:pt>
                <c:pt idx="2">
                  <c:v>7.1</c:v>
                </c:pt>
                <c:pt idx="3">
                  <c:v>3.1</c:v>
                </c:pt>
                <c:pt idx="4" formatCode="0.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1-4CB6-B9A0-9FF6B94A45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49777088"/>
        <c:axId val="149778656"/>
      </c:barChart>
      <c:catAx>
        <c:axId val="149777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778656"/>
        <c:crosses val="autoZero"/>
        <c:auto val="1"/>
        <c:lblAlgn val="ctr"/>
        <c:lblOffset val="100"/>
        <c:noMultiLvlLbl val="0"/>
      </c:catAx>
      <c:valAx>
        <c:axId val="14977865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497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42559745012443E-2"/>
          <c:y val="7.8984112654818545E-3"/>
          <c:w val="0.94621457340448234"/>
          <c:h val="0.99142257288375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COE_Prejuicios!$C$38</c:f>
              <c:strCache>
                <c:ptCount val="1"/>
                <c:pt idx="0">
                  <c:v>Mujeres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COE_Prejuicios!$B$39:$B$47</c:f>
              <c:strCache>
                <c:ptCount val="9"/>
                <c:pt idx="0">
                  <c:v>Algunas mujeres que son violadas es porque provocan a los hombres</c:v>
                </c:pt>
                <c:pt idx="1">
                  <c:v>Las mujeres deben ayudar en los quehaceres del hogar más que los hombres</c:v>
                </c:pt>
                <c:pt idx="2">
                  <c:v>Cuando hay desempleo, debe negarse el trabajo a personas extranjeras</c:v>
                </c:pt>
                <c:pt idx="3">
                  <c:v>Las personas con discapacidad son de poca ayuda en el trabajo</c:v>
                </c:pt>
                <c:pt idx="4">
                  <c:v>La pobreza de las personas indígenas se debe a su cultura</c:v>
                </c:pt>
                <c:pt idx="5">
                  <c:v>Convivir con personas con SIDA o VIH siempre es un riesgo</c:v>
                </c:pt>
                <c:pt idx="6">
                  <c:v>Los pobres se esfuerzan poco por salir de su pobreza</c:v>
                </c:pt>
                <c:pt idx="7">
                  <c:v>Mientras más religiones se permitan en el país, habrá más conflictos sociales</c:v>
                </c:pt>
                <c:pt idx="8">
                  <c:v>La mayoría de las y los jóvenes son irresponsables</c:v>
                </c:pt>
              </c:strCache>
            </c:strRef>
          </c:cat>
          <c:val>
            <c:numRef>
              <c:f>COE_Prejuicios!$C$39:$C$47</c:f>
              <c:numCache>
                <c:formatCode>0</c:formatCode>
                <c:ptCount val="9"/>
                <c:pt idx="0">
                  <c:v>12.306695271952917</c:v>
                </c:pt>
                <c:pt idx="1">
                  <c:v>20.5287163199067</c:v>
                </c:pt>
                <c:pt idx="2">
                  <c:v>22.052539535661602</c:v>
                </c:pt>
                <c:pt idx="3">
                  <c:v>23.800075120144481</c:v>
                </c:pt>
                <c:pt idx="4">
                  <c:v>32.688137819389581</c:v>
                </c:pt>
                <c:pt idx="5">
                  <c:v>34.027560654030644</c:v>
                </c:pt>
                <c:pt idx="6">
                  <c:v>36.696285399837549</c:v>
                </c:pt>
                <c:pt idx="7">
                  <c:v>44.2794149695344</c:v>
                </c:pt>
                <c:pt idx="8">
                  <c:v>58.082352078233313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C-45E2-BA1A-05247DAD882B}"/>
            </c:ext>
          </c:extLst>
        </c:ser>
        <c:ser>
          <c:idx val="1"/>
          <c:order val="1"/>
          <c:tx>
            <c:strRef>
              <c:f>COE_Prejuicios!$D$38</c:f>
              <c:strCache>
                <c:ptCount val="1"/>
                <c:pt idx="0">
                  <c:v>Hombres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COE_Prejuicios!$B$39:$B$47</c:f>
              <c:strCache>
                <c:ptCount val="9"/>
                <c:pt idx="0">
                  <c:v>Algunas mujeres que son violadas es porque provocan a los hombres</c:v>
                </c:pt>
                <c:pt idx="1">
                  <c:v>Las mujeres deben ayudar en los quehaceres del hogar más que los hombres</c:v>
                </c:pt>
                <c:pt idx="2">
                  <c:v>Cuando hay desempleo, debe negarse el trabajo a personas extranjeras</c:v>
                </c:pt>
                <c:pt idx="3">
                  <c:v>Las personas con discapacidad son de poca ayuda en el trabajo</c:v>
                </c:pt>
                <c:pt idx="4">
                  <c:v>La pobreza de las personas indígenas se debe a su cultura</c:v>
                </c:pt>
                <c:pt idx="5">
                  <c:v>Convivir con personas con SIDA o VIH siempre es un riesgo</c:v>
                </c:pt>
                <c:pt idx="6">
                  <c:v>Los pobres se esfuerzan poco por salir de su pobreza</c:v>
                </c:pt>
                <c:pt idx="7">
                  <c:v>Mientras más religiones se permitan en el país, habrá más conflictos sociales</c:v>
                </c:pt>
                <c:pt idx="8">
                  <c:v>La mayoría de las y los jóvenes son irresponsables</c:v>
                </c:pt>
              </c:strCache>
            </c:strRef>
          </c:cat>
          <c:val>
            <c:numRef>
              <c:f>COE_Prejuicios!$D$39:$D$47</c:f>
              <c:numCache>
                <c:formatCode>0</c:formatCode>
                <c:ptCount val="9"/>
                <c:pt idx="0">
                  <c:v>17.852508358365981</c:v>
                </c:pt>
                <c:pt idx="1">
                  <c:v>23.279183310648946</c:v>
                </c:pt>
                <c:pt idx="2">
                  <c:v>24.809872778993238</c:v>
                </c:pt>
                <c:pt idx="3">
                  <c:v>25.358770098144468</c:v>
                </c:pt>
                <c:pt idx="4">
                  <c:v>35.735635793932907</c:v>
                </c:pt>
                <c:pt idx="5">
                  <c:v>36.462171603157721</c:v>
                </c:pt>
                <c:pt idx="6">
                  <c:v>41.871532675931341</c:v>
                </c:pt>
                <c:pt idx="7">
                  <c:v>45.255343589230172</c:v>
                </c:pt>
                <c:pt idx="8">
                  <c:v>62.736094551307509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27-42B8-A3CC-00AE0B771C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"/>
        <c:axId val="150617344"/>
        <c:axId val="150618520"/>
      </c:barChart>
      <c:catAx>
        <c:axId val="150617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0618520"/>
        <c:crosses val="autoZero"/>
        <c:auto val="1"/>
        <c:lblAlgn val="r"/>
        <c:lblOffset val="100"/>
        <c:noMultiLvlLbl val="0"/>
      </c:catAx>
      <c:valAx>
        <c:axId val="150618520"/>
        <c:scaling>
          <c:orientation val="minMax"/>
          <c:max val="70"/>
        </c:scaling>
        <c:delete val="1"/>
        <c:axPos val="b"/>
        <c:numFmt formatCode="0" sourceLinked="1"/>
        <c:majorTickMark val="out"/>
        <c:minorTickMark val="none"/>
        <c:tickLblPos val="nextTo"/>
        <c:crossAx val="15061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098958563069155"/>
          <c:y val="0.33854531961643114"/>
          <c:w val="0.29373404804826087"/>
          <c:h val="0.1845214362974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303769765706372E-2"/>
          <c:y val="4.6936883301939278E-2"/>
          <c:w val="0.9445782575290993"/>
          <c:h val="0.59511920264115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Negac_COE!$C$22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Negac_COE!$A$23:$A$27</c:f>
              <c:strCache>
                <c:ptCount val="5"/>
                <c:pt idx="0">
                  <c:v>Posibilidad de recibir apoyos de programas sociales</c:v>
                </c:pt>
                <c:pt idx="1">
                  <c:v>Atención médica o medicamentos</c:v>
                </c:pt>
                <c:pt idx="2">
                  <c:v>Atención o los servicios en una oficina de gobierno</c:v>
                </c:pt>
                <c:pt idx="3">
                  <c:v>Algún crédito de vivienda, préstamo o tarjeta</c:v>
                </c:pt>
                <c:pt idx="4">
                  <c:v>Entrada o permanencia en algún negocio, centro comercial o banco</c:v>
                </c:pt>
              </c:strCache>
            </c:strRef>
          </c:cat>
          <c:val>
            <c:numRef>
              <c:f>Negac_COE!$C$23:$C$27</c:f>
              <c:numCache>
                <c:formatCode>0.0</c:formatCode>
                <c:ptCount val="5"/>
                <c:pt idx="0">
                  <c:v>53.7</c:v>
                </c:pt>
                <c:pt idx="1">
                  <c:v>45.9</c:v>
                </c:pt>
                <c:pt idx="2">
                  <c:v>24.2</c:v>
                </c:pt>
                <c:pt idx="3">
                  <c:v>11.3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C-45E2-BA1A-05247DAD882B}"/>
            </c:ext>
          </c:extLst>
        </c:ser>
        <c:ser>
          <c:idx val="1"/>
          <c:order val="1"/>
          <c:tx>
            <c:strRef>
              <c:f>Negac_COE!$D$22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Negac_COE!$A$23:$A$27</c:f>
              <c:strCache>
                <c:ptCount val="5"/>
                <c:pt idx="0">
                  <c:v>Posibilidad de recibir apoyos de programas sociales</c:v>
                </c:pt>
                <c:pt idx="1">
                  <c:v>Atención médica o medicamentos</c:v>
                </c:pt>
                <c:pt idx="2">
                  <c:v>Atención o los servicios en una oficina de gobierno</c:v>
                </c:pt>
                <c:pt idx="3">
                  <c:v>Algún crédito de vivienda, préstamo o tarjeta</c:v>
                </c:pt>
                <c:pt idx="4">
                  <c:v>Entrada o permanencia en algún negocio, centro comercial o banco</c:v>
                </c:pt>
              </c:strCache>
            </c:strRef>
          </c:cat>
          <c:val>
            <c:numRef>
              <c:f>Negac_COE!$D$23:$D$27</c:f>
              <c:numCache>
                <c:formatCode>0.0</c:formatCode>
                <c:ptCount val="5"/>
                <c:pt idx="0">
                  <c:v>35.340727972480856</c:v>
                </c:pt>
                <c:pt idx="1">
                  <c:v>39.4</c:v>
                </c:pt>
                <c:pt idx="2">
                  <c:v>38.200000000000003</c:v>
                </c:pt>
                <c:pt idx="3">
                  <c:v>24.3</c:v>
                </c:pt>
                <c:pt idx="4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AE-4B65-A9C2-0F7A46D38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48135136"/>
        <c:axId val="148139448"/>
      </c:barChart>
      <c:catAx>
        <c:axId val="14813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000000">
                <a:lumMod val="50000"/>
                <a:lumOff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8139448"/>
        <c:crosses val="autoZero"/>
        <c:auto val="1"/>
        <c:lblAlgn val="ctr"/>
        <c:lblOffset val="100"/>
        <c:noMultiLvlLbl val="0"/>
      </c:catAx>
      <c:valAx>
        <c:axId val="14813944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4813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642619942339365E-2"/>
          <c:y val="6.7782126331967854E-2"/>
          <c:w val="0.94709581791872599"/>
          <c:h val="0.78479933192687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241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06-42A9-936A-85874F16881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06-42A9-936A-85874F16881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06-42A9-936A-85874F1688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Hoja3!$C$4:$C$7</c:f>
              <c:numCache>
                <c:formatCode>0.0</c:formatCode>
                <c:ptCount val="4"/>
                <c:pt idx="0">
                  <c:v>24.2</c:v>
                </c:pt>
                <c:pt idx="1">
                  <c:v>34.299999999999997</c:v>
                </c:pt>
                <c:pt idx="2">
                  <c:v>40.6</c:v>
                </c:pt>
                <c:pt idx="3">
                  <c:v>51.7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06-42A9-936A-85874F1688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-27"/>
        <c:axId val="150616560"/>
        <c:axId val="150614600"/>
      </c:barChart>
      <c:catAx>
        <c:axId val="150616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614600"/>
        <c:crosses val="autoZero"/>
        <c:auto val="1"/>
        <c:lblAlgn val="ctr"/>
        <c:lblOffset val="100"/>
        <c:noMultiLvlLbl val="0"/>
      </c:catAx>
      <c:valAx>
        <c:axId val="150614600"/>
        <c:scaling>
          <c:orientation val="minMax"/>
          <c:max val="65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150616560"/>
        <c:crosses val="autoZero"/>
        <c:crossBetween val="between"/>
      </c:valAx>
      <c:spPr>
        <a:noFill/>
        <a:ln>
          <a:solidFill>
            <a:schemeClr val="accent3">
              <a:lumMod val="40000"/>
              <a:lumOff val="6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30853669717251E-2"/>
          <c:y val="5.0925925925925923E-2"/>
          <c:w val="0.77824747408738726"/>
          <c:h val="0.7640938380695627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'Nivel de escolaridad'!$B$18</c:f>
              <c:strCache>
                <c:ptCount val="1"/>
                <c:pt idx="0">
                  <c:v>Sin escolaridad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9292469754397327E-2"/>
                  <c:y val="-2.02303133564033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03D-4D9C-A8FA-A6FB16616B87}"/>
                </c:ext>
              </c:extLst>
            </c:dLbl>
            <c:dLbl>
              <c:idx val="1"/>
              <c:layout>
                <c:manualLayout>
                  <c:x val="7.9292469754397299E-2"/>
                  <c:y val="-3.64145640415259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3D-4D9C-A8FA-A6FB16616B87}"/>
                </c:ext>
              </c:extLst>
            </c:dLbl>
            <c:dLbl>
              <c:idx val="2"/>
              <c:layout>
                <c:manualLayout>
                  <c:x val="8.0614010916970583E-2"/>
                  <c:y val="-4.04606267128066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03D-4D9C-A8FA-A6FB16616B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'Nivel de escolaridad'!$A$19:$A$21</c:f>
              <c:strCache>
                <c:ptCount val="3"/>
                <c:pt idx="0">
                  <c:v>Tonos más obscuros (A - E)</c:v>
                </c:pt>
                <c:pt idx="1">
                  <c:v>Tonos intermedios (F - G)</c:v>
                </c:pt>
                <c:pt idx="2">
                  <c:v>Tonos claros (H - K)</c:v>
                </c:pt>
              </c:strCache>
            </c:strRef>
          </c:cat>
          <c:val>
            <c:numRef>
              <c:f>'Nivel de escolaridad'!$B$19:$B$21</c:f>
              <c:numCache>
                <c:formatCode>0.0</c:formatCode>
                <c:ptCount val="3"/>
                <c:pt idx="0">
                  <c:v>3.9468097651419152</c:v>
                </c:pt>
                <c:pt idx="1">
                  <c:v>2.6860010480757688</c:v>
                </c:pt>
                <c:pt idx="2">
                  <c:v>2.0710026787959475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3D-4D9C-A8FA-A6FB16616B87}"/>
            </c:ext>
          </c:extLst>
        </c:ser>
        <c:ser>
          <c:idx val="1"/>
          <c:order val="1"/>
          <c:tx>
            <c:strRef>
              <c:f>'Nivel de escolaridad'!$C$18</c:f>
              <c:strCache>
                <c:ptCount val="1"/>
                <c:pt idx="0">
                  <c:v>Educación básica incompleta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fld id="{A33D66CD-946C-4E79-AE35-66BDD92D81D4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F4-4AC7-BBAB-BB92B14330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'Nivel de escolaridad'!$A$19:$A$21</c:f>
              <c:strCache>
                <c:ptCount val="3"/>
                <c:pt idx="0">
                  <c:v>Tonos más obscuros (A - E)</c:v>
                </c:pt>
                <c:pt idx="1">
                  <c:v>Tonos intermedios (F - G)</c:v>
                </c:pt>
                <c:pt idx="2">
                  <c:v>Tonos claros (H - K)</c:v>
                </c:pt>
              </c:strCache>
            </c:strRef>
          </c:cat>
          <c:val>
            <c:numRef>
              <c:f>'Nivel de escolaridad'!$C$19:$C$21</c:f>
              <c:numCache>
                <c:formatCode>0.0</c:formatCode>
                <c:ptCount val="3"/>
                <c:pt idx="0">
                  <c:v>33.499637923601469</c:v>
                </c:pt>
                <c:pt idx="1">
                  <c:v>24.376745824997755</c:v>
                </c:pt>
                <c:pt idx="2">
                  <c:v>17.979062910839325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3D-4D9C-A8FA-A6FB16616B87}"/>
            </c:ext>
          </c:extLst>
        </c:ser>
        <c:ser>
          <c:idx val="2"/>
          <c:order val="2"/>
          <c:tx>
            <c:strRef>
              <c:f>'Nivel de escolaridad'!$D$18</c:f>
              <c:strCache>
                <c:ptCount val="1"/>
                <c:pt idx="0">
                  <c:v>Educación básica completa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'Nivel de escolaridad'!$A$19:$A$21</c:f>
              <c:strCache>
                <c:ptCount val="3"/>
                <c:pt idx="0">
                  <c:v>Tonos más obscuros (A - E)</c:v>
                </c:pt>
                <c:pt idx="1">
                  <c:v>Tonos intermedios (F - G)</c:v>
                </c:pt>
                <c:pt idx="2">
                  <c:v>Tonos claros (H - K)</c:v>
                </c:pt>
              </c:strCache>
            </c:strRef>
          </c:cat>
          <c:val>
            <c:numRef>
              <c:f>'Nivel de escolaridad'!$D$19:$D$21</c:f>
              <c:numCache>
                <c:formatCode>0.0</c:formatCode>
                <c:ptCount val="3"/>
                <c:pt idx="0">
                  <c:v>30.602822480164775</c:v>
                </c:pt>
                <c:pt idx="1">
                  <c:v>26.9</c:v>
                </c:pt>
                <c:pt idx="2">
                  <c:v>23.796377754830981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3D-4D9C-A8FA-A6FB16616B87}"/>
            </c:ext>
          </c:extLst>
        </c:ser>
        <c:ser>
          <c:idx val="3"/>
          <c:order val="3"/>
          <c:tx>
            <c:strRef>
              <c:f>'Nivel de escolaridad'!$E$18</c:f>
              <c:strCache>
                <c:ptCount val="1"/>
                <c:pt idx="0">
                  <c:v>Educación media superior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'Nivel de escolaridad'!$A$19:$A$21</c:f>
              <c:strCache>
                <c:ptCount val="3"/>
                <c:pt idx="0">
                  <c:v>Tonos más obscuros (A - E)</c:v>
                </c:pt>
                <c:pt idx="1">
                  <c:v>Tonos intermedios (F - G)</c:v>
                </c:pt>
                <c:pt idx="2">
                  <c:v>Tonos claros (H - K)</c:v>
                </c:pt>
              </c:strCache>
            </c:strRef>
          </c:cat>
          <c:val>
            <c:numRef>
              <c:f>'Nivel de escolaridad'!$E$19:$E$21</c:f>
              <c:numCache>
                <c:formatCode>0.0</c:formatCode>
                <c:ptCount val="3"/>
                <c:pt idx="0">
                  <c:v>15.911181120718368</c:v>
                </c:pt>
                <c:pt idx="1">
                  <c:v>23.411273881565482</c:v>
                </c:pt>
                <c:pt idx="2">
                  <c:v>25.742942152617836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3D-4D9C-A8FA-A6FB16616B87}"/>
            </c:ext>
          </c:extLst>
        </c:ser>
        <c:ser>
          <c:idx val="4"/>
          <c:order val="4"/>
          <c:tx>
            <c:strRef>
              <c:f>'Nivel de escolaridad'!$F$18</c:f>
              <c:strCache>
                <c:ptCount val="1"/>
                <c:pt idx="0">
                  <c:v>Educación superior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'Nivel de escolaridad'!$A$19:$A$21</c:f>
              <c:strCache>
                <c:ptCount val="3"/>
                <c:pt idx="0">
                  <c:v>Tonos más obscuros (A - E)</c:v>
                </c:pt>
                <c:pt idx="1">
                  <c:v>Tonos intermedios (F - G)</c:v>
                </c:pt>
                <c:pt idx="2">
                  <c:v>Tonos claros (H - K)</c:v>
                </c:pt>
              </c:strCache>
            </c:strRef>
          </c:cat>
          <c:val>
            <c:numRef>
              <c:f>'Nivel de escolaridad'!$F$19:$F$21</c:f>
              <c:numCache>
                <c:formatCode>0.0</c:formatCode>
                <c:ptCount val="3"/>
                <c:pt idx="0">
                  <c:v>16.039548710373467</c:v>
                </c:pt>
                <c:pt idx="1">
                  <c:v>22.663379142020624</c:v>
                </c:pt>
                <c:pt idx="2">
                  <c:v>30.410614502915912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03D-4D9C-A8FA-A6FB16616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613816"/>
        <c:axId val="150614208"/>
      </c:barChart>
      <c:catAx>
        <c:axId val="150613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614208"/>
        <c:crosses val="autoZero"/>
        <c:auto val="1"/>
        <c:lblAlgn val="ctr"/>
        <c:lblOffset val="100"/>
        <c:noMultiLvlLbl val="0"/>
      </c:catAx>
      <c:valAx>
        <c:axId val="150614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0613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153475316769837"/>
          <c:y val="4.247705241302667E-2"/>
          <c:w val="0.21028377813072796"/>
          <c:h val="0.531259282572642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78027164142721"/>
          <c:y val="3.9165332653009734E-2"/>
          <c:w val="0.49096688415060902"/>
          <c:h val="0.921669334693980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Ocupación!$C$18</c:f>
              <c:strCache>
                <c:ptCount val="1"/>
                <c:pt idx="0">
                  <c:v>Funcionarios, directores y jefes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1997047403829451E-2"/>
                  <c:y val="-0.128681024564397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12-40BF-B5B6-94EBE271DE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Ocupación!$B$19:$B$21</c:f>
              <c:strCache>
                <c:ptCount val="3"/>
                <c:pt idx="0">
                  <c:v>Tonos más obscuros (A - E)</c:v>
                </c:pt>
                <c:pt idx="1">
                  <c:v>Tonos intermedios (F - G)</c:v>
                </c:pt>
                <c:pt idx="2">
                  <c:v>Tonos claros (H - K)</c:v>
                </c:pt>
              </c:strCache>
            </c:strRef>
          </c:cat>
          <c:val>
            <c:numRef>
              <c:f>Ocupación!$C$19:$C$21</c:f>
              <c:numCache>
                <c:formatCode>0.0</c:formatCode>
                <c:ptCount val="3"/>
                <c:pt idx="0">
                  <c:v>2.8310102596051538</c:v>
                </c:pt>
                <c:pt idx="1">
                  <c:v>4.3686613895482207</c:v>
                </c:pt>
                <c:pt idx="2">
                  <c:v>6.1187328072606064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12-40BF-B5B6-94EBE271DE3A}"/>
            </c:ext>
          </c:extLst>
        </c:ser>
        <c:ser>
          <c:idx val="1"/>
          <c:order val="1"/>
          <c:tx>
            <c:strRef>
              <c:f>Ocupación!$D$18</c:f>
              <c:strCache>
                <c:ptCount val="1"/>
                <c:pt idx="0">
                  <c:v>Profesionistas y técnicos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Ocupación!$B$19:$B$21</c:f>
              <c:strCache>
                <c:ptCount val="3"/>
                <c:pt idx="0">
                  <c:v>Tonos más obscuros (A - E)</c:v>
                </c:pt>
                <c:pt idx="1">
                  <c:v>Tonos intermedios (F - G)</c:v>
                </c:pt>
                <c:pt idx="2">
                  <c:v>Tonos claros (H - K)</c:v>
                </c:pt>
              </c:strCache>
            </c:strRef>
          </c:cat>
          <c:val>
            <c:numRef>
              <c:f>Ocupación!$D$19:$D$21</c:f>
              <c:numCache>
                <c:formatCode>0.0</c:formatCode>
                <c:ptCount val="3"/>
                <c:pt idx="0">
                  <c:v>12.035039962590103</c:v>
                </c:pt>
                <c:pt idx="1">
                  <c:v>17.375909966693218</c:v>
                </c:pt>
                <c:pt idx="2">
                  <c:v>21.502263034001022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12-40BF-B5B6-94EBE271DE3A}"/>
            </c:ext>
          </c:extLst>
        </c:ser>
        <c:ser>
          <c:idx val="2"/>
          <c:order val="2"/>
          <c:tx>
            <c:strRef>
              <c:f>Ocupación!$E$18</c:f>
              <c:strCache>
                <c:ptCount val="1"/>
                <c:pt idx="0">
                  <c:v>Empleados administrativos y en ventas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Ocupación!$B$19:$B$21</c:f>
              <c:strCache>
                <c:ptCount val="3"/>
                <c:pt idx="0">
                  <c:v>Tonos más obscuros (A - E)</c:v>
                </c:pt>
                <c:pt idx="1">
                  <c:v>Tonos intermedios (F - G)</c:v>
                </c:pt>
                <c:pt idx="2">
                  <c:v>Tonos claros (H - K)</c:v>
                </c:pt>
              </c:strCache>
            </c:strRef>
          </c:cat>
          <c:val>
            <c:numRef>
              <c:f>Ocupación!$E$19:$E$21</c:f>
              <c:numCache>
                <c:formatCode>0.0</c:formatCode>
                <c:ptCount val="3"/>
                <c:pt idx="0">
                  <c:v>11.212906414583941</c:v>
                </c:pt>
                <c:pt idx="1">
                  <c:v>15.466236202566543</c:v>
                </c:pt>
                <c:pt idx="2">
                  <c:v>21.057340923237557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12-40BF-B5B6-94EBE271DE3A}"/>
            </c:ext>
          </c:extLst>
        </c:ser>
        <c:ser>
          <c:idx val="3"/>
          <c:order val="3"/>
          <c:tx>
            <c:strRef>
              <c:f>Ocupación!$F$18</c:f>
              <c:strCache>
                <c:ptCount val="1"/>
                <c:pt idx="0">
                  <c:v>Comerciantes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1982284422976535E-3"/>
                  <c:y val="-0.122246973336177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412-40BF-B5B6-94EBE271DE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Ocupación!$B$19:$B$21</c:f>
              <c:strCache>
                <c:ptCount val="3"/>
                <c:pt idx="0">
                  <c:v>Tonos más obscuros (A - E)</c:v>
                </c:pt>
                <c:pt idx="1">
                  <c:v>Tonos intermedios (F - G)</c:v>
                </c:pt>
                <c:pt idx="2">
                  <c:v>Tonos claros (H - K)</c:v>
                </c:pt>
              </c:strCache>
            </c:strRef>
          </c:cat>
          <c:val>
            <c:numRef>
              <c:f>Ocupación!$F$19:$F$21</c:f>
              <c:numCache>
                <c:formatCode>0.0</c:formatCode>
                <c:ptCount val="3"/>
                <c:pt idx="0">
                  <c:v>1.8714197559181778</c:v>
                </c:pt>
                <c:pt idx="1">
                  <c:v>4.6058846044254835</c:v>
                </c:pt>
                <c:pt idx="2">
                  <c:v>4.7095261211526358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12-40BF-B5B6-94EBE271DE3A}"/>
            </c:ext>
          </c:extLst>
        </c:ser>
        <c:ser>
          <c:idx val="4"/>
          <c:order val="4"/>
          <c:tx>
            <c:strRef>
              <c:f>Ocupación!$G$18</c:f>
              <c:strCache>
                <c:ptCount val="1"/>
                <c:pt idx="0">
                  <c:v>Trabajadores artesanales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Ocupación!$B$19:$B$21</c:f>
              <c:strCache>
                <c:ptCount val="3"/>
                <c:pt idx="0">
                  <c:v>Tonos más obscuros (A - E)</c:v>
                </c:pt>
                <c:pt idx="1">
                  <c:v>Tonos intermedios (F - G)</c:v>
                </c:pt>
                <c:pt idx="2">
                  <c:v>Tonos claros (H - K)</c:v>
                </c:pt>
              </c:strCache>
            </c:strRef>
          </c:cat>
          <c:val>
            <c:numRef>
              <c:f>Ocupación!$G$19:$G$21</c:f>
              <c:numCache>
                <c:formatCode>0.0</c:formatCode>
                <c:ptCount val="3"/>
                <c:pt idx="0">
                  <c:v>16.28760412396764</c:v>
                </c:pt>
                <c:pt idx="1">
                  <c:v>13.708333884217291</c:v>
                </c:pt>
                <c:pt idx="2">
                  <c:v>7.9781176069006001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12-40BF-B5B6-94EBE271DE3A}"/>
            </c:ext>
          </c:extLst>
        </c:ser>
        <c:ser>
          <c:idx val="5"/>
          <c:order val="5"/>
          <c:tx>
            <c:strRef>
              <c:f>Ocupación!$H$18</c:f>
              <c:strCache>
                <c:ptCount val="1"/>
                <c:pt idx="0">
                  <c:v>Trabajadores industriales y del transporte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Ocupación!$B$19:$B$21</c:f>
              <c:strCache>
                <c:ptCount val="3"/>
                <c:pt idx="0">
                  <c:v>Tonos más obscuros (A - E)</c:v>
                </c:pt>
                <c:pt idx="1">
                  <c:v>Tonos intermedios (F - G)</c:v>
                </c:pt>
                <c:pt idx="2">
                  <c:v>Tonos claros (H - K)</c:v>
                </c:pt>
              </c:strCache>
            </c:strRef>
          </c:cat>
          <c:val>
            <c:numRef>
              <c:f>Ocupación!$H$19:$H$21</c:f>
              <c:numCache>
                <c:formatCode>0.0</c:formatCode>
                <c:ptCount val="3"/>
                <c:pt idx="0">
                  <c:v>11.755446114505657</c:v>
                </c:pt>
                <c:pt idx="1">
                  <c:v>9.4962904916741522</c:v>
                </c:pt>
                <c:pt idx="2">
                  <c:v>10.191832289810087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12-40BF-B5B6-94EBE271DE3A}"/>
            </c:ext>
          </c:extLst>
        </c:ser>
        <c:ser>
          <c:idx val="6"/>
          <c:order val="6"/>
          <c:tx>
            <c:strRef>
              <c:f>Ocupación!$I$18</c:f>
              <c:strCache>
                <c:ptCount val="1"/>
                <c:pt idx="0">
                  <c:v>Trabajadores en servicios personales, actividades de apoyo y agropecuarios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Ocupación!$B$19:$B$21</c:f>
              <c:strCache>
                <c:ptCount val="3"/>
                <c:pt idx="0">
                  <c:v>Tonos más obscuros (A - E)</c:v>
                </c:pt>
                <c:pt idx="1">
                  <c:v>Tonos intermedios (F - G)</c:v>
                </c:pt>
                <c:pt idx="2">
                  <c:v>Tonos claros (H - K)</c:v>
                </c:pt>
              </c:strCache>
            </c:strRef>
          </c:cat>
          <c:val>
            <c:numRef>
              <c:f>Ocupación!$I$19:$I$21</c:f>
              <c:numCache>
                <c:formatCode>0.0</c:formatCode>
                <c:ptCount val="3"/>
                <c:pt idx="0">
                  <c:v>44.006573368829329</c:v>
                </c:pt>
                <c:pt idx="1">
                  <c:v>34.978683460875089</c:v>
                </c:pt>
                <c:pt idx="2">
                  <c:v>28.442187217637493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12-40BF-B5B6-94EBE271DE3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50616168"/>
        <c:axId val="150618128"/>
      </c:barChart>
      <c:catAx>
        <c:axId val="150616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618128"/>
        <c:crosses val="autoZero"/>
        <c:auto val="1"/>
        <c:lblAlgn val="ctr"/>
        <c:lblOffset val="100"/>
        <c:noMultiLvlLbl val="0"/>
      </c:catAx>
      <c:valAx>
        <c:axId val="1506181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0616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383870443347619"/>
          <c:y val="0.16349117982534023"/>
          <c:w val="0.28616129556652381"/>
          <c:h val="0.679555250538179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47907285615636"/>
          <c:y val="3.3801121171333458E-2"/>
          <c:w val="0.54427212575728245"/>
          <c:h val="0.9323977576573331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'Uso servicios salud'!$A$22</c:f>
              <c:strCache>
                <c:ptCount val="1"/>
                <c:pt idx="0">
                  <c:v>Seguro Popular (SSA)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'Uso servicios salud'!$B$21:$F$21</c:f>
              <c:strCache>
                <c:ptCount val="5"/>
                <c:pt idx="0">
                  <c:v>Nacional</c:v>
                </c:pt>
                <c:pt idx="1">
                  <c:v>Hablante de lengua indígena</c:v>
                </c:pt>
                <c:pt idx="2">
                  <c:v>De la diversidad religiosa</c:v>
                </c:pt>
                <c:pt idx="3">
                  <c:v>Afrodescendiente</c:v>
                </c:pt>
                <c:pt idx="4">
                  <c:v>Con discapacidad</c:v>
                </c:pt>
              </c:strCache>
            </c:strRef>
          </c:cat>
          <c:val>
            <c:numRef>
              <c:f>'Uso servicios salud'!$B$22:$F$22</c:f>
              <c:numCache>
                <c:formatCode>0.0</c:formatCode>
                <c:ptCount val="5"/>
                <c:pt idx="0">
                  <c:v>36.710117712392091</c:v>
                </c:pt>
                <c:pt idx="1">
                  <c:v>71.975463257037703</c:v>
                </c:pt>
                <c:pt idx="2">
                  <c:v>41.087292265992403</c:v>
                </c:pt>
                <c:pt idx="3">
                  <c:v>40.80961107921884</c:v>
                </c:pt>
                <c:pt idx="4">
                  <c:v>38.394160713587937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91-41E4-9552-A27A66E0B326}"/>
            </c:ext>
          </c:extLst>
        </c:ser>
        <c:ser>
          <c:idx val="1"/>
          <c:order val="1"/>
          <c:tx>
            <c:strRef>
              <c:f>'Uso servicios salud'!$A$23</c:f>
              <c:strCache>
                <c:ptCount val="1"/>
                <c:pt idx="0">
                  <c:v>IMSS, ISSSTE, PEMEX, Ejército Nacional o Marina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'Uso servicios salud'!$B$21:$F$21</c:f>
              <c:strCache>
                <c:ptCount val="5"/>
                <c:pt idx="0">
                  <c:v>Nacional</c:v>
                </c:pt>
                <c:pt idx="1">
                  <c:v>Hablante de lengua indígena</c:v>
                </c:pt>
                <c:pt idx="2">
                  <c:v>De la diversidad religiosa</c:v>
                </c:pt>
                <c:pt idx="3">
                  <c:v>Afrodescendiente</c:v>
                </c:pt>
                <c:pt idx="4">
                  <c:v>Con discapacidad</c:v>
                </c:pt>
              </c:strCache>
            </c:strRef>
          </c:cat>
          <c:val>
            <c:numRef>
              <c:f>'Uso servicios salud'!$B$23:$F$23</c:f>
              <c:numCache>
                <c:formatCode>0.0</c:formatCode>
                <c:ptCount val="5"/>
                <c:pt idx="0">
                  <c:v>35.153347691702749</c:v>
                </c:pt>
                <c:pt idx="1">
                  <c:v>11.926054609958838</c:v>
                </c:pt>
                <c:pt idx="2">
                  <c:v>32.087055249723363</c:v>
                </c:pt>
                <c:pt idx="3">
                  <c:v>33.751078522055202</c:v>
                </c:pt>
                <c:pt idx="4">
                  <c:v>39.834782083571632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91-41E4-9552-A27A66E0B326}"/>
            </c:ext>
          </c:extLst>
        </c:ser>
        <c:ser>
          <c:idx val="2"/>
          <c:order val="2"/>
          <c:tx>
            <c:strRef>
              <c:f>'Uso servicios salud'!$A$24</c:f>
              <c:strCache>
                <c:ptCount val="1"/>
                <c:pt idx="0">
                  <c:v>Consultorio, clínica u hospital privado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'Uso servicios salud'!$B$21:$F$21</c:f>
              <c:strCache>
                <c:ptCount val="5"/>
                <c:pt idx="0">
                  <c:v>Nacional</c:v>
                </c:pt>
                <c:pt idx="1">
                  <c:v>Hablante de lengua indígena</c:v>
                </c:pt>
                <c:pt idx="2">
                  <c:v>De la diversidad religiosa</c:v>
                </c:pt>
                <c:pt idx="3">
                  <c:v>Afrodescendiente</c:v>
                </c:pt>
                <c:pt idx="4">
                  <c:v>Con discapacidad</c:v>
                </c:pt>
              </c:strCache>
            </c:strRef>
          </c:cat>
          <c:val>
            <c:numRef>
              <c:f>'Uso servicios salud'!$B$24:$F$24</c:f>
              <c:numCache>
                <c:formatCode>0.0</c:formatCode>
                <c:ptCount val="5"/>
                <c:pt idx="0">
                  <c:v>15.656416557326311</c:v>
                </c:pt>
                <c:pt idx="1">
                  <c:v>6.8160308579770383</c:v>
                </c:pt>
                <c:pt idx="2">
                  <c:v>14.637047995872395</c:v>
                </c:pt>
                <c:pt idx="3">
                  <c:v>14.974264557026784</c:v>
                </c:pt>
                <c:pt idx="4">
                  <c:v>12.409833503252139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91-41E4-9552-A27A66E0B326}"/>
            </c:ext>
          </c:extLst>
        </c:ser>
        <c:ser>
          <c:idx val="3"/>
          <c:order val="3"/>
          <c:tx>
            <c:strRef>
              <c:f>'Uso servicios salud'!$A$25</c:f>
              <c:strCache>
                <c:ptCount val="1"/>
                <c:pt idx="0">
                  <c:v>Consultorio de farmacia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'Uso servicios salud'!$B$21:$F$21</c:f>
              <c:strCache>
                <c:ptCount val="5"/>
                <c:pt idx="0">
                  <c:v>Nacional</c:v>
                </c:pt>
                <c:pt idx="1">
                  <c:v>Hablante de lengua indígena</c:v>
                </c:pt>
                <c:pt idx="2">
                  <c:v>De la diversidad religiosa</c:v>
                </c:pt>
                <c:pt idx="3">
                  <c:v>Afrodescendiente</c:v>
                </c:pt>
                <c:pt idx="4">
                  <c:v>Con discapacidad</c:v>
                </c:pt>
              </c:strCache>
            </c:strRef>
          </c:cat>
          <c:val>
            <c:numRef>
              <c:f>'Uso servicios salud'!$B$25:$F$25</c:f>
              <c:numCache>
                <c:formatCode>0.0</c:formatCode>
                <c:ptCount val="5"/>
                <c:pt idx="0">
                  <c:v>10.206097270112394</c:v>
                </c:pt>
                <c:pt idx="1">
                  <c:v>3.9839454124027776</c:v>
                </c:pt>
                <c:pt idx="2">
                  <c:v>9.0360699492510932</c:v>
                </c:pt>
                <c:pt idx="3">
                  <c:v>8.9416658061507057</c:v>
                </c:pt>
                <c:pt idx="4">
                  <c:v>7.3933507870141773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91-41E4-9552-A27A66E0B326}"/>
            </c:ext>
          </c:extLst>
        </c:ser>
        <c:ser>
          <c:idx val="4"/>
          <c:order val="4"/>
          <c:tx>
            <c:strRef>
              <c:f>'Uso servicios salud'!$A$26</c:f>
              <c:strCache>
                <c:ptCount val="1"/>
                <c:pt idx="0">
                  <c:v>No se atiende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207621182404036E-3"/>
                  <c:y val="7.98957367277369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491-41E4-9552-A27A66E0B326}"/>
                </c:ext>
              </c:extLst>
            </c:dLbl>
            <c:dLbl>
              <c:idx val="1"/>
              <c:layout>
                <c:manualLayout>
                  <c:x val="8.9660969459232284E-3"/>
                  <c:y val="7.98947689075172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491-41E4-9552-A27A66E0B326}"/>
                </c:ext>
              </c:extLst>
            </c:dLbl>
            <c:dLbl>
              <c:idx val="2"/>
              <c:layout>
                <c:manualLayout>
                  <c:x val="5.6038105912020178E-3"/>
                  <c:y val="7.6820971889903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491-41E4-9552-A27A66E0B326}"/>
                </c:ext>
              </c:extLst>
            </c:dLbl>
            <c:dLbl>
              <c:idx val="3"/>
              <c:layout>
                <c:manualLayout>
                  <c:x val="-1.6437654511671653E-16"/>
                  <c:y val="7.68221816651782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491-41E4-9552-A27A66E0B326}"/>
                </c:ext>
              </c:extLst>
            </c:dLbl>
            <c:dLbl>
              <c:idx val="4"/>
              <c:layout>
                <c:manualLayout>
                  <c:x val="2.2415242364808071E-3"/>
                  <c:y val="7.6820971889903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491-41E4-9552-A27A66E0B3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'Uso servicios salud'!$B$21:$F$21</c:f>
              <c:strCache>
                <c:ptCount val="5"/>
                <c:pt idx="0">
                  <c:v>Nacional</c:v>
                </c:pt>
                <c:pt idx="1">
                  <c:v>Hablante de lengua indígena</c:v>
                </c:pt>
                <c:pt idx="2">
                  <c:v>De la diversidad religiosa</c:v>
                </c:pt>
                <c:pt idx="3">
                  <c:v>Afrodescendiente</c:v>
                </c:pt>
                <c:pt idx="4">
                  <c:v>Con discapacidad</c:v>
                </c:pt>
              </c:strCache>
            </c:strRef>
          </c:cat>
          <c:val>
            <c:numRef>
              <c:f>'Uso servicios salud'!$B$26:$F$26</c:f>
              <c:numCache>
                <c:formatCode>0.0</c:formatCode>
                <c:ptCount val="5"/>
                <c:pt idx="0">
                  <c:v>1.4973199963050681</c:v>
                </c:pt>
                <c:pt idx="1">
                  <c:v>3.9739221471149637</c:v>
                </c:pt>
                <c:pt idx="2">
                  <c:v>2.2705332679058312</c:v>
                </c:pt>
                <c:pt idx="3">
                  <c:v>1.0646648711438815</c:v>
                </c:pt>
                <c:pt idx="4">
                  <c:v>1.4658782907707446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491-41E4-9552-A27A66E0B326}"/>
            </c:ext>
          </c:extLst>
        </c:ser>
        <c:ser>
          <c:idx val="5"/>
          <c:order val="5"/>
          <c:tx>
            <c:strRef>
              <c:f>'Uso servicios salud'!$A$27</c:f>
              <c:strCache>
                <c:ptCount val="1"/>
                <c:pt idx="0">
                  <c:v>Otro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0850660231624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92-4E1B-8F5B-8FCDCC9D7B26}"/>
                </c:ext>
              </c:extLst>
            </c:dLbl>
            <c:dLbl>
              <c:idx val="1"/>
              <c:layout>
                <c:manualLayout>
                  <c:x val="1.442609884353833E-2"/>
                  <c:y val="5.633455117068008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92-4E1B-8F5B-8FCDCC9D7B26}"/>
                </c:ext>
              </c:extLst>
            </c:dLbl>
            <c:dLbl>
              <c:idx val="2"/>
              <c:layout>
                <c:manualLayout>
                  <c:x val="1.3242140931137332E-2"/>
                  <c:y val="5.633455117068008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192-4E1B-8F5B-8FCDCC9D7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'Uso servicios salud'!$B$21:$F$21</c:f>
              <c:strCache>
                <c:ptCount val="5"/>
                <c:pt idx="0">
                  <c:v>Nacional</c:v>
                </c:pt>
                <c:pt idx="1">
                  <c:v>Hablante de lengua indígena</c:v>
                </c:pt>
                <c:pt idx="2">
                  <c:v>De la diversidad religiosa</c:v>
                </c:pt>
                <c:pt idx="3">
                  <c:v>Afrodescendiente</c:v>
                </c:pt>
                <c:pt idx="4">
                  <c:v>Con discapacidad</c:v>
                </c:pt>
              </c:strCache>
            </c:strRef>
          </c:cat>
          <c:val>
            <c:numRef>
              <c:f>'Uso servicios salud'!$B$27:$F$27</c:f>
              <c:numCache>
                <c:formatCode>0.0</c:formatCode>
                <c:ptCount val="5"/>
                <c:pt idx="0">
                  <c:v>0.65350770776822698</c:v>
                </c:pt>
                <c:pt idx="1">
                  <c:v>1.2617475760337675</c:v>
                </c:pt>
                <c:pt idx="2">
                  <c:v>0.78622862237137503</c:v>
                </c:pt>
                <c:pt idx="3">
                  <c:v>0.33320014952576416</c:v>
                </c:pt>
                <c:pt idx="4">
                  <c:v>0.47657784708728379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91-41E4-9552-A27A66E0B3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50620480"/>
        <c:axId val="150621264"/>
      </c:barChart>
      <c:catAx>
        <c:axId val="15062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621264"/>
        <c:crosses val="autoZero"/>
        <c:auto val="1"/>
        <c:lblAlgn val="ctr"/>
        <c:lblOffset val="100"/>
        <c:noMultiLvlLbl val="0"/>
      </c:catAx>
      <c:valAx>
        <c:axId val="1506212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062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540521572482881"/>
          <c:y val="0.12871694379795395"/>
          <c:w val="0.19787022371735041"/>
          <c:h val="0.764075674830794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52-474F-A323-C35796EF06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52-474F-A323-C35796EF06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52-474F-A323-C35796EF06F9}"/>
              </c:ext>
            </c:extLst>
          </c:dPt>
          <c:dLbls>
            <c:delete val="1"/>
          </c:dLbls>
          <c:cat>
            <c:strRef>
              <c:f>Hoja1!$A$2:$A$5</c:f>
              <c:strCache>
                <c:ptCount val="1"/>
                <c:pt idx="0">
                  <c:v>1er trim.</c:v>
                </c:pt>
              </c:strCache>
            </c:strRef>
          </c:cat>
          <c:val>
            <c:numRef>
              <c:f>Hoja1!$B$3:$B$5</c:f>
              <c:numCache>
                <c:formatCode>General</c:formatCode>
                <c:ptCount val="3"/>
                <c:pt idx="0">
                  <c:v>43.9</c:v>
                </c:pt>
                <c:pt idx="1">
                  <c:v>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52-474F-A323-C35796EF06F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5-4EF0-88EA-10B7D0A0D5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5-4EF0-88EA-10B7D0A0D5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5-4EF0-88EA-10B7D0A0D570}"/>
              </c:ext>
            </c:extLst>
          </c:dPt>
          <c:dLbls>
            <c:delete val="1"/>
          </c:dLbls>
          <c:cat>
            <c:strRef>
              <c:f>Hoja1!$A$2:$A$5</c:f>
              <c:strCache>
                <c:ptCount val="1"/>
                <c:pt idx="0">
                  <c:v>1er trim.</c:v>
                </c:pt>
              </c:strCache>
            </c:strRef>
          </c:cat>
          <c:val>
            <c:numRef>
              <c:f>Hoja1!$B$3:$B$5</c:f>
              <c:numCache>
                <c:formatCode>General</c:formatCode>
                <c:ptCount val="3"/>
                <c:pt idx="0">
                  <c:v>58.5</c:v>
                </c:pt>
                <c:pt idx="1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55-4EF0-88EA-10B7D0A0D57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9B-4DAB-A3FD-729F35CD7D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FE-4863-B18B-998A48755F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9B-4DAB-A3FD-729F35CD7D78}"/>
              </c:ext>
            </c:extLst>
          </c:dPt>
          <c:dLbls>
            <c:delete val="1"/>
          </c:dLbls>
          <c:cat>
            <c:strRef>
              <c:f>Hoja1!$A$2:$A$5</c:f>
              <c:strCache>
                <c:ptCount val="1"/>
                <c:pt idx="0">
                  <c:v>1er trim.</c:v>
                </c:pt>
              </c:strCache>
            </c:strRef>
          </c:cat>
          <c:val>
            <c:numRef>
              <c:f>Hoja1!$B$3:$B$5</c:f>
              <c:numCache>
                <c:formatCode>General</c:formatCode>
                <c:ptCount val="3"/>
                <c:pt idx="0">
                  <c:v>28.2</c:v>
                </c:pt>
                <c:pt idx="1">
                  <c:v>71.8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FE-4863-B18B-998A48755F4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A0-463D-8548-05BDF99A25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A0-463D-8548-05BDF99A25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A0-463D-8548-05BDF99A2599}"/>
              </c:ext>
            </c:extLst>
          </c:dPt>
          <c:dLbls>
            <c:delete val="1"/>
          </c:dLbls>
          <c:cat>
            <c:strRef>
              <c:f>Hoja1!$A$2:$A$5</c:f>
              <c:strCache>
                <c:ptCount val="1"/>
                <c:pt idx="0">
                  <c:v>1er trim.</c:v>
                </c:pt>
              </c:strCache>
            </c:strRef>
          </c:cat>
          <c:val>
            <c:numRef>
              <c:f>Hoja1!$B$3:$B$5</c:f>
              <c:numCache>
                <c:formatCode>General</c:formatCode>
                <c:ptCount val="3"/>
                <c:pt idx="0">
                  <c:v>34.6</c:v>
                </c:pt>
                <c:pt idx="1">
                  <c:v>65.400000000000006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A0-463D-8548-05BDF99A259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79-42B0-8779-E5E601FA5C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79-42B0-8779-E5E601FA5C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79-42B0-8779-E5E601FA5CDB}"/>
              </c:ext>
            </c:extLst>
          </c:dPt>
          <c:dLbls>
            <c:delete val="1"/>
          </c:dLbls>
          <c:cat>
            <c:strRef>
              <c:f>Hoja1!$A$2:$A$5</c:f>
              <c:strCache>
                <c:ptCount val="1"/>
                <c:pt idx="0">
                  <c:v>1er trim.</c:v>
                </c:pt>
              </c:strCache>
            </c:strRef>
          </c:cat>
          <c:val>
            <c:numRef>
              <c:f>Hoja1!$B$3:$B$5</c:f>
              <c:numCache>
                <c:formatCode>General</c:formatCode>
                <c:ptCount val="3"/>
                <c:pt idx="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79-42B0-8779-E5E601FA5CD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ED-4511-9BB5-F916024383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ED-4511-9BB5-F916024383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ED-4511-9BB5-F91602438328}"/>
              </c:ext>
            </c:extLst>
          </c:dPt>
          <c:dLbls>
            <c:delete val="1"/>
          </c:dLbls>
          <c:cat>
            <c:strRef>
              <c:f>Hoja1!$A$2:$A$5</c:f>
              <c:strCache>
                <c:ptCount val="1"/>
                <c:pt idx="0">
                  <c:v>1er trim.</c:v>
                </c:pt>
              </c:strCache>
            </c:strRef>
          </c:cat>
          <c:val>
            <c:numRef>
              <c:f>Hoja1!$B$3:$B$5</c:f>
              <c:numCache>
                <c:formatCode>General</c:formatCode>
                <c:ptCount val="3"/>
                <c:pt idx="0">
                  <c:v>58.5</c:v>
                </c:pt>
                <c:pt idx="1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ED-4511-9BB5-F9160243832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A5-48C4-8740-F6CC5C7211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A5-48C4-8740-F6CC5C7211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A5-48C4-8740-F6CC5C721178}"/>
              </c:ext>
            </c:extLst>
          </c:dPt>
          <c:dLbls>
            <c:delete val="1"/>
          </c:dLbls>
          <c:cat>
            <c:strRef>
              <c:f>Hoja1!$A$2:$A$5</c:f>
              <c:strCache>
                <c:ptCount val="1"/>
                <c:pt idx="0">
                  <c:v>1er trim.</c:v>
                </c:pt>
              </c:strCache>
            </c:strRef>
          </c:cat>
          <c:val>
            <c:numRef>
              <c:f>Hoja1!$B$3:$B$5</c:f>
              <c:numCache>
                <c:formatCode>General</c:formatCode>
                <c:ptCount val="3"/>
                <c:pt idx="0">
                  <c:v>43.9</c:v>
                </c:pt>
                <c:pt idx="1">
                  <c:v>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A5-48C4-8740-F6CC5C72117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5B440-ACB9-4825-8A6C-329C6F0AC2C0}" type="datetimeFigureOut">
              <a:rPr lang="es-MX" smtClean="0"/>
              <a:t>05/09/2018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CF679-C684-41FF-9E14-5B522D1DE5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5858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FE8E8-E90D-4D19-AB98-8288A55B6CA9}" type="datetimeFigureOut">
              <a:rPr lang="es-MX" smtClean="0"/>
              <a:t>05/09/2018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1F3AA-8541-4E49-8737-5B9F8107D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9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6574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art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o 6"/>
          <p:cNvSpPr/>
          <p:nvPr/>
        </p:nvSpPr>
        <p:spPr>
          <a:xfrm rot="10800000">
            <a:off x="1" y="2808666"/>
            <a:ext cx="12192000" cy="2321092"/>
          </a:xfrm>
          <a:prstGeom prst="flowChartDocumen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Documento 7"/>
          <p:cNvSpPr/>
          <p:nvPr/>
        </p:nvSpPr>
        <p:spPr>
          <a:xfrm>
            <a:off x="1" y="-1"/>
            <a:ext cx="12192000" cy="4823053"/>
          </a:xfrm>
          <a:prstGeom prst="flowChartDocument">
            <a:avLst/>
          </a:prstGeom>
          <a:pattFill prst="pct60">
            <a:fgClr>
              <a:srgbClr val="01B3D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50" y="2964185"/>
            <a:ext cx="789122" cy="900714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872">
            <a:off x="10566380" y="2981307"/>
            <a:ext cx="789122" cy="900714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0767">
            <a:off x="9775858" y="3032169"/>
            <a:ext cx="789122" cy="900714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42913" y="332394"/>
            <a:ext cx="7323625" cy="2613494"/>
          </a:xfrm>
        </p:spPr>
        <p:txBody>
          <a:bodyPr anchor="b"/>
          <a:lstStyle>
            <a:lvl1pPr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" dirty="0"/>
              <a:t>Apartado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442913" y="3304569"/>
            <a:ext cx="7323625" cy="12575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42913" y="3116826"/>
            <a:ext cx="7323625" cy="58993"/>
          </a:xfrm>
          <a:prstGeom prst="rect">
            <a:avLst/>
          </a:prstGeom>
          <a:pattFill prst="dk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5899150"/>
            <a:ext cx="11331575" cy="554038"/>
          </a:xfrm>
        </p:spPr>
        <p:txBody>
          <a:bodyPr anchor="b"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es-ES" dirty="0"/>
              <a:t>Notas al pie</a:t>
            </a:r>
          </a:p>
        </p:txBody>
      </p:sp>
    </p:spTree>
    <p:extLst>
      <p:ext uri="{BB962C8B-B14F-4D97-AF65-F5344CB8AC3E}">
        <p14:creationId xmlns:p14="http://schemas.microsoft.com/office/powerpoint/2010/main" val="5342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pattFill prst="lt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74285" y="333375"/>
            <a:ext cx="10615179" cy="755650"/>
          </a:xfrm>
        </p:spPr>
        <p:txBody>
          <a:bodyPr anchor="ctr">
            <a:no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" y="0"/>
            <a:ext cx="12192000" cy="3381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13948" y="392085"/>
            <a:ext cx="160337" cy="638230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Marcador de texto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91703" y="5988424"/>
            <a:ext cx="7175435" cy="702721"/>
          </a:xfrm>
        </p:spPr>
        <p:txBody>
          <a:bodyPr anchor="b"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es-ES" dirty="0"/>
              <a:t>Notas al pie</a:t>
            </a:r>
          </a:p>
        </p:txBody>
      </p:sp>
    </p:spTree>
    <p:extLst>
      <p:ext uri="{BB962C8B-B14F-4D97-AF65-F5344CB8AC3E}">
        <p14:creationId xmlns:p14="http://schemas.microsoft.com/office/powerpoint/2010/main" val="32094569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pos="735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bg>
      <p:bgPr>
        <a:pattFill prst="lt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64278" y="333375"/>
            <a:ext cx="10451994" cy="755650"/>
          </a:xfrm>
        </p:spPr>
        <p:txBody>
          <a:bodyPr anchor="ctr">
            <a:no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" y="0"/>
            <a:ext cx="12192000" cy="3381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03941" y="392085"/>
            <a:ext cx="160337" cy="638230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186353" y="5972056"/>
            <a:ext cx="7225718" cy="719089"/>
          </a:xfrm>
        </p:spPr>
        <p:txBody>
          <a:bodyPr anchor="b"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es-ES" dirty="0"/>
              <a:t>Notas al pie</a:t>
            </a:r>
          </a:p>
        </p:txBody>
      </p:sp>
    </p:spTree>
    <p:extLst>
      <p:ext uri="{BB962C8B-B14F-4D97-AF65-F5344CB8AC3E}">
        <p14:creationId xmlns:p14="http://schemas.microsoft.com/office/powerpoint/2010/main" val="2558642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bg>
      <p:bgPr>
        <a:pattFill prst="lt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70344" y="333375"/>
            <a:ext cx="10619120" cy="755650"/>
          </a:xfrm>
        </p:spPr>
        <p:txBody>
          <a:bodyPr anchor="ctr">
            <a:no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" y="0"/>
            <a:ext cx="12192000" cy="3381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10007" y="394479"/>
            <a:ext cx="160337" cy="638230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9" y="5899150"/>
            <a:ext cx="7533321" cy="320503"/>
          </a:xfrm>
        </p:spPr>
        <p:txBody>
          <a:bodyPr anchor="b"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es-ES" dirty="0"/>
              <a:t>Notas al pie</a:t>
            </a:r>
          </a:p>
        </p:txBody>
      </p:sp>
    </p:spTree>
    <p:extLst>
      <p:ext uri="{BB962C8B-B14F-4D97-AF65-F5344CB8AC3E}">
        <p14:creationId xmlns:p14="http://schemas.microsoft.com/office/powerpoint/2010/main" val="34775600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708559" y="333374"/>
            <a:ext cx="10780906" cy="6119813"/>
          </a:xfrm>
        </p:spPr>
        <p:txBody>
          <a:bodyPr>
            <a:no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" y="0"/>
            <a:ext cx="12192000" cy="33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1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, contenido y notas al pie">
    <p:bg>
      <p:bgPr>
        <a:pattFill prst="lt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68897" y="333375"/>
            <a:ext cx="10620568" cy="755650"/>
          </a:xfrm>
        </p:spPr>
        <p:txBody>
          <a:bodyPr anchor="ctr">
            <a:no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8559" y="1247775"/>
            <a:ext cx="10780906" cy="4464768"/>
          </a:xfrm>
        </p:spPr>
        <p:txBody>
          <a:bodyPr>
            <a:no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08559" y="387964"/>
            <a:ext cx="160337" cy="638230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" y="0"/>
            <a:ext cx="12192000" cy="33816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717859" y="5899150"/>
            <a:ext cx="10771605" cy="554038"/>
          </a:xfrm>
        </p:spPr>
        <p:txBody>
          <a:bodyPr anchor="b"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es-ES" dirty="0"/>
              <a:t>Notas al pie</a:t>
            </a:r>
          </a:p>
        </p:txBody>
      </p:sp>
    </p:spTree>
    <p:extLst>
      <p:ext uri="{BB962C8B-B14F-4D97-AF65-F5344CB8AC3E}">
        <p14:creationId xmlns:p14="http://schemas.microsoft.com/office/powerpoint/2010/main" val="28536791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 blanco - notas al 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99250" y="333375"/>
            <a:ext cx="10790214" cy="5379168"/>
          </a:xfrm>
        </p:spPr>
        <p:txBody>
          <a:bodyPr>
            <a:no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" y="0"/>
            <a:ext cx="12192000" cy="338164"/>
          </a:xfrm>
          <a:prstGeom prst="rect">
            <a:avLst/>
          </a:prstGeom>
        </p:spPr>
      </p:pic>
      <p:sp>
        <p:nvSpPr>
          <p:cNvPr id="4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708559" y="5899150"/>
            <a:ext cx="10781151" cy="554038"/>
          </a:xfrm>
        </p:spPr>
        <p:txBody>
          <a:bodyPr anchor="b"/>
          <a:lstStyle>
            <a:lvl1pPr>
              <a:spcBef>
                <a:spcPts val="0"/>
              </a:spcBef>
              <a:defRPr sz="900" baseline="0"/>
            </a:lvl1pPr>
          </a:lstStyle>
          <a:p>
            <a:pPr lvl="0"/>
            <a:r>
              <a:rPr lang="es-ES" dirty="0"/>
              <a:t>Notas al pie</a:t>
            </a:r>
          </a:p>
        </p:txBody>
      </p:sp>
    </p:spTree>
    <p:extLst>
      <p:ext uri="{BB962C8B-B14F-4D97-AF65-F5344CB8AC3E}">
        <p14:creationId xmlns:p14="http://schemas.microsoft.com/office/powerpoint/2010/main" val="2057006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42913" y="333375"/>
            <a:ext cx="11046551" cy="755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42913" y="1247775"/>
            <a:ext cx="11046551" cy="520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72" y="6249075"/>
            <a:ext cx="3335066" cy="4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8" r:id="rId4"/>
    <p:sldLayoutId id="2147483659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79">
          <p15:clr>
            <a:srgbClr val="F26B43"/>
          </p15:clr>
        </p15:guide>
        <p15:guide id="3" orient="horz" pos="686">
          <p15:clr>
            <a:srgbClr val="F26B43"/>
          </p15:clr>
        </p15:guide>
        <p15:guide id="4" orient="horz" pos="786">
          <p15:clr>
            <a:srgbClr val="F26B43"/>
          </p15:clr>
        </p15:guide>
        <p15:guide id="5" pos="7423">
          <p15:clr>
            <a:srgbClr val="F26B43"/>
          </p15:clr>
        </p15:guide>
        <p15:guide id="6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chart" Target="../charts/chart14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12" Type="http://schemas.openxmlformats.org/officeDocument/2006/relationships/chart" Target="../charts/chart13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11" Type="http://schemas.openxmlformats.org/officeDocument/2006/relationships/chart" Target="../charts/chart12.xml"/><Relationship Id="rId5" Type="http://schemas.openxmlformats.org/officeDocument/2006/relationships/chart" Target="../charts/chart6.xml"/><Relationship Id="rId15" Type="http://schemas.openxmlformats.org/officeDocument/2006/relationships/chart" Target="../charts/chart16.xml"/><Relationship Id="rId10" Type="http://schemas.openxmlformats.org/officeDocument/2006/relationships/chart" Target="../charts/chart11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Relationship Id="rId1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 t="21718" r="21461" b="3100"/>
          <a:stretch/>
        </p:blipFill>
        <p:spPr>
          <a:xfrm>
            <a:off x="-1" y="-15151"/>
            <a:ext cx="12192001" cy="6858000"/>
          </a:xfrm>
          <a:prstGeom prst="rect">
            <a:avLst/>
          </a:prstGeom>
        </p:spPr>
      </p:pic>
      <p:sp>
        <p:nvSpPr>
          <p:cNvPr id="4" name="Subtítulo 3"/>
          <p:cNvSpPr>
            <a:spLocks noGrp="1"/>
          </p:cNvSpPr>
          <p:nvPr>
            <p:ph type="subTitle" idx="4294967295"/>
          </p:nvPr>
        </p:nvSpPr>
        <p:spPr>
          <a:xfrm>
            <a:off x="0" y="3954463"/>
            <a:ext cx="12192000" cy="890587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ea typeface="Calibri" charset="0"/>
              </a:rPr>
              <a:t>PRINCIPALES RESULTADOS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91" y="1021960"/>
            <a:ext cx="7124700" cy="2298700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695241" y="5195900"/>
            <a:ext cx="11090071" cy="1288774"/>
            <a:chOff x="695241" y="5195900"/>
            <a:chExt cx="11090071" cy="1288774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821" y="5195900"/>
              <a:ext cx="1077912" cy="124201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241" y="5336480"/>
              <a:ext cx="1047700" cy="104770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011" y="5313404"/>
              <a:ext cx="951290" cy="1070776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6459" y="5249421"/>
              <a:ext cx="1930083" cy="1235253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007" y="5366726"/>
              <a:ext cx="1688305" cy="998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49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ortar rectángulo de esquina sencilla 17"/>
          <p:cNvSpPr/>
          <p:nvPr/>
        </p:nvSpPr>
        <p:spPr>
          <a:xfrm rot="10800000" flipH="1">
            <a:off x="954573" y="1099460"/>
            <a:ext cx="10517427" cy="820690"/>
          </a:xfrm>
          <a:prstGeom prst="snip1Rect">
            <a:avLst/>
          </a:prstGeom>
          <a:pattFill prst="pct25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9" name="Grupo 18"/>
          <p:cNvGrpSpPr/>
          <p:nvPr/>
        </p:nvGrpSpPr>
        <p:grpSpPr>
          <a:xfrm>
            <a:off x="713679" y="1096468"/>
            <a:ext cx="225520" cy="235598"/>
            <a:chOff x="446278" y="2339420"/>
            <a:chExt cx="225520" cy="235598"/>
          </a:xfrm>
        </p:grpSpPr>
        <p:sp>
          <p:nvSpPr>
            <p:cNvPr id="20" name="Redondear rectángulo de esquina del mismo lado 19"/>
            <p:cNvSpPr/>
            <p:nvPr/>
          </p:nvSpPr>
          <p:spPr>
            <a:xfrm rot="16200000">
              <a:off x="446278" y="2349498"/>
              <a:ext cx="225520" cy="225520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465175" y="2339420"/>
              <a:ext cx="187727" cy="23559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2" algn="ctr">
                <a:buClr>
                  <a:srgbClr val="FFC000"/>
                </a:buClr>
                <a:buSzPct val="80000"/>
              </a:pPr>
              <a:r>
                <a:rPr lang="es-MX" sz="14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Negación de derechos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691852" y="5770060"/>
            <a:ext cx="5070773" cy="702721"/>
          </a:xfrm>
        </p:spPr>
        <p:txBody>
          <a:bodyPr/>
          <a:lstStyle/>
          <a:p>
            <a:r>
              <a:rPr lang="es-MX" baseline="30000" dirty="0"/>
              <a:t>1</a:t>
            </a:r>
            <a:r>
              <a:rPr lang="es-MX" dirty="0"/>
              <a:t> </a:t>
            </a:r>
            <a:r>
              <a:rPr lang="es-MX" dirty="0" smtClean="0"/>
              <a:t>Esta negación se refiere a la declaración de </a:t>
            </a:r>
            <a:r>
              <a:rPr lang="es-MX" dirty="0"/>
              <a:t>al menos uno de los derechos captados, los cuales son: la atención médica o </a:t>
            </a:r>
            <a:r>
              <a:rPr lang="es-MX" dirty="0" smtClean="0"/>
              <a:t>medicamentos, </a:t>
            </a:r>
            <a:r>
              <a:rPr lang="es-MX" dirty="0"/>
              <a:t>la atención o servicios en alguna oficina de </a:t>
            </a:r>
            <a:r>
              <a:rPr lang="es-MX" dirty="0" smtClean="0"/>
              <a:t>gobierno, </a:t>
            </a:r>
            <a:r>
              <a:rPr lang="es-MX" dirty="0"/>
              <a:t>la entrada o permanencia en algún negocio, centro comercial o </a:t>
            </a:r>
            <a:r>
              <a:rPr lang="es-MX" dirty="0" smtClean="0"/>
              <a:t>banco, </a:t>
            </a:r>
            <a:r>
              <a:rPr lang="es-MX" dirty="0"/>
              <a:t>recibir apoyos de programas </a:t>
            </a:r>
            <a:r>
              <a:rPr lang="es-MX" dirty="0" smtClean="0"/>
              <a:t>sociales, y </a:t>
            </a:r>
            <a:r>
              <a:rPr lang="es-MX" dirty="0"/>
              <a:t>obtener algún crédito de vivienda, préstamo o tarjeta. </a:t>
            </a:r>
            <a:endParaRPr lang="es-MX" dirty="0" smtClean="0"/>
          </a:p>
          <a:p>
            <a:r>
              <a:rPr lang="es-MX" baseline="30000" dirty="0" smtClean="0"/>
              <a:t>2 </a:t>
            </a:r>
            <a:r>
              <a:rPr lang="es-MX" dirty="0"/>
              <a:t>Los porcentajes se calculan respecto al total de la población discriminada para cada sexo.</a:t>
            </a:r>
          </a:p>
          <a:p>
            <a:r>
              <a:rPr lang="es-MX" dirty="0" smtClean="0"/>
              <a:t>Fuente</a:t>
            </a:r>
            <a:r>
              <a:rPr lang="es-MX" dirty="0"/>
              <a:t>: INEGI. Encuesta Nacional sobre Discriminación 2017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318846" y="1909206"/>
            <a:ext cx="9187962" cy="53267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 algn="ctr">
              <a:buSzPct val="80000"/>
            </a:pP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Porcentaje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población de 18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años y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más que declaró al menos un incidente de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negación de derechos en los últimos cinco años,</a:t>
            </a:r>
            <a:r>
              <a:rPr lang="es-MX" b="1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según tipo y sexo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985321" y="1096468"/>
            <a:ext cx="10416103" cy="83411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Clr>
                <a:srgbClr val="FFC000"/>
              </a:buClr>
              <a:buSzPct val="123000"/>
            </a:pPr>
            <a:r>
              <a:rPr lang="es-MX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Negar de manera injustificada un derecho, ya sea de forma directa o indirecta, es una 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que </a:t>
            </a:r>
            <a:r>
              <a:rPr lang="es-MX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 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derecho a la igualdad y no discriminación de </a:t>
            </a:r>
            <a:r>
              <a:rPr lang="es-MX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personas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El </a:t>
            </a: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23.3%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población de 18 </a:t>
            </a:r>
            <a:r>
              <a:rPr lang="es-MX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 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más señaló que </a:t>
            </a: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últimos cinco años,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le negó injustificadamente alguno de los derechos por los que se indagó.</a:t>
            </a:r>
            <a:r>
              <a:rPr lang="es-MX" sz="1400" b="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Marcador de contenido 5">
            <a:extLst>
              <a:ext uri="{FF2B5EF4-FFF2-40B4-BE49-F238E27FC236}">
                <a16:creationId xmlns:a16="http://schemas.microsoft.com/office/drawing/2014/main" id="{E4F66A66-F732-4A49-9613-35F62CAD3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897223"/>
              </p:ext>
            </p:extLst>
          </p:nvPr>
        </p:nvGraphicFramePr>
        <p:xfrm>
          <a:off x="637480" y="2428534"/>
          <a:ext cx="9468546" cy="307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43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9837051" y="2393211"/>
            <a:ext cx="1440000" cy="1548000"/>
            <a:chOff x="9837051" y="2011581"/>
            <a:chExt cx="1894064" cy="2104649"/>
          </a:xfrm>
        </p:grpSpPr>
        <p:graphicFrame>
          <p:nvGraphicFramePr>
            <p:cNvPr id="60" name="Marcador de contenido 5"/>
            <p:cNvGraphicFramePr>
              <a:graphicFrameLocks/>
            </p:cNvGraphicFramePr>
            <p:nvPr>
              <p:extLst/>
            </p:nvPr>
          </p:nvGraphicFramePr>
          <p:xfrm>
            <a:off x="9837051" y="2011581"/>
            <a:ext cx="1828880" cy="1659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1" name="CuadroTexto 60"/>
            <p:cNvSpPr txBox="1"/>
            <p:nvPr/>
          </p:nvSpPr>
          <p:spPr>
            <a:xfrm>
              <a:off x="10126361" y="2604388"/>
              <a:ext cx="1272127" cy="47193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 marL="0" lvl="1" algn="ctr">
                <a:buSzPct val="80000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</a:lstStyle>
            <a:p>
              <a:pPr lvl="1"/>
              <a:r>
                <a:rPr lang="es-MX" dirty="0"/>
                <a:t>56.8</a:t>
              </a: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9868258" y="3581904"/>
              <a:ext cx="1862857" cy="5343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t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1" algn="ctr">
                <a:buSzPct val="80000"/>
              </a:pPr>
              <a:r>
                <a:rPr lang="es-MX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mayores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9812611" y="4252999"/>
            <a:ext cx="1656000" cy="1548000"/>
            <a:chOff x="9812611" y="4022560"/>
            <a:chExt cx="1828880" cy="2104649"/>
          </a:xfrm>
        </p:grpSpPr>
        <p:graphicFrame>
          <p:nvGraphicFramePr>
            <p:cNvPr id="87" name="Marcador de contenido 5"/>
            <p:cNvGraphicFramePr>
              <a:graphicFrameLocks/>
            </p:cNvGraphicFramePr>
            <p:nvPr>
              <p:extLst/>
            </p:nvPr>
          </p:nvGraphicFramePr>
          <p:xfrm>
            <a:off x="9812611" y="4022560"/>
            <a:ext cx="1828880" cy="1659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8" name="CuadroTexto 87"/>
            <p:cNvSpPr txBox="1"/>
            <p:nvPr/>
          </p:nvSpPr>
          <p:spPr>
            <a:xfrm>
              <a:off x="10101921" y="4615367"/>
              <a:ext cx="1272127" cy="47193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 marL="0" lvl="1" algn="ctr">
                <a:buSzPct val="80000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</a:lstStyle>
            <a:p>
              <a:pPr lvl="1"/>
              <a:r>
                <a:rPr lang="es-MX" dirty="0"/>
                <a:t>41.5</a:t>
              </a:r>
            </a:p>
          </p:txBody>
        </p:sp>
        <p:sp>
          <p:nvSpPr>
            <p:cNvPr id="89" name="CuadroTexto 88"/>
            <p:cNvSpPr txBox="1"/>
            <p:nvPr/>
          </p:nvSpPr>
          <p:spPr>
            <a:xfrm>
              <a:off x="9968289" y="5592883"/>
              <a:ext cx="1607759" cy="5343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t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1" algn="ctr">
                <a:buSzPct val="80000"/>
              </a:pPr>
              <a:r>
                <a:rPr lang="es-MX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Niñas y niños</a:t>
              </a:r>
            </a:p>
          </p:txBody>
        </p:sp>
      </p:grp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/>
          </p:nvPr>
        </p:nvGraphicFramePr>
        <p:xfrm>
          <a:off x="677667" y="2350400"/>
          <a:ext cx="1332430" cy="121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07819" y="2731499"/>
            <a:ext cx="1272127" cy="4719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71.9</a:t>
            </a:r>
            <a:endParaRPr lang="es-MX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Percepciones sobre respeto a los derechos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7779" y="6248021"/>
            <a:ext cx="3868579" cy="554038"/>
          </a:xfrm>
        </p:spPr>
        <p:txBody>
          <a:bodyPr/>
          <a:lstStyle/>
          <a:p>
            <a:r>
              <a:rPr lang="es-MX" dirty="0" smtClean="0"/>
              <a:t>Fuente: INEGI. Encuesta Nacional sobre Discriminación 2017.</a:t>
            </a:r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557478" y="3504116"/>
            <a:ext cx="1607759" cy="31594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</a:t>
            </a:r>
            <a:r>
              <a:rPr lang="es-MX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endParaRPr lang="es-MX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4173136" y="2331150"/>
            <a:ext cx="1368000" cy="1548000"/>
            <a:chOff x="4053394" y="1932775"/>
            <a:chExt cx="1828880" cy="2104649"/>
          </a:xfrm>
        </p:grpSpPr>
        <p:graphicFrame>
          <p:nvGraphicFramePr>
            <p:cNvPr id="46" name="Marcador de contenido 5"/>
            <p:cNvGraphicFramePr>
              <a:graphicFrameLocks/>
            </p:cNvGraphicFramePr>
            <p:nvPr>
              <p:extLst/>
            </p:nvPr>
          </p:nvGraphicFramePr>
          <p:xfrm>
            <a:off x="4053394" y="1932775"/>
            <a:ext cx="1828880" cy="1659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7" name="CuadroTexto 46"/>
            <p:cNvSpPr txBox="1"/>
            <p:nvPr/>
          </p:nvSpPr>
          <p:spPr>
            <a:xfrm>
              <a:off x="4342704" y="2525582"/>
              <a:ext cx="1272127" cy="47193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 marL="0" lvl="1" algn="ctr">
                <a:buSzPct val="80000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</a:lstStyle>
            <a:p>
              <a:pPr lvl="1"/>
              <a:r>
                <a:rPr lang="es-MX" dirty="0"/>
                <a:t>65.4</a:t>
              </a: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4209072" y="3503098"/>
              <a:ext cx="1607759" cy="5343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t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1" algn="ctr">
                <a:buSzPct val="80000"/>
              </a:pPr>
              <a:r>
                <a:rPr lang="es-MX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indígenas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013165" y="2345148"/>
            <a:ext cx="1368000" cy="1548000"/>
            <a:chOff x="5940791" y="1985031"/>
            <a:chExt cx="1828880" cy="2104649"/>
          </a:xfrm>
        </p:grpSpPr>
        <p:graphicFrame>
          <p:nvGraphicFramePr>
            <p:cNvPr id="34" name="Marcador de contenido 5"/>
            <p:cNvGraphicFramePr>
              <a:graphicFrameLocks/>
            </p:cNvGraphicFramePr>
            <p:nvPr>
              <p:extLst/>
            </p:nvPr>
          </p:nvGraphicFramePr>
          <p:xfrm>
            <a:off x="5940791" y="1985031"/>
            <a:ext cx="1828880" cy="1659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5" name="CuadroTexto 34"/>
            <p:cNvSpPr txBox="1"/>
            <p:nvPr/>
          </p:nvSpPr>
          <p:spPr>
            <a:xfrm>
              <a:off x="6230101" y="2577838"/>
              <a:ext cx="1272127" cy="47193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 marL="0" lvl="1" algn="ctr">
                <a:buSzPct val="80000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</a:lstStyle>
            <a:p>
              <a:pPr lvl="1"/>
              <a:r>
                <a:rPr lang="es-MX" dirty="0"/>
                <a:t>62.0</a:t>
              </a: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6096469" y="3555354"/>
              <a:ext cx="1607759" cy="5343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t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1" algn="ctr">
                <a:buSzPct val="80000"/>
              </a:pPr>
              <a:r>
                <a:rPr lang="es-MX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Trabajadoras del hogar remuneradas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925154" y="4269924"/>
            <a:ext cx="1828880" cy="1548000"/>
            <a:chOff x="5925154" y="4000789"/>
            <a:chExt cx="1828880" cy="2104649"/>
          </a:xfrm>
        </p:grpSpPr>
        <p:graphicFrame>
          <p:nvGraphicFramePr>
            <p:cNvPr id="39" name="Marcador de contenido 5"/>
            <p:cNvGraphicFramePr>
              <a:graphicFrameLocks/>
            </p:cNvGraphicFramePr>
            <p:nvPr>
              <p:extLst/>
            </p:nvPr>
          </p:nvGraphicFramePr>
          <p:xfrm>
            <a:off x="5925154" y="4000789"/>
            <a:ext cx="1828880" cy="1659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40" name="CuadroTexto 39"/>
            <p:cNvSpPr txBox="1"/>
            <p:nvPr/>
          </p:nvSpPr>
          <p:spPr>
            <a:xfrm>
              <a:off x="6214464" y="4593596"/>
              <a:ext cx="1272127" cy="47193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 marL="0" lvl="1" algn="ctr">
                <a:buSzPct val="80000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</a:lstStyle>
            <a:p>
              <a:pPr lvl="1"/>
              <a:r>
                <a:rPr lang="es-MX" dirty="0"/>
                <a:t>41.7</a:t>
              </a: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6080832" y="5571112"/>
              <a:ext cx="1607759" cy="5343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t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1" algn="ctr">
                <a:buSzPct val="80000"/>
              </a:pPr>
              <a:r>
                <a:rPr lang="es-MX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Adolescentes y jóvenes</a:t>
              </a:r>
            </a:p>
          </p:txBody>
        </p:sp>
      </p:grpSp>
      <p:cxnSp>
        <p:nvCxnSpPr>
          <p:cNvPr id="57" name="Conector recto 56"/>
          <p:cNvCxnSpPr/>
          <p:nvPr/>
        </p:nvCxnSpPr>
        <p:spPr>
          <a:xfrm flipH="1">
            <a:off x="418672" y="4163966"/>
            <a:ext cx="11365341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571001" y="4236065"/>
            <a:ext cx="1548000" cy="1548000"/>
            <a:chOff x="342401" y="3995856"/>
            <a:chExt cx="2017329" cy="2104649"/>
          </a:xfrm>
        </p:grpSpPr>
        <p:graphicFrame>
          <p:nvGraphicFramePr>
            <p:cNvPr id="63" name="Marcador de contenido 5"/>
            <p:cNvGraphicFramePr>
              <a:graphicFrameLocks/>
            </p:cNvGraphicFramePr>
            <p:nvPr>
              <p:extLst/>
            </p:nvPr>
          </p:nvGraphicFramePr>
          <p:xfrm>
            <a:off x="436625" y="3995856"/>
            <a:ext cx="1828880" cy="1659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64" name="CuadroTexto 63"/>
            <p:cNvSpPr txBox="1"/>
            <p:nvPr/>
          </p:nvSpPr>
          <p:spPr>
            <a:xfrm>
              <a:off x="715002" y="4588663"/>
              <a:ext cx="1272127" cy="47193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 marL="0" lvl="1" algn="ctr">
                <a:buSzPct val="80000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</a:lstStyle>
            <a:p>
              <a:pPr lvl="1"/>
              <a:r>
                <a:rPr lang="es-MX" dirty="0"/>
                <a:t>56.1</a:t>
              </a:r>
            </a:p>
          </p:txBody>
        </p:sp>
        <p:sp>
          <p:nvSpPr>
            <p:cNvPr id="65" name="CuadroTexto 64"/>
            <p:cNvSpPr txBox="1"/>
            <p:nvPr/>
          </p:nvSpPr>
          <p:spPr>
            <a:xfrm>
              <a:off x="342401" y="5566179"/>
              <a:ext cx="2017329" cy="5343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t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1" algn="ctr">
                <a:buSzPct val="80000"/>
              </a:pPr>
              <a:r>
                <a:rPr lang="es-MX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afrodescendientes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043355" y="4261466"/>
            <a:ext cx="1828880" cy="1764000"/>
            <a:chOff x="4068756" y="4037972"/>
            <a:chExt cx="1828880" cy="2370133"/>
          </a:xfrm>
        </p:grpSpPr>
        <p:graphicFrame>
          <p:nvGraphicFramePr>
            <p:cNvPr id="67" name="Marcador de contenido 5"/>
            <p:cNvGraphicFramePr>
              <a:graphicFrameLocks/>
            </p:cNvGraphicFramePr>
            <p:nvPr>
              <p:extLst/>
            </p:nvPr>
          </p:nvGraphicFramePr>
          <p:xfrm>
            <a:off x="4068756" y="4037972"/>
            <a:ext cx="1828880" cy="1659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68" name="CuadroTexto 67"/>
            <p:cNvSpPr txBox="1"/>
            <p:nvPr/>
          </p:nvSpPr>
          <p:spPr>
            <a:xfrm>
              <a:off x="4358066" y="4630779"/>
              <a:ext cx="1272127" cy="47193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 marL="0" lvl="1" algn="ctr">
                <a:buSzPct val="80000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</a:lstStyle>
            <a:p>
              <a:pPr lvl="1"/>
              <a:r>
                <a:rPr lang="es-MX" dirty="0"/>
                <a:t>45.2</a:t>
              </a:r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4224434" y="5608295"/>
              <a:ext cx="1607759" cy="79981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t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1" algn="ctr">
                <a:buSzPct val="80000"/>
              </a:pPr>
              <a:r>
                <a:rPr lang="es-MX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</a:t>
              </a:r>
              <a:r>
                <a:rPr lang="es-MX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la diversidad religiosa</a:t>
              </a:r>
              <a:endParaRPr lang="es-MX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986629" y="2367805"/>
            <a:ext cx="1368000" cy="1548000"/>
            <a:chOff x="7986629" y="2011581"/>
            <a:chExt cx="1828880" cy="2104649"/>
          </a:xfrm>
        </p:grpSpPr>
        <p:graphicFrame>
          <p:nvGraphicFramePr>
            <p:cNvPr id="71" name="Marcador de contenido 5"/>
            <p:cNvGraphicFramePr>
              <a:graphicFrameLocks/>
            </p:cNvGraphicFramePr>
            <p:nvPr>
              <p:extLst/>
            </p:nvPr>
          </p:nvGraphicFramePr>
          <p:xfrm>
            <a:off x="7986629" y="2011581"/>
            <a:ext cx="1828880" cy="1659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72" name="CuadroTexto 71"/>
            <p:cNvSpPr txBox="1"/>
            <p:nvPr/>
          </p:nvSpPr>
          <p:spPr>
            <a:xfrm>
              <a:off x="8275940" y="2604388"/>
              <a:ext cx="1272127" cy="47193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 marL="0" lvl="1" algn="ctr">
                <a:buSzPct val="80000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</a:lstStyle>
            <a:p>
              <a:pPr lvl="1"/>
              <a:r>
                <a:rPr lang="es-MX" dirty="0"/>
                <a:t>58.4</a:t>
              </a:r>
            </a:p>
          </p:txBody>
        </p:sp>
        <p:sp>
          <p:nvSpPr>
            <p:cNvPr id="73" name="CuadroTexto 72"/>
            <p:cNvSpPr txBox="1"/>
            <p:nvPr/>
          </p:nvSpPr>
          <p:spPr>
            <a:xfrm>
              <a:off x="8142308" y="3581904"/>
              <a:ext cx="1607759" cy="5343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t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1" algn="ctr">
                <a:buSzPct val="80000"/>
              </a:pPr>
              <a:r>
                <a:rPr lang="es-MX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con discapacidad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7856563" y="4252992"/>
            <a:ext cx="1828880" cy="1548000"/>
            <a:chOff x="7898898" y="3967655"/>
            <a:chExt cx="1828880" cy="2104649"/>
          </a:xfrm>
        </p:grpSpPr>
        <p:graphicFrame>
          <p:nvGraphicFramePr>
            <p:cNvPr id="81" name="Marcador de contenido 5"/>
            <p:cNvGraphicFramePr>
              <a:graphicFrameLocks/>
            </p:cNvGraphicFramePr>
            <p:nvPr>
              <p:extLst/>
            </p:nvPr>
          </p:nvGraphicFramePr>
          <p:xfrm>
            <a:off x="7898898" y="3967655"/>
            <a:ext cx="1828880" cy="1659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82" name="CuadroTexto 81"/>
            <p:cNvSpPr txBox="1"/>
            <p:nvPr/>
          </p:nvSpPr>
          <p:spPr>
            <a:xfrm>
              <a:off x="8188208" y="4560462"/>
              <a:ext cx="1272127" cy="47193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 marL="0" lvl="1" algn="ctr">
                <a:buSzPct val="80000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</a:lstStyle>
            <a:p>
              <a:pPr lvl="1"/>
              <a:r>
                <a:rPr lang="es-MX" dirty="0"/>
                <a:t>41.5</a:t>
              </a:r>
            </a:p>
          </p:txBody>
        </p:sp>
        <p:sp>
          <p:nvSpPr>
            <p:cNvPr id="83" name="CuadroTexto 82"/>
            <p:cNvSpPr txBox="1"/>
            <p:nvPr/>
          </p:nvSpPr>
          <p:spPr>
            <a:xfrm>
              <a:off x="8054576" y="5537978"/>
              <a:ext cx="1607759" cy="5343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t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1" algn="ctr">
                <a:buSzPct val="80000"/>
              </a:pPr>
              <a:r>
                <a:rPr lang="es-MX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</a:t>
              </a:r>
              <a:r>
                <a:rPr lang="es-MX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nacidas en el extranjero</a:t>
              </a:r>
              <a:endParaRPr lang="es-MX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Recortar rectángulo de esquina sencilla 73"/>
          <p:cNvSpPr/>
          <p:nvPr/>
        </p:nvSpPr>
        <p:spPr>
          <a:xfrm rot="10800000" flipH="1">
            <a:off x="651344" y="1060860"/>
            <a:ext cx="11152426" cy="610383"/>
          </a:xfrm>
          <a:prstGeom prst="snip1Rect">
            <a:avLst/>
          </a:prstGeom>
          <a:pattFill prst="pct25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78" name="Grupo 77"/>
          <p:cNvGrpSpPr/>
          <p:nvPr/>
        </p:nvGrpSpPr>
        <p:grpSpPr>
          <a:xfrm>
            <a:off x="444719" y="1067520"/>
            <a:ext cx="225520" cy="235598"/>
            <a:chOff x="446278" y="2339420"/>
            <a:chExt cx="225520" cy="235598"/>
          </a:xfrm>
        </p:grpSpPr>
        <p:sp>
          <p:nvSpPr>
            <p:cNvPr id="79" name="Redondear rectángulo de esquina del mismo lado 78"/>
            <p:cNvSpPr/>
            <p:nvPr/>
          </p:nvSpPr>
          <p:spPr>
            <a:xfrm rot="16200000">
              <a:off x="446278" y="2349498"/>
              <a:ext cx="225520" cy="225520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0" name="CuadroTexto 79"/>
            <p:cNvSpPr txBox="1"/>
            <p:nvPr/>
          </p:nvSpPr>
          <p:spPr>
            <a:xfrm>
              <a:off x="465175" y="2339420"/>
              <a:ext cx="187727" cy="23559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2" algn="ctr">
                <a:buClr>
                  <a:srgbClr val="FFC000"/>
                </a:buClr>
                <a:buSzPct val="80000"/>
              </a:pPr>
              <a:r>
                <a:rPr lang="es-MX" sz="14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84" name="CuadroTexto 83"/>
          <p:cNvSpPr txBox="1"/>
          <p:nvPr/>
        </p:nvSpPr>
        <p:spPr>
          <a:xfrm>
            <a:off x="670295" y="995099"/>
            <a:ext cx="11113718" cy="71931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Clr>
                <a:srgbClr val="FFC000"/>
              </a:buClr>
              <a:buSzPct val="123000"/>
            </a:pP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  la opinión de la población sobre </a:t>
            </a: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cuánto se respetan en el país los derechos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distintos grupos sociales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permite tener un acercamiento a la percepción que se tiene de las potenciales víctimas de sufrir discriminación, al no ser lo suficientemente considerados sus derechos.</a:t>
            </a:r>
            <a:endParaRPr lang="es-MX" sz="1600" b="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ángulo 90"/>
          <p:cNvSpPr/>
          <p:nvPr/>
        </p:nvSpPr>
        <p:spPr>
          <a:xfrm>
            <a:off x="8507221" y="6358771"/>
            <a:ext cx="292807" cy="112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CuadroTexto 91"/>
          <p:cNvSpPr txBox="1"/>
          <p:nvPr/>
        </p:nvSpPr>
        <p:spPr>
          <a:xfrm>
            <a:off x="8734125" y="6270175"/>
            <a:ext cx="2033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Mucho o algo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ángulo 92"/>
          <p:cNvSpPr/>
          <p:nvPr/>
        </p:nvSpPr>
        <p:spPr>
          <a:xfrm>
            <a:off x="10128708" y="6363039"/>
            <a:ext cx="292807" cy="112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4" name="CuadroTexto 93"/>
          <p:cNvSpPr txBox="1"/>
          <p:nvPr/>
        </p:nvSpPr>
        <p:spPr>
          <a:xfrm>
            <a:off x="10469677" y="6263684"/>
            <a:ext cx="2033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Poco o nada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CuadroTexto 94"/>
          <p:cNvSpPr txBox="1"/>
          <p:nvPr/>
        </p:nvSpPr>
        <p:spPr>
          <a:xfrm>
            <a:off x="1330646" y="1714416"/>
            <a:ext cx="9387871" cy="57552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buSzPct val="80000"/>
            </a:pP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población de 18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 y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opina que en el país se respetan </a:t>
            </a:r>
            <a:r>
              <a:rPr lang="es-MX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poco </a:t>
            </a:r>
            <a:r>
              <a:rPr lang="es-MX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MX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</a:t>
            </a:r>
            <a:r>
              <a:rPr lang="es-MX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derechos de distintos grupos de población</a:t>
            </a:r>
            <a:endParaRPr lang="es-MX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376138" y="4262509"/>
            <a:ext cx="1619799" cy="1547999"/>
            <a:chOff x="2376138" y="4262509"/>
            <a:chExt cx="1619799" cy="1547999"/>
          </a:xfrm>
        </p:grpSpPr>
        <p:grpSp>
          <p:nvGrpSpPr>
            <p:cNvPr id="5" name="Grupo 4"/>
            <p:cNvGrpSpPr/>
            <p:nvPr/>
          </p:nvGrpSpPr>
          <p:grpSpPr>
            <a:xfrm>
              <a:off x="2490449" y="4262509"/>
              <a:ext cx="1368000" cy="1547999"/>
              <a:chOff x="2211640" y="3995857"/>
              <a:chExt cx="2017329" cy="2104648"/>
            </a:xfrm>
          </p:grpSpPr>
          <p:sp>
            <p:nvSpPr>
              <p:cNvPr id="77" name="CuadroTexto 76"/>
              <p:cNvSpPr txBox="1"/>
              <p:nvPr/>
            </p:nvSpPr>
            <p:spPr>
              <a:xfrm>
                <a:off x="2211640" y="5566179"/>
                <a:ext cx="2017329" cy="534326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08000" rtlCol="0" anchor="t"/>
              <a:lstStyle>
                <a:defPPr>
                  <a:defRPr lang="es-MX"/>
                </a:defPPr>
                <a:lvl1pPr algn="r">
                  <a:defRPr b="1"/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lvl="1" algn="ctr">
                  <a:buSzPct val="80000"/>
                </a:pPr>
                <a:r>
                  <a:rPr lang="es-MX" sz="1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Mujeres</a:t>
                </a:r>
              </a:p>
            </p:txBody>
          </p:sp>
          <p:graphicFrame>
            <p:nvGraphicFramePr>
              <p:cNvPr id="86" name="Marcador de contenido 5"/>
              <p:cNvGraphicFramePr>
                <a:graphicFrameLocks/>
              </p:cNvGraphicFramePr>
              <p:nvPr>
                <p:extLst/>
              </p:nvPr>
            </p:nvGraphicFramePr>
            <p:xfrm>
              <a:off x="2305865" y="3995857"/>
              <a:ext cx="1828880" cy="16595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  <p:sp>
            <p:nvSpPr>
              <p:cNvPr id="90" name="CuadroTexto 89"/>
              <p:cNvSpPr txBox="1"/>
              <p:nvPr/>
            </p:nvSpPr>
            <p:spPr>
              <a:xfrm>
                <a:off x="2584241" y="4588663"/>
                <a:ext cx="1272127" cy="471938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08000" rtlCol="0" anchor="ctr"/>
              <a:lstStyle>
                <a:defPPr>
                  <a:defRPr lang="es-MX"/>
                </a:defPPr>
                <a:lvl1pPr algn="r">
                  <a:defRPr b="1"/>
                </a:lvl1pPr>
                <a:lvl2pPr marL="0" lvl="1" algn="ctr">
                  <a:buSzPct val="8000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</a:lstStyle>
              <a:p>
                <a:pPr lvl="1"/>
                <a:r>
                  <a:rPr lang="es-MX" dirty="0"/>
                  <a:t>47.6</a:t>
                </a:r>
              </a:p>
            </p:txBody>
          </p:sp>
        </p:grpSp>
        <p:graphicFrame>
          <p:nvGraphicFramePr>
            <p:cNvPr id="75" name="Gráfico 74"/>
            <p:cNvGraphicFramePr>
              <a:graphicFrameLocks/>
            </p:cNvGraphicFramePr>
            <p:nvPr>
              <p:extLst/>
            </p:nvPr>
          </p:nvGraphicFramePr>
          <p:xfrm>
            <a:off x="2376138" y="4285166"/>
            <a:ext cx="1619799" cy="12476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</p:grpSp>
      <p:grpSp>
        <p:nvGrpSpPr>
          <p:cNvPr id="18" name="Grupo 17"/>
          <p:cNvGrpSpPr/>
          <p:nvPr/>
        </p:nvGrpSpPr>
        <p:grpSpPr>
          <a:xfrm>
            <a:off x="2339747" y="2333108"/>
            <a:ext cx="1494695" cy="1551573"/>
            <a:chOff x="2339747" y="2333108"/>
            <a:chExt cx="1494695" cy="1551573"/>
          </a:xfrm>
        </p:grpSpPr>
        <p:grpSp>
          <p:nvGrpSpPr>
            <p:cNvPr id="17" name="Grupo 16"/>
            <p:cNvGrpSpPr/>
            <p:nvPr/>
          </p:nvGrpSpPr>
          <p:grpSpPr>
            <a:xfrm>
              <a:off x="2339747" y="2336681"/>
              <a:ext cx="1476000" cy="1548000"/>
              <a:chOff x="2201712" y="1944384"/>
              <a:chExt cx="1828880" cy="2128568"/>
            </a:xfrm>
          </p:grpSpPr>
          <p:graphicFrame>
            <p:nvGraphicFramePr>
              <p:cNvPr id="48" name="Marcador de contenido 5"/>
              <p:cNvGraphicFramePr>
                <a:graphicFrameLocks/>
              </p:cNvGraphicFramePr>
              <p:nvPr>
                <p:extLst/>
              </p:nvPr>
            </p:nvGraphicFramePr>
            <p:xfrm>
              <a:off x="2201712" y="1944384"/>
              <a:ext cx="1828880" cy="16595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4"/>
              </a:graphicData>
            </a:graphic>
          </p:graphicFrame>
          <p:sp>
            <p:nvSpPr>
              <p:cNvPr id="49" name="CuadroTexto 48"/>
              <p:cNvSpPr txBox="1"/>
              <p:nvPr/>
            </p:nvSpPr>
            <p:spPr>
              <a:xfrm>
                <a:off x="2491022" y="2537191"/>
                <a:ext cx="1272127" cy="471938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08000" rtlCol="0" anchor="ctr"/>
              <a:lstStyle>
                <a:defPPr>
                  <a:defRPr lang="es-MX"/>
                </a:defPPr>
                <a:lvl1pPr algn="r">
                  <a:defRPr b="1"/>
                </a:lvl1pPr>
                <a:lvl2pPr marL="0" lvl="1" algn="ctr">
                  <a:buSzPct val="8000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</a:lstStyle>
              <a:p>
                <a:pPr lvl="1"/>
                <a:r>
                  <a:rPr lang="es-MX" dirty="0"/>
                  <a:t>65.5</a:t>
                </a:r>
              </a:p>
            </p:txBody>
          </p:sp>
          <p:sp>
            <p:nvSpPr>
              <p:cNvPr id="50" name="CuadroTexto 49"/>
              <p:cNvSpPr txBox="1"/>
              <p:nvPr/>
            </p:nvSpPr>
            <p:spPr>
              <a:xfrm>
                <a:off x="2397000" y="3538626"/>
                <a:ext cx="1607759" cy="534326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08000" rtlCol="0" anchor="t"/>
              <a:lstStyle>
                <a:defPPr>
                  <a:defRPr lang="es-MX"/>
                </a:defPPr>
                <a:lvl1pPr algn="r">
                  <a:defRPr b="1"/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lvl="1" algn="ctr">
                  <a:buSzPct val="80000"/>
                </a:pPr>
                <a:r>
                  <a:rPr lang="es-MX" sz="1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Personas </a:t>
                </a:r>
                <a:r>
                  <a:rPr lang="es-MX" sz="12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gays</a:t>
                </a:r>
                <a:r>
                  <a:rPr lang="es-MX" sz="1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 lesbianas</a:t>
                </a:r>
              </a:p>
            </p:txBody>
          </p:sp>
        </p:grpSp>
        <p:graphicFrame>
          <p:nvGraphicFramePr>
            <p:cNvPr id="76" name="Gráfico 75"/>
            <p:cNvGraphicFramePr>
              <a:graphicFrameLocks/>
            </p:cNvGraphicFramePr>
            <p:nvPr>
              <p:extLst/>
            </p:nvPr>
          </p:nvGraphicFramePr>
          <p:xfrm>
            <a:off x="2364811" y="2333108"/>
            <a:ext cx="1469631" cy="12202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847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76605" y="333375"/>
            <a:ext cx="10907408" cy="755650"/>
          </a:xfrm>
        </p:spPr>
        <p:txBody>
          <a:bodyPr/>
          <a:lstStyle/>
          <a:p>
            <a:r>
              <a:rPr lang="es-MX" dirty="0" smtClean="0"/>
              <a:t>Apertura a la diversidad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411089" y="5602579"/>
            <a:ext cx="4209389" cy="1169448"/>
          </a:xfrm>
        </p:spPr>
        <p:txBody>
          <a:bodyPr/>
          <a:lstStyle/>
          <a:p>
            <a:r>
              <a:rPr lang="es-MX" baseline="30000" dirty="0" smtClean="0"/>
              <a:t>1 </a:t>
            </a:r>
            <a:r>
              <a:rPr lang="es-MX" dirty="0" smtClean="0"/>
              <a:t>Manual contra la discriminación. Comisión Europea. Dirección General de Empleo, Asuntos Sociales e Igualdad de Oportunidades. Unión Europea, 2005.</a:t>
            </a:r>
          </a:p>
          <a:p>
            <a:r>
              <a:rPr lang="es-MX" baseline="30000" dirty="0" smtClean="0"/>
              <a:t>*</a:t>
            </a:r>
            <a:r>
              <a:rPr lang="es-MX" dirty="0" smtClean="0"/>
              <a:t> El </a:t>
            </a:r>
            <a:r>
              <a:rPr lang="es-MX" dirty="0"/>
              <a:t>término </a:t>
            </a:r>
            <a:r>
              <a:rPr lang="es-MX" dirty="0" err="1"/>
              <a:t>trans</a:t>
            </a:r>
            <a:r>
              <a:rPr lang="es-MX" dirty="0"/>
              <a:t> describe diferentes variantes de </a:t>
            </a:r>
            <a:r>
              <a:rPr lang="es-MX" dirty="0" smtClean="0"/>
              <a:t>la </a:t>
            </a:r>
            <a:r>
              <a:rPr lang="es-MX" dirty="0"/>
              <a:t>identidad y expresión de género, cuyo denominador común es que el sexo asignado al nacer no concuerda con la identidad o expresión de género de la persona. Glosario de la diversidad </a:t>
            </a:r>
            <a:r>
              <a:rPr lang="es-MX" dirty="0" smtClean="0"/>
              <a:t>sexual. CONAPRED</a:t>
            </a:r>
            <a:r>
              <a:rPr lang="es-MX" dirty="0"/>
              <a:t>. </a:t>
            </a:r>
            <a:endParaRPr lang="es-MX" dirty="0" smtClean="0"/>
          </a:p>
          <a:p>
            <a:r>
              <a:rPr lang="es-MX" dirty="0" smtClean="0"/>
              <a:t>Fuente</a:t>
            </a:r>
            <a:r>
              <a:rPr lang="es-MX" dirty="0"/>
              <a:t>: INEGI. Encuesta Nacional sobre Discriminación 2017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2" name="Marcador de contenido 1"/>
          <p:cNvSpPr>
            <a:spLocks noGrp="1"/>
          </p:cNvSpPr>
          <p:nvPr>
            <p:ph idx="4294967295"/>
          </p:nvPr>
        </p:nvSpPr>
        <p:spPr>
          <a:xfrm>
            <a:off x="692462" y="1900482"/>
            <a:ext cx="7143374" cy="730314"/>
          </a:xfrm>
        </p:spPr>
        <p:txBody>
          <a:bodyPr/>
          <a:lstStyle/>
          <a:p>
            <a:pPr algn="ctr"/>
            <a:r>
              <a:rPr lang="es-MX" b="1" dirty="0" smtClean="0"/>
              <a:t>Porcentaje </a:t>
            </a:r>
            <a:r>
              <a:rPr lang="es-MX" dirty="0" smtClean="0"/>
              <a:t>de la población de 18 </a:t>
            </a:r>
            <a:r>
              <a:rPr lang="es-MX" dirty="0"/>
              <a:t>años y </a:t>
            </a:r>
            <a:r>
              <a:rPr lang="es-MX" dirty="0" smtClean="0"/>
              <a:t>más </a:t>
            </a:r>
            <a:r>
              <a:rPr lang="es-MX" b="1" dirty="0" smtClean="0"/>
              <a:t>que NO le rentaría un cuarto de su vivienda a una persona...</a:t>
            </a:r>
            <a:endParaRPr lang="es-MX" b="1" dirty="0"/>
          </a:p>
        </p:txBody>
      </p:sp>
      <p:sp>
        <p:nvSpPr>
          <p:cNvPr id="124" name="20 CuadroTexto"/>
          <p:cNvSpPr txBox="1"/>
          <p:nvPr/>
        </p:nvSpPr>
        <p:spPr>
          <a:xfrm>
            <a:off x="1747372" y="2617078"/>
            <a:ext cx="282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Nacida en el extranjero</a:t>
            </a:r>
            <a:endParaRPr lang="es-MX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20 CuadroTexto"/>
          <p:cNvSpPr txBox="1"/>
          <p:nvPr/>
        </p:nvSpPr>
        <p:spPr>
          <a:xfrm>
            <a:off x="5359783" y="2613057"/>
            <a:ext cx="160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Joven</a:t>
            </a:r>
            <a:endParaRPr lang="es-MX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20 CuadroTexto"/>
          <p:cNvSpPr txBox="1"/>
          <p:nvPr/>
        </p:nvSpPr>
        <p:spPr>
          <a:xfrm>
            <a:off x="3474187" y="4334996"/>
            <a:ext cx="220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SIDA / VIH</a:t>
            </a:r>
            <a:endParaRPr lang="es-MX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Conector recto 58"/>
          <p:cNvCxnSpPr/>
          <p:nvPr/>
        </p:nvCxnSpPr>
        <p:spPr>
          <a:xfrm>
            <a:off x="4591656" y="2613057"/>
            <a:ext cx="0" cy="73486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>
            <a:off x="5011348" y="4014405"/>
            <a:ext cx="1465805" cy="77307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 flipV="1">
            <a:off x="2580986" y="4042950"/>
            <a:ext cx="1584518" cy="7667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Imagen 1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59" y="3302885"/>
            <a:ext cx="980619" cy="980619"/>
          </a:xfrm>
          <a:prstGeom prst="rect">
            <a:avLst/>
          </a:prstGeom>
        </p:spPr>
      </p:pic>
      <p:sp>
        <p:nvSpPr>
          <p:cNvPr id="85" name="Recortar rectángulo de esquina sencilla 84"/>
          <p:cNvSpPr/>
          <p:nvPr/>
        </p:nvSpPr>
        <p:spPr>
          <a:xfrm rot="10800000" flipH="1">
            <a:off x="887506" y="927205"/>
            <a:ext cx="7184845" cy="791526"/>
          </a:xfrm>
          <a:prstGeom prst="snip1Rect">
            <a:avLst/>
          </a:prstGeom>
          <a:pattFill prst="pct25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3" name="Grupo 102"/>
          <p:cNvGrpSpPr/>
          <p:nvPr/>
        </p:nvGrpSpPr>
        <p:grpSpPr>
          <a:xfrm>
            <a:off x="673926" y="1197837"/>
            <a:ext cx="221214" cy="224774"/>
            <a:chOff x="446278" y="2339420"/>
            <a:chExt cx="225520" cy="235598"/>
          </a:xfrm>
        </p:grpSpPr>
        <p:sp>
          <p:nvSpPr>
            <p:cNvPr id="106" name="Redondear rectángulo de esquina del mismo lado 105"/>
            <p:cNvSpPr/>
            <p:nvPr/>
          </p:nvSpPr>
          <p:spPr>
            <a:xfrm rot="16200000">
              <a:off x="446278" y="2349498"/>
              <a:ext cx="225520" cy="225520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7" name="CuadroTexto 106"/>
            <p:cNvSpPr txBox="1"/>
            <p:nvPr/>
          </p:nvSpPr>
          <p:spPr>
            <a:xfrm>
              <a:off x="465175" y="2339420"/>
              <a:ext cx="187727" cy="23559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2" algn="ctr">
                <a:buClr>
                  <a:srgbClr val="FFC000"/>
                </a:buClr>
                <a:buSzPct val="80000"/>
              </a:pPr>
              <a:r>
                <a:rPr lang="es-MX" sz="14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108" name="CuadroTexto 107"/>
          <p:cNvSpPr txBox="1"/>
          <p:nvPr/>
        </p:nvSpPr>
        <p:spPr>
          <a:xfrm>
            <a:off x="906042" y="999755"/>
            <a:ext cx="7266265" cy="69234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Clr>
                <a:srgbClr val="FFC000"/>
              </a:buClr>
              <a:buSzPct val="123000"/>
            </a:pPr>
            <a:r>
              <a:rPr lang="es-MX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Algunas personas están conscientemente predispuestas contra determinados grupos y, a sabiendas, discriminan </a:t>
            </a:r>
            <a:r>
              <a:rPr lang="es-MX" sz="13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</a:t>
            </a:r>
            <a:r>
              <a:rPr lang="es-MX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ellos, sin embargo, son muchas más las que son inconscientes de sus conductas y actitudes discriminatorias.</a:t>
            </a:r>
            <a:r>
              <a:rPr lang="es-MX" sz="1200" b="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MX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sociedad mexicana muestra mayor rechazo a convivir en el ámbito privado con personas extranjeras, jóvenes, o que viven con SIDA o VIH.</a:t>
            </a:r>
            <a:endParaRPr lang="es-MX" sz="1200" b="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2" name="Imagen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89" y="3121223"/>
            <a:ext cx="337359" cy="885567"/>
          </a:xfrm>
          <a:prstGeom prst="rect">
            <a:avLst/>
          </a:prstGeom>
        </p:spPr>
      </p:pic>
      <p:sp>
        <p:nvSpPr>
          <p:cNvPr id="134" name="Lágrima 133"/>
          <p:cNvSpPr/>
          <p:nvPr/>
        </p:nvSpPr>
        <p:spPr>
          <a:xfrm rot="15619040">
            <a:off x="2399730" y="3514195"/>
            <a:ext cx="550789" cy="550789"/>
          </a:xfrm>
          <a:prstGeom prst="teardrop">
            <a:avLst/>
          </a:prstGeom>
          <a:pattFill prst="pct20">
            <a:fgClr>
              <a:schemeClr val="bg1"/>
            </a:fgClr>
            <a:bgClr>
              <a:schemeClr val="accent1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5" name="4 CuadroTexto"/>
          <p:cNvSpPr txBox="1"/>
          <p:nvPr/>
        </p:nvSpPr>
        <p:spPr>
          <a:xfrm>
            <a:off x="2239696" y="3606680"/>
            <a:ext cx="80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7" name="Imagen 1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97" y="3132121"/>
            <a:ext cx="337359" cy="885567"/>
          </a:xfrm>
          <a:prstGeom prst="rect">
            <a:avLst/>
          </a:prstGeom>
        </p:spPr>
      </p:pic>
      <p:pic>
        <p:nvPicPr>
          <p:cNvPr id="118" name="Imagen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74" y="3132009"/>
            <a:ext cx="329715" cy="850664"/>
          </a:xfrm>
          <a:prstGeom prst="rect">
            <a:avLst/>
          </a:prstGeom>
        </p:spPr>
      </p:pic>
      <p:sp>
        <p:nvSpPr>
          <p:cNvPr id="122" name="Lágrima 121"/>
          <p:cNvSpPr/>
          <p:nvPr/>
        </p:nvSpPr>
        <p:spPr>
          <a:xfrm rot="15619040">
            <a:off x="3499536" y="3502588"/>
            <a:ext cx="535611" cy="535611"/>
          </a:xfrm>
          <a:prstGeom prst="teardrop">
            <a:avLst/>
          </a:prstGeom>
          <a:pattFill prst="pct10">
            <a:fgClr>
              <a:schemeClr val="bg1"/>
            </a:fgClr>
            <a:bgClr>
              <a:schemeClr val="accent2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5" name="4 CuadroTexto"/>
          <p:cNvSpPr txBox="1"/>
          <p:nvPr/>
        </p:nvSpPr>
        <p:spPr>
          <a:xfrm>
            <a:off x="3390049" y="3578728"/>
            <a:ext cx="78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Lágrima 128"/>
          <p:cNvSpPr/>
          <p:nvPr/>
        </p:nvSpPr>
        <p:spPr>
          <a:xfrm rot="15619040">
            <a:off x="5541641" y="3608323"/>
            <a:ext cx="550789" cy="550789"/>
          </a:xfrm>
          <a:prstGeom prst="teardrop">
            <a:avLst/>
          </a:prstGeom>
          <a:pattFill prst="pct20">
            <a:fgClr>
              <a:schemeClr val="bg1"/>
            </a:fgClr>
            <a:bgClr>
              <a:schemeClr val="accent1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1" name="4 CuadroTexto"/>
          <p:cNvSpPr txBox="1"/>
          <p:nvPr/>
        </p:nvSpPr>
        <p:spPr>
          <a:xfrm>
            <a:off x="5417753" y="3668220"/>
            <a:ext cx="79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Imagen 1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15" y="3133407"/>
            <a:ext cx="329715" cy="850664"/>
          </a:xfrm>
          <a:prstGeom prst="rect">
            <a:avLst/>
          </a:prstGeom>
        </p:spPr>
      </p:pic>
      <p:sp>
        <p:nvSpPr>
          <p:cNvPr id="151" name="Lágrima 150"/>
          <p:cNvSpPr/>
          <p:nvPr/>
        </p:nvSpPr>
        <p:spPr>
          <a:xfrm rot="15619040">
            <a:off x="6430977" y="3570661"/>
            <a:ext cx="535611" cy="535611"/>
          </a:xfrm>
          <a:prstGeom prst="teardrop">
            <a:avLst/>
          </a:prstGeom>
          <a:pattFill prst="pct10">
            <a:fgClr>
              <a:schemeClr val="bg1"/>
            </a:fgClr>
            <a:bgClr>
              <a:schemeClr val="accent2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2" name="4 CuadroTexto"/>
          <p:cNvSpPr txBox="1"/>
          <p:nvPr/>
        </p:nvSpPr>
        <p:spPr>
          <a:xfrm>
            <a:off x="6277017" y="3624381"/>
            <a:ext cx="785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5" name="Imagen 1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60" y="4702484"/>
            <a:ext cx="337359" cy="885567"/>
          </a:xfrm>
          <a:prstGeom prst="rect">
            <a:avLst/>
          </a:prstGeom>
        </p:spPr>
      </p:pic>
      <p:sp>
        <p:nvSpPr>
          <p:cNvPr id="156" name="Lágrima 155"/>
          <p:cNvSpPr/>
          <p:nvPr/>
        </p:nvSpPr>
        <p:spPr>
          <a:xfrm rot="15619040">
            <a:off x="4054401" y="5095456"/>
            <a:ext cx="550789" cy="550789"/>
          </a:xfrm>
          <a:prstGeom prst="teardrop">
            <a:avLst/>
          </a:prstGeom>
          <a:pattFill prst="pct20">
            <a:fgClr>
              <a:schemeClr val="bg1"/>
            </a:fgClr>
            <a:bgClr>
              <a:schemeClr val="accent1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7" name="4 CuadroTexto"/>
          <p:cNvSpPr txBox="1"/>
          <p:nvPr/>
        </p:nvSpPr>
        <p:spPr>
          <a:xfrm>
            <a:off x="3894367" y="5187941"/>
            <a:ext cx="80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8" name="Imagen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93" y="4664843"/>
            <a:ext cx="329715" cy="850664"/>
          </a:xfrm>
          <a:prstGeom prst="rect">
            <a:avLst/>
          </a:prstGeom>
        </p:spPr>
      </p:pic>
      <p:sp>
        <p:nvSpPr>
          <p:cNvPr id="159" name="Lágrima 158"/>
          <p:cNvSpPr/>
          <p:nvPr/>
        </p:nvSpPr>
        <p:spPr>
          <a:xfrm rot="15619040">
            <a:off x="5256055" y="5102097"/>
            <a:ext cx="535611" cy="535611"/>
          </a:xfrm>
          <a:prstGeom prst="teardrop">
            <a:avLst/>
          </a:prstGeom>
          <a:pattFill prst="pct10">
            <a:fgClr>
              <a:schemeClr val="bg1"/>
            </a:fgClr>
            <a:bgClr>
              <a:schemeClr val="accent2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0" name="4 CuadroTexto"/>
          <p:cNvSpPr txBox="1"/>
          <p:nvPr/>
        </p:nvSpPr>
        <p:spPr>
          <a:xfrm>
            <a:off x="5102095" y="5155817"/>
            <a:ext cx="785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Pentágono 160"/>
          <p:cNvSpPr/>
          <p:nvPr/>
        </p:nvSpPr>
        <p:spPr>
          <a:xfrm>
            <a:off x="10849790" y="2166746"/>
            <a:ext cx="799799" cy="311457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62" name="CuadroTexto 161"/>
          <p:cNvSpPr txBox="1"/>
          <p:nvPr/>
        </p:nvSpPr>
        <p:spPr>
          <a:xfrm>
            <a:off x="8844847" y="2173192"/>
            <a:ext cx="1834131" cy="2442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es-MX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MX" sz="13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CuadroTexto 162"/>
          <p:cNvSpPr txBox="1"/>
          <p:nvPr/>
        </p:nvSpPr>
        <p:spPr>
          <a:xfrm>
            <a:off x="8844848" y="2516610"/>
            <a:ext cx="1834131" cy="42163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Gay o lesbiana (homosexual)</a:t>
            </a:r>
            <a:endParaRPr lang="es-MX" sz="13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CuadroTexto 163"/>
          <p:cNvSpPr txBox="1"/>
          <p:nvPr/>
        </p:nvSpPr>
        <p:spPr>
          <a:xfrm>
            <a:off x="8882452" y="2952553"/>
            <a:ext cx="1783085" cy="3931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religión distinta a la suya</a:t>
            </a:r>
            <a:endParaRPr lang="es-MX" sz="13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CuadroTexto 164"/>
          <p:cNvSpPr txBox="1"/>
          <p:nvPr/>
        </p:nvSpPr>
        <p:spPr>
          <a:xfrm>
            <a:off x="8898026" y="3969365"/>
            <a:ext cx="1804757" cy="2264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 indígena</a:t>
            </a:r>
            <a:endParaRPr lang="es-MX" sz="13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CuadroTexto 165"/>
          <p:cNvSpPr txBox="1"/>
          <p:nvPr/>
        </p:nvSpPr>
        <p:spPr>
          <a:xfrm>
            <a:off x="8936266" y="4405077"/>
            <a:ext cx="1726117" cy="26218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 mayor</a:t>
            </a:r>
            <a:endParaRPr lang="es-MX" sz="13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CuadroTexto 166"/>
          <p:cNvSpPr txBox="1"/>
          <p:nvPr/>
        </p:nvSpPr>
        <p:spPr>
          <a:xfrm>
            <a:off x="8954341" y="4843609"/>
            <a:ext cx="1726120" cy="27935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discapacidad</a:t>
            </a:r>
            <a:endParaRPr lang="es-MX" sz="13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Pentágono 167"/>
          <p:cNvSpPr/>
          <p:nvPr/>
        </p:nvSpPr>
        <p:spPr>
          <a:xfrm rot="10800000">
            <a:off x="7934382" y="2178657"/>
            <a:ext cx="807331" cy="33403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69" name="CuadroTexto 168"/>
          <p:cNvSpPr txBox="1"/>
          <p:nvPr/>
        </p:nvSpPr>
        <p:spPr>
          <a:xfrm>
            <a:off x="8004401" y="2169835"/>
            <a:ext cx="720335" cy="23957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70" name="Pentágono 169"/>
          <p:cNvSpPr/>
          <p:nvPr/>
        </p:nvSpPr>
        <p:spPr>
          <a:xfrm rot="10800000">
            <a:off x="7934383" y="2551585"/>
            <a:ext cx="807331" cy="34753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71" name="CuadroTexto 170"/>
          <p:cNvSpPr txBox="1"/>
          <p:nvPr/>
        </p:nvSpPr>
        <p:spPr>
          <a:xfrm>
            <a:off x="8021379" y="2586220"/>
            <a:ext cx="746940" cy="2877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72" name="Pentágono 171"/>
          <p:cNvSpPr/>
          <p:nvPr/>
        </p:nvSpPr>
        <p:spPr>
          <a:xfrm>
            <a:off x="10846274" y="2556892"/>
            <a:ext cx="807332" cy="34753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73" name="Pentágono 172"/>
          <p:cNvSpPr/>
          <p:nvPr/>
        </p:nvSpPr>
        <p:spPr>
          <a:xfrm rot="10800000">
            <a:off x="7954428" y="2961242"/>
            <a:ext cx="807331" cy="34753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74" name="CuadroTexto 173"/>
          <p:cNvSpPr txBox="1"/>
          <p:nvPr/>
        </p:nvSpPr>
        <p:spPr>
          <a:xfrm>
            <a:off x="8041424" y="2995877"/>
            <a:ext cx="746940" cy="2877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75" name="Pentágono 174"/>
          <p:cNvSpPr/>
          <p:nvPr/>
        </p:nvSpPr>
        <p:spPr>
          <a:xfrm>
            <a:off x="10842257" y="2961832"/>
            <a:ext cx="807332" cy="34753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76" name="Pentágono 175"/>
          <p:cNvSpPr/>
          <p:nvPr/>
        </p:nvSpPr>
        <p:spPr>
          <a:xfrm rot="10800000">
            <a:off x="7975426" y="3430067"/>
            <a:ext cx="807331" cy="34753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77" name="CuadroTexto 176"/>
          <p:cNvSpPr txBox="1"/>
          <p:nvPr/>
        </p:nvSpPr>
        <p:spPr>
          <a:xfrm>
            <a:off x="8062422" y="3464702"/>
            <a:ext cx="746940" cy="2877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78" name="Pentágono 177"/>
          <p:cNvSpPr/>
          <p:nvPr/>
        </p:nvSpPr>
        <p:spPr>
          <a:xfrm>
            <a:off x="10863255" y="3430657"/>
            <a:ext cx="807332" cy="34753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79" name="CuadroTexto 178"/>
          <p:cNvSpPr txBox="1"/>
          <p:nvPr/>
        </p:nvSpPr>
        <p:spPr>
          <a:xfrm>
            <a:off x="8924370" y="3477149"/>
            <a:ext cx="1787462" cy="30258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Afrodescendiente</a:t>
            </a:r>
            <a:endParaRPr lang="es-MX" sz="13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Pentágono 179"/>
          <p:cNvSpPr/>
          <p:nvPr/>
        </p:nvSpPr>
        <p:spPr>
          <a:xfrm rot="10800000">
            <a:off x="7974125" y="3903726"/>
            <a:ext cx="807331" cy="34753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81" name="CuadroTexto 180"/>
          <p:cNvSpPr txBox="1"/>
          <p:nvPr/>
        </p:nvSpPr>
        <p:spPr>
          <a:xfrm>
            <a:off x="8061121" y="3938361"/>
            <a:ext cx="746940" cy="2877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82" name="Pentágono 181"/>
          <p:cNvSpPr/>
          <p:nvPr/>
        </p:nvSpPr>
        <p:spPr>
          <a:xfrm>
            <a:off x="10861954" y="3904316"/>
            <a:ext cx="807332" cy="34753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83" name="Pentágono 182"/>
          <p:cNvSpPr/>
          <p:nvPr/>
        </p:nvSpPr>
        <p:spPr>
          <a:xfrm rot="10800000">
            <a:off x="8004400" y="4355041"/>
            <a:ext cx="807331" cy="34753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84" name="CuadroTexto 183"/>
          <p:cNvSpPr txBox="1"/>
          <p:nvPr/>
        </p:nvSpPr>
        <p:spPr>
          <a:xfrm>
            <a:off x="8091396" y="4389676"/>
            <a:ext cx="746940" cy="2877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85" name="Pentágono 184"/>
          <p:cNvSpPr/>
          <p:nvPr/>
        </p:nvSpPr>
        <p:spPr>
          <a:xfrm>
            <a:off x="10892229" y="4355631"/>
            <a:ext cx="807332" cy="34753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86" name="Pentágono 185"/>
          <p:cNvSpPr/>
          <p:nvPr/>
        </p:nvSpPr>
        <p:spPr>
          <a:xfrm rot="10800000">
            <a:off x="8021378" y="4793573"/>
            <a:ext cx="807331" cy="34753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87" name="CuadroTexto 186"/>
          <p:cNvSpPr txBox="1"/>
          <p:nvPr/>
        </p:nvSpPr>
        <p:spPr>
          <a:xfrm>
            <a:off x="8108374" y="4828208"/>
            <a:ext cx="746940" cy="2877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88" name="Pentágono 187"/>
          <p:cNvSpPr/>
          <p:nvPr/>
        </p:nvSpPr>
        <p:spPr>
          <a:xfrm>
            <a:off x="10909207" y="4794163"/>
            <a:ext cx="807332" cy="34753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pic>
        <p:nvPicPr>
          <p:cNvPr id="189" name="Imagen 1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129" y="1308812"/>
            <a:ext cx="288666" cy="757748"/>
          </a:xfrm>
          <a:prstGeom prst="rect">
            <a:avLst/>
          </a:prstGeom>
        </p:spPr>
      </p:pic>
      <p:sp>
        <p:nvSpPr>
          <p:cNvPr id="190" name="CuadroTexto 189"/>
          <p:cNvSpPr txBox="1"/>
          <p:nvPr/>
        </p:nvSpPr>
        <p:spPr>
          <a:xfrm>
            <a:off x="10832569" y="2135744"/>
            <a:ext cx="725943" cy="2386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91" name="CuadroTexto 190"/>
          <p:cNvSpPr txBox="1"/>
          <p:nvPr/>
        </p:nvSpPr>
        <p:spPr>
          <a:xfrm>
            <a:off x="10846170" y="2593436"/>
            <a:ext cx="746940" cy="2877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92" name="CuadroTexto 191"/>
          <p:cNvSpPr txBox="1"/>
          <p:nvPr/>
        </p:nvSpPr>
        <p:spPr>
          <a:xfrm>
            <a:off x="10842153" y="2998376"/>
            <a:ext cx="746940" cy="2877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93" name="CuadroTexto 192"/>
          <p:cNvSpPr txBox="1"/>
          <p:nvPr/>
        </p:nvSpPr>
        <p:spPr>
          <a:xfrm>
            <a:off x="10863151" y="3467201"/>
            <a:ext cx="746940" cy="2877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94" name="CuadroTexto 193"/>
          <p:cNvSpPr txBox="1"/>
          <p:nvPr/>
        </p:nvSpPr>
        <p:spPr>
          <a:xfrm>
            <a:off x="10861850" y="3940860"/>
            <a:ext cx="746940" cy="2877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95" name="CuadroTexto 194"/>
          <p:cNvSpPr txBox="1"/>
          <p:nvPr/>
        </p:nvSpPr>
        <p:spPr>
          <a:xfrm>
            <a:off x="10892125" y="4392175"/>
            <a:ext cx="746940" cy="2877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96" name="CuadroTexto 195"/>
          <p:cNvSpPr txBox="1"/>
          <p:nvPr/>
        </p:nvSpPr>
        <p:spPr>
          <a:xfrm>
            <a:off x="10909103" y="4830707"/>
            <a:ext cx="746940" cy="2877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97" name="Marcador de contenido 1"/>
          <p:cNvSpPr txBox="1">
            <a:spLocks/>
          </p:cNvSpPr>
          <p:nvPr/>
        </p:nvSpPr>
        <p:spPr>
          <a:xfrm>
            <a:off x="8724736" y="1539334"/>
            <a:ext cx="1894672" cy="45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00" b="1" dirty="0" smtClean="0">
                <a:solidFill>
                  <a:srgbClr val="002060"/>
                </a:solidFill>
              </a:rPr>
              <a:t>Otra…</a:t>
            </a:r>
            <a:endParaRPr lang="es-MX" sz="1500" b="1" baseline="30000" dirty="0">
              <a:solidFill>
                <a:srgbClr val="002060"/>
              </a:solidFill>
            </a:endParaRPr>
          </a:p>
        </p:txBody>
      </p:sp>
      <p:pic>
        <p:nvPicPr>
          <p:cNvPr id="198" name="Imagen 1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422" y="1333947"/>
            <a:ext cx="291322" cy="75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ortar rectángulo de esquina sencilla 26"/>
          <p:cNvSpPr/>
          <p:nvPr/>
        </p:nvSpPr>
        <p:spPr>
          <a:xfrm rot="10800000" flipH="1">
            <a:off x="890226" y="1185946"/>
            <a:ext cx="10634006" cy="799019"/>
          </a:xfrm>
          <a:prstGeom prst="snip1Rect">
            <a:avLst/>
          </a:prstGeom>
          <a:pattFill prst="pct25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8" name="Grupo 27"/>
          <p:cNvGrpSpPr/>
          <p:nvPr/>
        </p:nvGrpSpPr>
        <p:grpSpPr>
          <a:xfrm>
            <a:off x="664706" y="1168401"/>
            <a:ext cx="225520" cy="235598"/>
            <a:chOff x="446278" y="2339420"/>
            <a:chExt cx="225520" cy="235598"/>
          </a:xfrm>
        </p:grpSpPr>
        <p:sp>
          <p:nvSpPr>
            <p:cNvPr id="29" name="Redondear rectángulo de esquina del mismo lado 28"/>
            <p:cNvSpPr/>
            <p:nvPr/>
          </p:nvSpPr>
          <p:spPr>
            <a:xfrm rot="16200000">
              <a:off x="446278" y="2349498"/>
              <a:ext cx="225520" cy="225520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465175" y="2339420"/>
              <a:ext cx="187727" cy="23559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2" algn="ctr">
                <a:buClr>
                  <a:srgbClr val="FFC000"/>
                </a:buClr>
                <a:buSzPct val="80000"/>
              </a:pPr>
              <a:r>
                <a:rPr lang="es-MX" sz="14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Valores y actitudes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 smtClean="0"/>
              <a:t>Fuente: INEGI. Encuesta Nacional sobre Discriminación 2017.</a:t>
            </a:r>
            <a:endParaRPr lang="es-MX" dirty="0"/>
          </a:p>
        </p:txBody>
      </p:sp>
      <p:sp>
        <p:nvSpPr>
          <p:cNvPr id="18" name="Marcador de contenido 1"/>
          <p:cNvSpPr txBox="1">
            <a:spLocks/>
          </p:cNvSpPr>
          <p:nvPr/>
        </p:nvSpPr>
        <p:spPr>
          <a:xfrm>
            <a:off x="909121" y="1168401"/>
            <a:ext cx="10729485" cy="803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dirty="0" smtClean="0"/>
              <a:t>La sociedad da apertura a distintas acciones según su grado de permisividad. Al indagar si la población justifica o no algunas prácticas o conductas, destaca que </a:t>
            </a:r>
            <a:r>
              <a:rPr lang="es-MX" sz="1600" b="1" dirty="0" smtClean="0"/>
              <a:t>64.4%</a:t>
            </a:r>
            <a:r>
              <a:rPr lang="es-MX" sz="1600" dirty="0" smtClean="0"/>
              <a:t> considera que en </a:t>
            </a:r>
            <a:r>
              <a:rPr lang="es-MX" sz="1600" b="1" i="1" dirty="0" smtClean="0"/>
              <a:t>poco o nada </a:t>
            </a:r>
            <a:r>
              <a:rPr lang="es-MX" sz="1600" b="1" dirty="0" smtClean="0"/>
              <a:t>se justifica </a:t>
            </a:r>
            <a:r>
              <a:rPr lang="es-MX" sz="1600" dirty="0" smtClean="0"/>
              <a:t>que </a:t>
            </a:r>
            <a:r>
              <a:rPr lang="es-MX" sz="1600" b="1" dirty="0" smtClean="0"/>
              <a:t>dos personas del mismo sexo vivan como pareja. </a:t>
            </a:r>
            <a:endParaRPr lang="es-MX" sz="16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596790" y="2343358"/>
            <a:ext cx="8366076" cy="8429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buSzPct val="80000"/>
            </a:pP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población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18 años y más 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justifica POCO o NADA que 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realicen 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distintas prácticas </a:t>
            </a:r>
            <a:endParaRPr lang="es-MX" sz="16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SzPct val="80000"/>
            </a:pPr>
            <a:endParaRPr lang="es-MX" sz="16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1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934252"/>
              </p:ext>
            </p:extLst>
          </p:nvPr>
        </p:nvGraphicFramePr>
        <p:xfrm>
          <a:off x="2169192" y="3081789"/>
          <a:ext cx="7629097" cy="279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99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Valores y actitudes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 smtClean="0"/>
              <a:t>Fuente: INEGI. Encuesta Nacional sobre Discriminación 2017.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1550596" y="1233876"/>
            <a:ext cx="9130352" cy="69595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buSzPct val="80000"/>
            </a:pP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población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18 años y más 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justifica MUCHO o ALGO que se realicen distintas prácticas </a:t>
            </a:r>
            <a:endParaRPr lang="es-MX" sz="16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785330"/>
              </p:ext>
            </p:extLst>
          </p:nvPr>
        </p:nvGraphicFramePr>
        <p:xfrm>
          <a:off x="2197288" y="2085461"/>
          <a:ext cx="7383439" cy="3692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30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57B10-9A2E-4604-9055-C509A59DE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Valores y actitudes</a:t>
            </a:r>
          </a:p>
        </p:txBody>
      </p:sp>
      <p:sp>
        <p:nvSpPr>
          <p:cNvPr id="182" name="Marcador de texto 181"/>
          <p:cNvSpPr>
            <a:spLocks noGrp="1"/>
          </p:cNvSpPr>
          <p:nvPr>
            <p:ph type="body" sz="quarter" idx="10"/>
          </p:nvPr>
        </p:nvSpPr>
        <p:spPr>
          <a:xfrm>
            <a:off x="735061" y="5759276"/>
            <a:ext cx="7175435" cy="702721"/>
          </a:xfrm>
        </p:spPr>
        <p:txBody>
          <a:bodyPr/>
          <a:lstStyle/>
          <a:p>
            <a:r>
              <a:rPr lang="es-MX" dirty="0"/>
              <a:t>Fuente: INEGI. Encuesta Nacional sobre Discriminación 2017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97" name="Marcador de contenido 3"/>
          <p:cNvSpPr txBox="1">
            <a:spLocks noGrp="1"/>
          </p:cNvSpPr>
          <p:nvPr>
            <p:ph idx="4294967295"/>
          </p:nvPr>
        </p:nvSpPr>
        <p:spPr>
          <a:xfrm>
            <a:off x="1717099" y="1092345"/>
            <a:ext cx="9299575" cy="61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b="1" dirty="0"/>
              <a:t>Porcentaje </a:t>
            </a:r>
            <a:r>
              <a:rPr lang="es-MX" sz="1700" dirty="0"/>
              <a:t>de población de 18 años </a:t>
            </a:r>
            <a:r>
              <a:rPr lang="es-MX" sz="1700" dirty="0" smtClean="0"/>
              <a:t>y </a:t>
            </a:r>
            <a:r>
              <a:rPr lang="es-MX" sz="1700" dirty="0"/>
              <a:t>más </a:t>
            </a:r>
            <a:r>
              <a:rPr lang="es-MX" sz="1700" dirty="0" smtClean="0"/>
              <a:t>que </a:t>
            </a:r>
            <a:r>
              <a:rPr lang="es-MX" sz="1700" dirty="0"/>
              <a:t>declaró que </a:t>
            </a:r>
            <a:r>
              <a:rPr lang="es-MX" sz="1700" b="1" dirty="0"/>
              <a:t>justifica </a:t>
            </a:r>
            <a:r>
              <a:rPr lang="es-MX" sz="1700" b="1" dirty="0" smtClean="0"/>
              <a:t>POCO o NADA </a:t>
            </a:r>
            <a:r>
              <a:rPr lang="es-MX" sz="1700" b="1" dirty="0"/>
              <a:t>que </a:t>
            </a:r>
            <a:r>
              <a:rPr lang="es-MX" sz="1700" b="1" i="1" dirty="0"/>
              <a:t>dos personas del mismo sexo vivan juntas como pareja</a:t>
            </a:r>
            <a:r>
              <a:rPr lang="es-MX" sz="1700" dirty="0"/>
              <a:t>, por entidad federativa</a:t>
            </a:r>
          </a:p>
        </p:txBody>
      </p:sp>
      <p:sp>
        <p:nvSpPr>
          <p:cNvPr id="170" name="CuadroTexto 1">
            <a:extLst>
              <a:ext uri="{FF2B5EF4-FFF2-40B4-BE49-F238E27FC236}">
                <a16:creationId xmlns:a16="http://schemas.microsoft.com/office/drawing/2014/main" id="{0163AD9B-55E3-4B35-83AC-51B244B18C70}"/>
              </a:ext>
            </a:extLst>
          </p:cNvPr>
          <p:cNvSpPr txBox="1"/>
          <p:nvPr/>
        </p:nvSpPr>
        <p:spPr>
          <a:xfrm>
            <a:off x="931108" y="5751001"/>
            <a:ext cx="2867630" cy="126408"/>
          </a:xfrm>
          <a:prstGeom prst="rect">
            <a:avLst/>
          </a:prstGeom>
        </p:spPr>
        <p:txBody>
          <a:bodyPr wrap="none" lIns="0" tIns="0" rIns="0" bIns="0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UNIDOS MEXICANOS: </a:t>
            </a:r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64.4</a:t>
            </a:r>
            <a:endParaRPr lang="es-MX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CuadroTexto 197"/>
          <p:cNvSpPr txBox="1"/>
          <p:nvPr/>
        </p:nvSpPr>
        <p:spPr>
          <a:xfrm>
            <a:off x="8727972" y="1897546"/>
            <a:ext cx="272323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Entidades con porcentajes más altos</a:t>
            </a:r>
            <a:r>
              <a:rPr lang="es-MX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MX" sz="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dirty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Chiapas </a:t>
            </a:r>
          </a:p>
          <a:p>
            <a:pPr algn="ctr"/>
            <a:r>
              <a:rPr lang="es-MX" sz="1600" dirty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Veracruz </a:t>
            </a:r>
          </a:p>
          <a:p>
            <a:pPr algn="ctr"/>
            <a:r>
              <a:rPr lang="es-MX" sz="1600" dirty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Tabasco</a:t>
            </a:r>
          </a:p>
          <a:p>
            <a:pPr algn="ctr"/>
            <a:r>
              <a:rPr lang="es-MX" sz="1600" dirty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Oaxaca</a:t>
            </a:r>
          </a:p>
          <a:p>
            <a:pPr algn="ctr"/>
            <a:r>
              <a:rPr lang="es-MX" sz="160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Guerrero</a:t>
            </a:r>
            <a:endParaRPr lang="es-MX" sz="1600" dirty="0">
              <a:ln w="0"/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963183" y="1418295"/>
            <a:ext cx="7551407" cy="4800855"/>
            <a:chOff x="1343025" y="1617240"/>
            <a:chExt cx="7496110" cy="5196000"/>
          </a:xfrm>
        </p:grpSpPr>
        <p:sp>
          <p:nvSpPr>
            <p:cNvPr id="4" name="Freeform 405" descr="Papel carta">
              <a:extLst>
                <a:ext uri="{FF2B5EF4-FFF2-40B4-BE49-F238E27FC236}">
                  <a16:creationId xmlns:a16="http://schemas.microsoft.com/office/drawing/2014/main" id="{D90B3349-C55E-4419-9F69-47AD0D5A9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022" y="5050282"/>
              <a:ext cx="593910" cy="804588"/>
            </a:xfrm>
            <a:custGeom>
              <a:avLst/>
              <a:gdLst>
                <a:gd name="T0" fmla="*/ 115 w 296"/>
                <a:gd name="T1" fmla="*/ 104 h 401"/>
                <a:gd name="T2" fmla="*/ 99 w 296"/>
                <a:gd name="T3" fmla="*/ 76 h 401"/>
                <a:gd name="T4" fmla="*/ 119 w 296"/>
                <a:gd name="T5" fmla="*/ 68 h 401"/>
                <a:gd name="T6" fmla="*/ 142 w 296"/>
                <a:gd name="T7" fmla="*/ 39 h 401"/>
                <a:gd name="T8" fmla="*/ 153 w 296"/>
                <a:gd name="T9" fmla="*/ 9 h 401"/>
                <a:gd name="T10" fmla="*/ 171 w 296"/>
                <a:gd name="T11" fmla="*/ 23 h 401"/>
                <a:gd name="T12" fmla="*/ 197 w 296"/>
                <a:gd name="T13" fmla="*/ 42 h 401"/>
                <a:gd name="T14" fmla="*/ 174 w 296"/>
                <a:gd name="T15" fmla="*/ 53 h 401"/>
                <a:gd name="T16" fmla="*/ 170 w 296"/>
                <a:gd name="T17" fmla="*/ 86 h 401"/>
                <a:gd name="T18" fmla="*/ 187 w 296"/>
                <a:gd name="T19" fmla="*/ 102 h 401"/>
                <a:gd name="T20" fmla="*/ 202 w 296"/>
                <a:gd name="T21" fmla="*/ 99 h 401"/>
                <a:gd name="T22" fmla="*/ 219 w 296"/>
                <a:gd name="T23" fmla="*/ 88 h 401"/>
                <a:gd name="T24" fmla="*/ 248 w 296"/>
                <a:gd name="T25" fmla="*/ 105 h 401"/>
                <a:gd name="T26" fmla="*/ 236 w 296"/>
                <a:gd name="T27" fmla="*/ 122 h 401"/>
                <a:gd name="T28" fmla="*/ 217 w 296"/>
                <a:gd name="T29" fmla="*/ 164 h 401"/>
                <a:gd name="T30" fmla="*/ 214 w 296"/>
                <a:gd name="T31" fmla="*/ 182 h 401"/>
                <a:gd name="T32" fmla="*/ 226 w 296"/>
                <a:gd name="T33" fmla="*/ 202 h 401"/>
                <a:gd name="T34" fmla="*/ 252 w 296"/>
                <a:gd name="T35" fmla="*/ 209 h 401"/>
                <a:gd name="T36" fmla="*/ 262 w 296"/>
                <a:gd name="T37" fmla="*/ 218 h 401"/>
                <a:gd name="T38" fmla="*/ 242 w 296"/>
                <a:gd name="T39" fmla="*/ 228 h 401"/>
                <a:gd name="T40" fmla="*/ 228 w 296"/>
                <a:gd name="T41" fmla="*/ 235 h 401"/>
                <a:gd name="T42" fmla="*/ 228 w 296"/>
                <a:gd name="T43" fmla="*/ 259 h 401"/>
                <a:gd name="T44" fmla="*/ 215 w 296"/>
                <a:gd name="T45" fmla="*/ 289 h 401"/>
                <a:gd name="T46" fmla="*/ 241 w 296"/>
                <a:gd name="T47" fmla="*/ 297 h 401"/>
                <a:gd name="T48" fmla="*/ 248 w 296"/>
                <a:gd name="T49" fmla="*/ 321 h 401"/>
                <a:gd name="T50" fmla="*/ 273 w 296"/>
                <a:gd name="T51" fmla="*/ 315 h 401"/>
                <a:gd name="T52" fmla="*/ 294 w 296"/>
                <a:gd name="T53" fmla="*/ 331 h 401"/>
                <a:gd name="T54" fmla="*/ 256 w 296"/>
                <a:gd name="T55" fmla="*/ 361 h 401"/>
                <a:gd name="T56" fmla="*/ 222 w 296"/>
                <a:gd name="T57" fmla="*/ 367 h 401"/>
                <a:gd name="T58" fmla="*/ 203 w 296"/>
                <a:gd name="T59" fmla="*/ 382 h 401"/>
                <a:gd name="T60" fmla="*/ 189 w 296"/>
                <a:gd name="T61" fmla="*/ 365 h 401"/>
                <a:gd name="T62" fmla="*/ 176 w 296"/>
                <a:gd name="T63" fmla="*/ 338 h 401"/>
                <a:gd name="T64" fmla="*/ 151 w 296"/>
                <a:gd name="T65" fmla="*/ 367 h 401"/>
                <a:gd name="T66" fmla="*/ 148 w 296"/>
                <a:gd name="T67" fmla="*/ 390 h 401"/>
                <a:gd name="T68" fmla="*/ 119 w 296"/>
                <a:gd name="T69" fmla="*/ 382 h 401"/>
                <a:gd name="T70" fmla="*/ 98 w 296"/>
                <a:gd name="T71" fmla="*/ 395 h 401"/>
                <a:gd name="T72" fmla="*/ 85 w 296"/>
                <a:gd name="T73" fmla="*/ 395 h 401"/>
                <a:gd name="T74" fmla="*/ 33 w 296"/>
                <a:gd name="T75" fmla="*/ 367 h 401"/>
                <a:gd name="T76" fmla="*/ 10 w 296"/>
                <a:gd name="T77" fmla="*/ 352 h 401"/>
                <a:gd name="T78" fmla="*/ 17 w 296"/>
                <a:gd name="T79" fmla="*/ 332 h 401"/>
                <a:gd name="T80" fmla="*/ 31 w 296"/>
                <a:gd name="T81" fmla="*/ 320 h 401"/>
                <a:gd name="T82" fmla="*/ 47 w 296"/>
                <a:gd name="T83" fmla="*/ 320 h 401"/>
                <a:gd name="T84" fmla="*/ 48 w 296"/>
                <a:gd name="T85" fmla="*/ 301 h 401"/>
                <a:gd name="T86" fmla="*/ 50 w 296"/>
                <a:gd name="T87" fmla="*/ 292 h 401"/>
                <a:gd name="T88" fmla="*/ 52 w 296"/>
                <a:gd name="T89" fmla="*/ 277 h 401"/>
                <a:gd name="T90" fmla="*/ 53 w 296"/>
                <a:gd name="T91" fmla="*/ 257 h 401"/>
                <a:gd name="T92" fmla="*/ 52 w 296"/>
                <a:gd name="T93" fmla="*/ 230 h 401"/>
                <a:gd name="T94" fmla="*/ 53 w 296"/>
                <a:gd name="T95" fmla="*/ 205 h 401"/>
                <a:gd name="T96" fmla="*/ 70 w 296"/>
                <a:gd name="T97" fmla="*/ 189 h 401"/>
                <a:gd name="T98" fmla="*/ 93 w 296"/>
                <a:gd name="T99" fmla="*/ 219 h 401"/>
                <a:gd name="T100" fmla="*/ 125 w 296"/>
                <a:gd name="T101" fmla="*/ 224 h 401"/>
                <a:gd name="T102" fmla="*/ 142 w 296"/>
                <a:gd name="T103" fmla="*/ 223 h 401"/>
                <a:gd name="T104" fmla="*/ 153 w 296"/>
                <a:gd name="T105" fmla="*/ 210 h 401"/>
                <a:gd name="T106" fmla="*/ 177 w 296"/>
                <a:gd name="T107" fmla="*/ 202 h 401"/>
                <a:gd name="T108" fmla="*/ 158 w 296"/>
                <a:gd name="T109" fmla="*/ 185 h 401"/>
                <a:gd name="T110" fmla="*/ 138 w 296"/>
                <a:gd name="T111" fmla="*/ 169 h 401"/>
                <a:gd name="T112" fmla="*/ 114 w 296"/>
                <a:gd name="T113" fmla="*/ 16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6" h="401">
                  <a:moveTo>
                    <a:pt x="108" y="152"/>
                  </a:moveTo>
                  <a:lnTo>
                    <a:pt x="108" y="150"/>
                  </a:lnTo>
                  <a:lnTo>
                    <a:pt x="105" y="145"/>
                  </a:lnTo>
                  <a:lnTo>
                    <a:pt x="104" y="138"/>
                  </a:lnTo>
                  <a:lnTo>
                    <a:pt x="106" y="129"/>
                  </a:lnTo>
                  <a:lnTo>
                    <a:pt x="113" y="120"/>
                  </a:lnTo>
                  <a:lnTo>
                    <a:pt x="116" y="114"/>
                  </a:lnTo>
                  <a:lnTo>
                    <a:pt x="115" y="109"/>
                  </a:lnTo>
                  <a:lnTo>
                    <a:pt x="115" y="104"/>
                  </a:lnTo>
                  <a:lnTo>
                    <a:pt x="117" y="103"/>
                  </a:lnTo>
                  <a:lnTo>
                    <a:pt x="119" y="100"/>
                  </a:lnTo>
                  <a:lnTo>
                    <a:pt x="119" y="94"/>
                  </a:lnTo>
                  <a:lnTo>
                    <a:pt x="117" y="89"/>
                  </a:lnTo>
                  <a:lnTo>
                    <a:pt x="108" y="83"/>
                  </a:lnTo>
                  <a:lnTo>
                    <a:pt x="106" y="82"/>
                  </a:lnTo>
                  <a:lnTo>
                    <a:pt x="102" y="80"/>
                  </a:lnTo>
                  <a:lnTo>
                    <a:pt x="100" y="77"/>
                  </a:lnTo>
                  <a:lnTo>
                    <a:pt x="99" y="76"/>
                  </a:lnTo>
                  <a:lnTo>
                    <a:pt x="100" y="74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9" y="73"/>
                  </a:lnTo>
                  <a:lnTo>
                    <a:pt x="111" y="73"/>
                  </a:lnTo>
                  <a:lnTo>
                    <a:pt x="113" y="73"/>
                  </a:lnTo>
                  <a:lnTo>
                    <a:pt x="116" y="73"/>
                  </a:lnTo>
                  <a:lnTo>
                    <a:pt x="118" y="71"/>
                  </a:lnTo>
                  <a:lnTo>
                    <a:pt x="119" y="68"/>
                  </a:lnTo>
                  <a:lnTo>
                    <a:pt x="119" y="65"/>
                  </a:lnTo>
                  <a:lnTo>
                    <a:pt x="122" y="61"/>
                  </a:lnTo>
                  <a:lnTo>
                    <a:pt x="125" y="57"/>
                  </a:lnTo>
                  <a:lnTo>
                    <a:pt x="135" y="50"/>
                  </a:lnTo>
                  <a:lnTo>
                    <a:pt x="136" y="49"/>
                  </a:lnTo>
                  <a:lnTo>
                    <a:pt x="139" y="47"/>
                  </a:lnTo>
                  <a:lnTo>
                    <a:pt x="141" y="43"/>
                  </a:lnTo>
                  <a:lnTo>
                    <a:pt x="141" y="40"/>
                  </a:lnTo>
                  <a:lnTo>
                    <a:pt x="142" y="39"/>
                  </a:lnTo>
                  <a:lnTo>
                    <a:pt x="140" y="36"/>
                  </a:lnTo>
                  <a:lnTo>
                    <a:pt x="139" y="35"/>
                  </a:lnTo>
                  <a:lnTo>
                    <a:pt x="145" y="22"/>
                  </a:lnTo>
                  <a:lnTo>
                    <a:pt x="141" y="18"/>
                  </a:lnTo>
                  <a:lnTo>
                    <a:pt x="139" y="14"/>
                  </a:lnTo>
                  <a:lnTo>
                    <a:pt x="142" y="13"/>
                  </a:lnTo>
                  <a:lnTo>
                    <a:pt x="147" y="13"/>
                  </a:lnTo>
                  <a:lnTo>
                    <a:pt x="150" y="12"/>
                  </a:lnTo>
                  <a:lnTo>
                    <a:pt x="153" y="9"/>
                  </a:lnTo>
                  <a:lnTo>
                    <a:pt x="151" y="2"/>
                  </a:lnTo>
                  <a:lnTo>
                    <a:pt x="153" y="3"/>
                  </a:lnTo>
                  <a:lnTo>
                    <a:pt x="156" y="2"/>
                  </a:lnTo>
                  <a:lnTo>
                    <a:pt x="163" y="2"/>
                  </a:lnTo>
                  <a:lnTo>
                    <a:pt x="165" y="0"/>
                  </a:lnTo>
                  <a:lnTo>
                    <a:pt x="168" y="0"/>
                  </a:lnTo>
                  <a:lnTo>
                    <a:pt x="172" y="8"/>
                  </a:lnTo>
                  <a:lnTo>
                    <a:pt x="170" y="20"/>
                  </a:lnTo>
                  <a:lnTo>
                    <a:pt x="171" y="23"/>
                  </a:lnTo>
                  <a:lnTo>
                    <a:pt x="172" y="24"/>
                  </a:lnTo>
                  <a:lnTo>
                    <a:pt x="176" y="26"/>
                  </a:lnTo>
                  <a:lnTo>
                    <a:pt x="178" y="31"/>
                  </a:lnTo>
                  <a:lnTo>
                    <a:pt x="181" y="31"/>
                  </a:lnTo>
                  <a:lnTo>
                    <a:pt x="185" y="31"/>
                  </a:lnTo>
                  <a:lnTo>
                    <a:pt x="186" y="32"/>
                  </a:lnTo>
                  <a:lnTo>
                    <a:pt x="188" y="34"/>
                  </a:lnTo>
                  <a:lnTo>
                    <a:pt x="195" y="37"/>
                  </a:lnTo>
                  <a:lnTo>
                    <a:pt x="197" y="42"/>
                  </a:lnTo>
                  <a:lnTo>
                    <a:pt x="196" y="46"/>
                  </a:lnTo>
                  <a:lnTo>
                    <a:pt x="192" y="48"/>
                  </a:lnTo>
                  <a:lnTo>
                    <a:pt x="189" y="49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80" y="54"/>
                  </a:lnTo>
                  <a:lnTo>
                    <a:pt x="179" y="52"/>
                  </a:lnTo>
                  <a:lnTo>
                    <a:pt x="177" y="51"/>
                  </a:lnTo>
                  <a:lnTo>
                    <a:pt x="174" y="53"/>
                  </a:lnTo>
                  <a:lnTo>
                    <a:pt x="170" y="57"/>
                  </a:lnTo>
                  <a:lnTo>
                    <a:pt x="170" y="59"/>
                  </a:lnTo>
                  <a:lnTo>
                    <a:pt x="171" y="64"/>
                  </a:lnTo>
                  <a:lnTo>
                    <a:pt x="170" y="73"/>
                  </a:lnTo>
                  <a:lnTo>
                    <a:pt x="170" y="80"/>
                  </a:lnTo>
                  <a:lnTo>
                    <a:pt x="170" y="82"/>
                  </a:lnTo>
                  <a:lnTo>
                    <a:pt x="170" y="83"/>
                  </a:lnTo>
                  <a:lnTo>
                    <a:pt x="169" y="85"/>
                  </a:lnTo>
                  <a:lnTo>
                    <a:pt x="170" y="86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77" y="96"/>
                  </a:lnTo>
                  <a:lnTo>
                    <a:pt x="177" y="97"/>
                  </a:lnTo>
                  <a:lnTo>
                    <a:pt x="180" y="98"/>
                  </a:lnTo>
                  <a:lnTo>
                    <a:pt x="184" y="98"/>
                  </a:lnTo>
                  <a:lnTo>
                    <a:pt x="186" y="99"/>
                  </a:lnTo>
                  <a:lnTo>
                    <a:pt x="186" y="101"/>
                  </a:lnTo>
                  <a:lnTo>
                    <a:pt x="187" y="102"/>
                  </a:lnTo>
                  <a:lnTo>
                    <a:pt x="187" y="103"/>
                  </a:lnTo>
                  <a:lnTo>
                    <a:pt x="188" y="105"/>
                  </a:lnTo>
                  <a:lnTo>
                    <a:pt x="189" y="106"/>
                  </a:lnTo>
                  <a:lnTo>
                    <a:pt x="192" y="106"/>
                  </a:lnTo>
                  <a:lnTo>
                    <a:pt x="197" y="104"/>
                  </a:lnTo>
                  <a:lnTo>
                    <a:pt x="198" y="102"/>
                  </a:lnTo>
                  <a:lnTo>
                    <a:pt x="199" y="100"/>
                  </a:lnTo>
                  <a:lnTo>
                    <a:pt x="201" y="99"/>
                  </a:lnTo>
                  <a:lnTo>
                    <a:pt x="202" y="99"/>
                  </a:lnTo>
                  <a:lnTo>
                    <a:pt x="205" y="94"/>
                  </a:lnTo>
                  <a:lnTo>
                    <a:pt x="206" y="91"/>
                  </a:lnTo>
                  <a:lnTo>
                    <a:pt x="206" y="88"/>
                  </a:lnTo>
                  <a:lnTo>
                    <a:pt x="211" y="86"/>
                  </a:lnTo>
                  <a:lnTo>
                    <a:pt x="212" y="88"/>
                  </a:lnTo>
                  <a:lnTo>
                    <a:pt x="213" y="88"/>
                  </a:lnTo>
                  <a:lnTo>
                    <a:pt x="215" y="86"/>
                  </a:lnTo>
                  <a:lnTo>
                    <a:pt x="216" y="86"/>
                  </a:lnTo>
                  <a:lnTo>
                    <a:pt x="219" y="88"/>
                  </a:lnTo>
                  <a:lnTo>
                    <a:pt x="220" y="90"/>
                  </a:lnTo>
                  <a:lnTo>
                    <a:pt x="224" y="94"/>
                  </a:lnTo>
                  <a:lnTo>
                    <a:pt x="226" y="94"/>
                  </a:lnTo>
                  <a:lnTo>
                    <a:pt x="239" y="100"/>
                  </a:lnTo>
                  <a:lnTo>
                    <a:pt x="242" y="101"/>
                  </a:lnTo>
                  <a:lnTo>
                    <a:pt x="246" y="102"/>
                  </a:lnTo>
                  <a:lnTo>
                    <a:pt x="248" y="101"/>
                  </a:lnTo>
                  <a:lnTo>
                    <a:pt x="249" y="102"/>
                  </a:lnTo>
                  <a:lnTo>
                    <a:pt x="248" y="105"/>
                  </a:lnTo>
                  <a:lnTo>
                    <a:pt x="247" y="108"/>
                  </a:lnTo>
                  <a:lnTo>
                    <a:pt x="246" y="106"/>
                  </a:lnTo>
                  <a:lnTo>
                    <a:pt x="244" y="108"/>
                  </a:lnTo>
                  <a:lnTo>
                    <a:pt x="243" y="110"/>
                  </a:lnTo>
                  <a:lnTo>
                    <a:pt x="242" y="112"/>
                  </a:lnTo>
                  <a:lnTo>
                    <a:pt x="239" y="114"/>
                  </a:lnTo>
                  <a:lnTo>
                    <a:pt x="236" y="118"/>
                  </a:lnTo>
                  <a:lnTo>
                    <a:pt x="237" y="120"/>
                  </a:lnTo>
                  <a:lnTo>
                    <a:pt x="236" y="122"/>
                  </a:lnTo>
                  <a:lnTo>
                    <a:pt x="233" y="122"/>
                  </a:lnTo>
                  <a:lnTo>
                    <a:pt x="231" y="124"/>
                  </a:lnTo>
                  <a:lnTo>
                    <a:pt x="229" y="126"/>
                  </a:lnTo>
                  <a:lnTo>
                    <a:pt x="229" y="130"/>
                  </a:lnTo>
                  <a:lnTo>
                    <a:pt x="229" y="131"/>
                  </a:lnTo>
                  <a:lnTo>
                    <a:pt x="228" y="133"/>
                  </a:lnTo>
                  <a:lnTo>
                    <a:pt x="226" y="135"/>
                  </a:lnTo>
                  <a:lnTo>
                    <a:pt x="224" y="149"/>
                  </a:lnTo>
                  <a:lnTo>
                    <a:pt x="217" y="164"/>
                  </a:lnTo>
                  <a:lnTo>
                    <a:pt x="217" y="166"/>
                  </a:lnTo>
                  <a:lnTo>
                    <a:pt x="218" y="167"/>
                  </a:lnTo>
                  <a:lnTo>
                    <a:pt x="216" y="169"/>
                  </a:lnTo>
                  <a:lnTo>
                    <a:pt x="214" y="170"/>
                  </a:lnTo>
                  <a:lnTo>
                    <a:pt x="213" y="174"/>
                  </a:lnTo>
                  <a:lnTo>
                    <a:pt x="211" y="176"/>
                  </a:lnTo>
                  <a:lnTo>
                    <a:pt x="211" y="179"/>
                  </a:lnTo>
                  <a:lnTo>
                    <a:pt x="212" y="180"/>
                  </a:lnTo>
                  <a:lnTo>
                    <a:pt x="214" y="182"/>
                  </a:lnTo>
                  <a:lnTo>
                    <a:pt x="218" y="186"/>
                  </a:lnTo>
                  <a:lnTo>
                    <a:pt x="218" y="188"/>
                  </a:lnTo>
                  <a:lnTo>
                    <a:pt x="216" y="190"/>
                  </a:lnTo>
                  <a:lnTo>
                    <a:pt x="215" y="193"/>
                  </a:lnTo>
                  <a:lnTo>
                    <a:pt x="215" y="196"/>
                  </a:lnTo>
                  <a:lnTo>
                    <a:pt x="216" y="197"/>
                  </a:lnTo>
                  <a:lnTo>
                    <a:pt x="217" y="198"/>
                  </a:lnTo>
                  <a:lnTo>
                    <a:pt x="225" y="202"/>
                  </a:lnTo>
                  <a:lnTo>
                    <a:pt x="226" y="202"/>
                  </a:lnTo>
                  <a:lnTo>
                    <a:pt x="228" y="202"/>
                  </a:lnTo>
                  <a:lnTo>
                    <a:pt x="229" y="204"/>
                  </a:lnTo>
                  <a:lnTo>
                    <a:pt x="233" y="205"/>
                  </a:lnTo>
                  <a:lnTo>
                    <a:pt x="235" y="205"/>
                  </a:lnTo>
                  <a:lnTo>
                    <a:pt x="237" y="206"/>
                  </a:lnTo>
                  <a:lnTo>
                    <a:pt x="238" y="205"/>
                  </a:lnTo>
                  <a:lnTo>
                    <a:pt x="244" y="209"/>
                  </a:lnTo>
                  <a:lnTo>
                    <a:pt x="250" y="209"/>
                  </a:lnTo>
                  <a:lnTo>
                    <a:pt x="252" y="209"/>
                  </a:lnTo>
                  <a:lnTo>
                    <a:pt x="256" y="209"/>
                  </a:lnTo>
                  <a:lnTo>
                    <a:pt x="258" y="210"/>
                  </a:lnTo>
                  <a:lnTo>
                    <a:pt x="259" y="210"/>
                  </a:lnTo>
                  <a:lnTo>
                    <a:pt x="261" y="211"/>
                  </a:lnTo>
                  <a:lnTo>
                    <a:pt x="262" y="212"/>
                  </a:lnTo>
                  <a:lnTo>
                    <a:pt x="264" y="213"/>
                  </a:lnTo>
                  <a:lnTo>
                    <a:pt x="264" y="214"/>
                  </a:lnTo>
                  <a:lnTo>
                    <a:pt x="263" y="216"/>
                  </a:lnTo>
                  <a:lnTo>
                    <a:pt x="262" y="218"/>
                  </a:lnTo>
                  <a:lnTo>
                    <a:pt x="260" y="222"/>
                  </a:lnTo>
                  <a:lnTo>
                    <a:pt x="258" y="223"/>
                  </a:lnTo>
                  <a:lnTo>
                    <a:pt x="255" y="225"/>
                  </a:lnTo>
                  <a:lnTo>
                    <a:pt x="251" y="226"/>
                  </a:lnTo>
                  <a:lnTo>
                    <a:pt x="249" y="226"/>
                  </a:lnTo>
                  <a:lnTo>
                    <a:pt x="248" y="227"/>
                  </a:lnTo>
                  <a:lnTo>
                    <a:pt x="246" y="227"/>
                  </a:lnTo>
                  <a:lnTo>
                    <a:pt x="243" y="228"/>
                  </a:lnTo>
                  <a:lnTo>
                    <a:pt x="242" y="228"/>
                  </a:lnTo>
                  <a:lnTo>
                    <a:pt x="240" y="227"/>
                  </a:lnTo>
                  <a:lnTo>
                    <a:pt x="239" y="229"/>
                  </a:lnTo>
                  <a:lnTo>
                    <a:pt x="238" y="230"/>
                  </a:lnTo>
                  <a:lnTo>
                    <a:pt x="236" y="230"/>
                  </a:lnTo>
                  <a:lnTo>
                    <a:pt x="235" y="231"/>
                  </a:lnTo>
                  <a:lnTo>
                    <a:pt x="232" y="231"/>
                  </a:lnTo>
                  <a:lnTo>
                    <a:pt x="231" y="230"/>
                  </a:lnTo>
                  <a:lnTo>
                    <a:pt x="229" y="231"/>
                  </a:lnTo>
                  <a:lnTo>
                    <a:pt x="228" y="235"/>
                  </a:lnTo>
                  <a:lnTo>
                    <a:pt x="228" y="239"/>
                  </a:lnTo>
                  <a:lnTo>
                    <a:pt x="228" y="242"/>
                  </a:lnTo>
                  <a:lnTo>
                    <a:pt x="228" y="243"/>
                  </a:lnTo>
                  <a:lnTo>
                    <a:pt x="229" y="244"/>
                  </a:lnTo>
                  <a:lnTo>
                    <a:pt x="228" y="248"/>
                  </a:lnTo>
                  <a:lnTo>
                    <a:pt x="228" y="251"/>
                  </a:lnTo>
                  <a:lnTo>
                    <a:pt x="228" y="253"/>
                  </a:lnTo>
                  <a:lnTo>
                    <a:pt x="228" y="256"/>
                  </a:lnTo>
                  <a:lnTo>
                    <a:pt x="228" y="259"/>
                  </a:lnTo>
                  <a:lnTo>
                    <a:pt x="226" y="263"/>
                  </a:lnTo>
                  <a:lnTo>
                    <a:pt x="224" y="264"/>
                  </a:lnTo>
                  <a:lnTo>
                    <a:pt x="222" y="267"/>
                  </a:lnTo>
                  <a:lnTo>
                    <a:pt x="221" y="267"/>
                  </a:lnTo>
                  <a:lnTo>
                    <a:pt x="218" y="273"/>
                  </a:lnTo>
                  <a:lnTo>
                    <a:pt x="216" y="274"/>
                  </a:lnTo>
                  <a:lnTo>
                    <a:pt x="214" y="278"/>
                  </a:lnTo>
                  <a:lnTo>
                    <a:pt x="215" y="280"/>
                  </a:lnTo>
                  <a:lnTo>
                    <a:pt x="215" y="289"/>
                  </a:lnTo>
                  <a:lnTo>
                    <a:pt x="219" y="292"/>
                  </a:lnTo>
                  <a:lnTo>
                    <a:pt x="220" y="292"/>
                  </a:lnTo>
                  <a:lnTo>
                    <a:pt x="223" y="293"/>
                  </a:lnTo>
                  <a:lnTo>
                    <a:pt x="228" y="293"/>
                  </a:lnTo>
                  <a:lnTo>
                    <a:pt x="230" y="295"/>
                  </a:lnTo>
                  <a:lnTo>
                    <a:pt x="234" y="295"/>
                  </a:lnTo>
                  <a:lnTo>
                    <a:pt x="236" y="295"/>
                  </a:lnTo>
                  <a:lnTo>
                    <a:pt x="238" y="295"/>
                  </a:lnTo>
                  <a:lnTo>
                    <a:pt x="241" y="297"/>
                  </a:lnTo>
                  <a:lnTo>
                    <a:pt x="243" y="300"/>
                  </a:lnTo>
                  <a:lnTo>
                    <a:pt x="243" y="303"/>
                  </a:lnTo>
                  <a:lnTo>
                    <a:pt x="242" y="306"/>
                  </a:lnTo>
                  <a:lnTo>
                    <a:pt x="242" y="307"/>
                  </a:lnTo>
                  <a:lnTo>
                    <a:pt x="246" y="313"/>
                  </a:lnTo>
                  <a:lnTo>
                    <a:pt x="246" y="314"/>
                  </a:lnTo>
                  <a:lnTo>
                    <a:pt x="248" y="317"/>
                  </a:lnTo>
                  <a:lnTo>
                    <a:pt x="248" y="319"/>
                  </a:lnTo>
                  <a:lnTo>
                    <a:pt x="248" y="321"/>
                  </a:lnTo>
                  <a:lnTo>
                    <a:pt x="249" y="322"/>
                  </a:lnTo>
                  <a:lnTo>
                    <a:pt x="257" y="322"/>
                  </a:lnTo>
                  <a:lnTo>
                    <a:pt x="258" y="320"/>
                  </a:lnTo>
                  <a:lnTo>
                    <a:pt x="259" y="320"/>
                  </a:lnTo>
                  <a:lnTo>
                    <a:pt x="261" y="319"/>
                  </a:lnTo>
                  <a:lnTo>
                    <a:pt x="262" y="319"/>
                  </a:lnTo>
                  <a:lnTo>
                    <a:pt x="266" y="319"/>
                  </a:lnTo>
                  <a:lnTo>
                    <a:pt x="271" y="317"/>
                  </a:lnTo>
                  <a:lnTo>
                    <a:pt x="273" y="315"/>
                  </a:lnTo>
                  <a:lnTo>
                    <a:pt x="277" y="313"/>
                  </a:lnTo>
                  <a:lnTo>
                    <a:pt x="280" y="313"/>
                  </a:lnTo>
                  <a:lnTo>
                    <a:pt x="283" y="316"/>
                  </a:lnTo>
                  <a:lnTo>
                    <a:pt x="286" y="323"/>
                  </a:lnTo>
                  <a:lnTo>
                    <a:pt x="288" y="325"/>
                  </a:lnTo>
                  <a:lnTo>
                    <a:pt x="291" y="327"/>
                  </a:lnTo>
                  <a:lnTo>
                    <a:pt x="294" y="328"/>
                  </a:lnTo>
                  <a:lnTo>
                    <a:pt x="295" y="328"/>
                  </a:lnTo>
                  <a:lnTo>
                    <a:pt x="294" y="331"/>
                  </a:lnTo>
                  <a:lnTo>
                    <a:pt x="291" y="335"/>
                  </a:lnTo>
                  <a:lnTo>
                    <a:pt x="291" y="339"/>
                  </a:lnTo>
                  <a:lnTo>
                    <a:pt x="290" y="342"/>
                  </a:lnTo>
                  <a:lnTo>
                    <a:pt x="287" y="345"/>
                  </a:lnTo>
                  <a:lnTo>
                    <a:pt x="284" y="348"/>
                  </a:lnTo>
                  <a:lnTo>
                    <a:pt x="278" y="353"/>
                  </a:lnTo>
                  <a:lnTo>
                    <a:pt x="271" y="359"/>
                  </a:lnTo>
                  <a:lnTo>
                    <a:pt x="270" y="360"/>
                  </a:lnTo>
                  <a:lnTo>
                    <a:pt x="256" y="361"/>
                  </a:lnTo>
                  <a:lnTo>
                    <a:pt x="254" y="362"/>
                  </a:lnTo>
                  <a:lnTo>
                    <a:pt x="252" y="362"/>
                  </a:lnTo>
                  <a:lnTo>
                    <a:pt x="241" y="365"/>
                  </a:lnTo>
                  <a:lnTo>
                    <a:pt x="236" y="365"/>
                  </a:lnTo>
                  <a:lnTo>
                    <a:pt x="233" y="362"/>
                  </a:lnTo>
                  <a:lnTo>
                    <a:pt x="229" y="360"/>
                  </a:lnTo>
                  <a:lnTo>
                    <a:pt x="226" y="365"/>
                  </a:lnTo>
                  <a:lnTo>
                    <a:pt x="226" y="366"/>
                  </a:lnTo>
                  <a:lnTo>
                    <a:pt x="222" y="367"/>
                  </a:lnTo>
                  <a:lnTo>
                    <a:pt x="223" y="371"/>
                  </a:lnTo>
                  <a:lnTo>
                    <a:pt x="219" y="373"/>
                  </a:lnTo>
                  <a:lnTo>
                    <a:pt x="220" y="383"/>
                  </a:lnTo>
                  <a:lnTo>
                    <a:pt x="219" y="383"/>
                  </a:lnTo>
                  <a:lnTo>
                    <a:pt x="215" y="384"/>
                  </a:lnTo>
                  <a:lnTo>
                    <a:pt x="206" y="387"/>
                  </a:lnTo>
                  <a:lnTo>
                    <a:pt x="203" y="387"/>
                  </a:lnTo>
                  <a:lnTo>
                    <a:pt x="202" y="385"/>
                  </a:lnTo>
                  <a:lnTo>
                    <a:pt x="203" y="382"/>
                  </a:lnTo>
                  <a:lnTo>
                    <a:pt x="201" y="377"/>
                  </a:lnTo>
                  <a:lnTo>
                    <a:pt x="203" y="376"/>
                  </a:lnTo>
                  <a:lnTo>
                    <a:pt x="199" y="370"/>
                  </a:lnTo>
                  <a:lnTo>
                    <a:pt x="198" y="373"/>
                  </a:lnTo>
                  <a:lnTo>
                    <a:pt x="198" y="376"/>
                  </a:lnTo>
                  <a:lnTo>
                    <a:pt x="196" y="377"/>
                  </a:lnTo>
                  <a:lnTo>
                    <a:pt x="192" y="374"/>
                  </a:lnTo>
                  <a:lnTo>
                    <a:pt x="191" y="370"/>
                  </a:lnTo>
                  <a:lnTo>
                    <a:pt x="189" y="365"/>
                  </a:lnTo>
                  <a:lnTo>
                    <a:pt x="188" y="363"/>
                  </a:lnTo>
                  <a:lnTo>
                    <a:pt x="187" y="361"/>
                  </a:lnTo>
                  <a:lnTo>
                    <a:pt x="183" y="358"/>
                  </a:lnTo>
                  <a:lnTo>
                    <a:pt x="178" y="355"/>
                  </a:lnTo>
                  <a:lnTo>
                    <a:pt x="179" y="346"/>
                  </a:lnTo>
                  <a:lnTo>
                    <a:pt x="180" y="343"/>
                  </a:lnTo>
                  <a:lnTo>
                    <a:pt x="180" y="340"/>
                  </a:lnTo>
                  <a:lnTo>
                    <a:pt x="179" y="339"/>
                  </a:lnTo>
                  <a:lnTo>
                    <a:pt x="176" y="338"/>
                  </a:lnTo>
                  <a:lnTo>
                    <a:pt x="173" y="338"/>
                  </a:lnTo>
                  <a:lnTo>
                    <a:pt x="163" y="341"/>
                  </a:lnTo>
                  <a:lnTo>
                    <a:pt x="160" y="346"/>
                  </a:lnTo>
                  <a:lnTo>
                    <a:pt x="155" y="348"/>
                  </a:lnTo>
                  <a:lnTo>
                    <a:pt x="154" y="353"/>
                  </a:lnTo>
                  <a:lnTo>
                    <a:pt x="152" y="356"/>
                  </a:lnTo>
                  <a:lnTo>
                    <a:pt x="152" y="358"/>
                  </a:lnTo>
                  <a:lnTo>
                    <a:pt x="148" y="365"/>
                  </a:lnTo>
                  <a:lnTo>
                    <a:pt x="151" y="367"/>
                  </a:lnTo>
                  <a:lnTo>
                    <a:pt x="153" y="374"/>
                  </a:lnTo>
                  <a:lnTo>
                    <a:pt x="155" y="374"/>
                  </a:lnTo>
                  <a:lnTo>
                    <a:pt x="157" y="376"/>
                  </a:lnTo>
                  <a:lnTo>
                    <a:pt x="159" y="378"/>
                  </a:lnTo>
                  <a:lnTo>
                    <a:pt x="160" y="380"/>
                  </a:lnTo>
                  <a:lnTo>
                    <a:pt x="159" y="383"/>
                  </a:lnTo>
                  <a:lnTo>
                    <a:pt x="154" y="388"/>
                  </a:lnTo>
                  <a:lnTo>
                    <a:pt x="153" y="388"/>
                  </a:lnTo>
                  <a:lnTo>
                    <a:pt x="148" y="390"/>
                  </a:lnTo>
                  <a:lnTo>
                    <a:pt x="138" y="387"/>
                  </a:lnTo>
                  <a:lnTo>
                    <a:pt x="137" y="384"/>
                  </a:lnTo>
                  <a:lnTo>
                    <a:pt x="136" y="382"/>
                  </a:lnTo>
                  <a:lnTo>
                    <a:pt x="133" y="381"/>
                  </a:lnTo>
                  <a:lnTo>
                    <a:pt x="132" y="380"/>
                  </a:lnTo>
                  <a:lnTo>
                    <a:pt x="129" y="381"/>
                  </a:lnTo>
                  <a:lnTo>
                    <a:pt x="125" y="382"/>
                  </a:lnTo>
                  <a:lnTo>
                    <a:pt x="121" y="381"/>
                  </a:lnTo>
                  <a:lnTo>
                    <a:pt x="119" y="382"/>
                  </a:lnTo>
                  <a:lnTo>
                    <a:pt x="116" y="382"/>
                  </a:lnTo>
                  <a:lnTo>
                    <a:pt x="112" y="382"/>
                  </a:lnTo>
                  <a:lnTo>
                    <a:pt x="109" y="382"/>
                  </a:lnTo>
                  <a:lnTo>
                    <a:pt x="106" y="381"/>
                  </a:lnTo>
                  <a:lnTo>
                    <a:pt x="105" y="382"/>
                  </a:lnTo>
                  <a:lnTo>
                    <a:pt x="102" y="385"/>
                  </a:lnTo>
                  <a:lnTo>
                    <a:pt x="102" y="397"/>
                  </a:lnTo>
                  <a:lnTo>
                    <a:pt x="101" y="400"/>
                  </a:lnTo>
                  <a:lnTo>
                    <a:pt x="98" y="395"/>
                  </a:lnTo>
                  <a:lnTo>
                    <a:pt x="96" y="394"/>
                  </a:lnTo>
                  <a:lnTo>
                    <a:pt x="96" y="391"/>
                  </a:lnTo>
                  <a:lnTo>
                    <a:pt x="93" y="389"/>
                  </a:lnTo>
                  <a:lnTo>
                    <a:pt x="92" y="394"/>
                  </a:lnTo>
                  <a:lnTo>
                    <a:pt x="90" y="395"/>
                  </a:lnTo>
                  <a:lnTo>
                    <a:pt x="89" y="395"/>
                  </a:lnTo>
                  <a:lnTo>
                    <a:pt x="87" y="395"/>
                  </a:lnTo>
                  <a:lnTo>
                    <a:pt x="87" y="392"/>
                  </a:lnTo>
                  <a:lnTo>
                    <a:pt x="85" y="395"/>
                  </a:lnTo>
                  <a:lnTo>
                    <a:pt x="81" y="395"/>
                  </a:lnTo>
                  <a:lnTo>
                    <a:pt x="78" y="394"/>
                  </a:lnTo>
                  <a:lnTo>
                    <a:pt x="71" y="387"/>
                  </a:lnTo>
                  <a:lnTo>
                    <a:pt x="67" y="384"/>
                  </a:lnTo>
                  <a:lnTo>
                    <a:pt x="54" y="385"/>
                  </a:lnTo>
                  <a:lnTo>
                    <a:pt x="53" y="384"/>
                  </a:lnTo>
                  <a:lnTo>
                    <a:pt x="40" y="377"/>
                  </a:lnTo>
                  <a:lnTo>
                    <a:pt x="39" y="371"/>
                  </a:lnTo>
                  <a:lnTo>
                    <a:pt x="33" y="367"/>
                  </a:lnTo>
                  <a:lnTo>
                    <a:pt x="30" y="367"/>
                  </a:lnTo>
                  <a:lnTo>
                    <a:pt x="25" y="366"/>
                  </a:lnTo>
                  <a:lnTo>
                    <a:pt x="21" y="363"/>
                  </a:lnTo>
                  <a:lnTo>
                    <a:pt x="21" y="360"/>
                  </a:lnTo>
                  <a:lnTo>
                    <a:pt x="20" y="357"/>
                  </a:lnTo>
                  <a:lnTo>
                    <a:pt x="18" y="355"/>
                  </a:lnTo>
                  <a:lnTo>
                    <a:pt x="15" y="354"/>
                  </a:lnTo>
                  <a:lnTo>
                    <a:pt x="12" y="354"/>
                  </a:lnTo>
                  <a:lnTo>
                    <a:pt x="10" y="352"/>
                  </a:lnTo>
                  <a:lnTo>
                    <a:pt x="8" y="350"/>
                  </a:lnTo>
                  <a:lnTo>
                    <a:pt x="0" y="344"/>
                  </a:lnTo>
                  <a:lnTo>
                    <a:pt x="3" y="341"/>
                  </a:lnTo>
                  <a:lnTo>
                    <a:pt x="4" y="339"/>
                  </a:lnTo>
                  <a:lnTo>
                    <a:pt x="6" y="338"/>
                  </a:lnTo>
                  <a:lnTo>
                    <a:pt x="9" y="336"/>
                  </a:lnTo>
                  <a:lnTo>
                    <a:pt x="13" y="336"/>
                  </a:lnTo>
                  <a:lnTo>
                    <a:pt x="17" y="334"/>
                  </a:lnTo>
                  <a:lnTo>
                    <a:pt x="17" y="332"/>
                  </a:lnTo>
                  <a:lnTo>
                    <a:pt x="17" y="331"/>
                  </a:lnTo>
                  <a:lnTo>
                    <a:pt x="17" y="329"/>
                  </a:lnTo>
                  <a:lnTo>
                    <a:pt x="19" y="328"/>
                  </a:lnTo>
                  <a:lnTo>
                    <a:pt x="21" y="327"/>
                  </a:lnTo>
                  <a:lnTo>
                    <a:pt x="24" y="327"/>
                  </a:lnTo>
                  <a:lnTo>
                    <a:pt x="25" y="326"/>
                  </a:lnTo>
                  <a:lnTo>
                    <a:pt x="28" y="323"/>
                  </a:lnTo>
                  <a:lnTo>
                    <a:pt x="30" y="319"/>
                  </a:lnTo>
                  <a:lnTo>
                    <a:pt x="31" y="320"/>
                  </a:lnTo>
                  <a:lnTo>
                    <a:pt x="33" y="321"/>
                  </a:lnTo>
                  <a:lnTo>
                    <a:pt x="34" y="322"/>
                  </a:lnTo>
                  <a:lnTo>
                    <a:pt x="37" y="322"/>
                  </a:lnTo>
                  <a:lnTo>
                    <a:pt x="41" y="326"/>
                  </a:lnTo>
                  <a:lnTo>
                    <a:pt x="43" y="329"/>
                  </a:lnTo>
                  <a:lnTo>
                    <a:pt x="45" y="328"/>
                  </a:lnTo>
                  <a:lnTo>
                    <a:pt x="46" y="326"/>
                  </a:lnTo>
                  <a:lnTo>
                    <a:pt x="47" y="325"/>
                  </a:lnTo>
                  <a:lnTo>
                    <a:pt x="47" y="320"/>
                  </a:lnTo>
                  <a:lnTo>
                    <a:pt x="47" y="318"/>
                  </a:lnTo>
                  <a:lnTo>
                    <a:pt x="47" y="316"/>
                  </a:lnTo>
                  <a:lnTo>
                    <a:pt x="47" y="312"/>
                  </a:lnTo>
                  <a:lnTo>
                    <a:pt x="47" y="310"/>
                  </a:lnTo>
                  <a:lnTo>
                    <a:pt x="47" y="307"/>
                  </a:lnTo>
                  <a:lnTo>
                    <a:pt x="48" y="307"/>
                  </a:lnTo>
                  <a:lnTo>
                    <a:pt x="48" y="304"/>
                  </a:lnTo>
                  <a:lnTo>
                    <a:pt x="47" y="303"/>
                  </a:lnTo>
                  <a:lnTo>
                    <a:pt x="48" y="301"/>
                  </a:lnTo>
                  <a:lnTo>
                    <a:pt x="50" y="302"/>
                  </a:lnTo>
                  <a:lnTo>
                    <a:pt x="51" y="302"/>
                  </a:lnTo>
                  <a:lnTo>
                    <a:pt x="54" y="302"/>
                  </a:lnTo>
                  <a:lnTo>
                    <a:pt x="55" y="300"/>
                  </a:lnTo>
                  <a:lnTo>
                    <a:pt x="55" y="297"/>
                  </a:lnTo>
                  <a:lnTo>
                    <a:pt x="54" y="296"/>
                  </a:lnTo>
                  <a:lnTo>
                    <a:pt x="53" y="294"/>
                  </a:lnTo>
                  <a:lnTo>
                    <a:pt x="51" y="293"/>
                  </a:lnTo>
                  <a:lnTo>
                    <a:pt x="50" y="292"/>
                  </a:lnTo>
                  <a:lnTo>
                    <a:pt x="49" y="290"/>
                  </a:lnTo>
                  <a:lnTo>
                    <a:pt x="47" y="290"/>
                  </a:lnTo>
                  <a:lnTo>
                    <a:pt x="45" y="289"/>
                  </a:lnTo>
                  <a:lnTo>
                    <a:pt x="46" y="286"/>
                  </a:lnTo>
                  <a:lnTo>
                    <a:pt x="46" y="285"/>
                  </a:lnTo>
                  <a:lnTo>
                    <a:pt x="46" y="283"/>
                  </a:lnTo>
                  <a:lnTo>
                    <a:pt x="49" y="280"/>
                  </a:lnTo>
                  <a:lnTo>
                    <a:pt x="51" y="278"/>
                  </a:lnTo>
                  <a:lnTo>
                    <a:pt x="52" y="277"/>
                  </a:lnTo>
                  <a:lnTo>
                    <a:pt x="51" y="274"/>
                  </a:lnTo>
                  <a:lnTo>
                    <a:pt x="50" y="274"/>
                  </a:lnTo>
                  <a:lnTo>
                    <a:pt x="53" y="271"/>
                  </a:lnTo>
                  <a:lnTo>
                    <a:pt x="54" y="271"/>
                  </a:lnTo>
                  <a:lnTo>
                    <a:pt x="54" y="269"/>
                  </a:lnTo>
                  <a:lnTo>
                    <a:pt x="54" y="268"/>
                  </a:lnTo>
                  <a:lnTo>
                    <a:pt x="54" y="265"/>
                  </a:lnTo>
                  <a:lnTo>
                    <a:pt x="54" y="261"/>
                  </a:lnTo>
                  <a:lnTo>
                    <a:pt x="53" y="257"/>
                  </a:lnTo>
                  <a:lnTo>
                    <a:pt x="53" y="251"/>
                  </a:lnTo>
                  <a:lnTo>
                    <a:pt x="54" y="249"/>
                  </a:lnTo>
                  <a:lnTo>
                    <a:pt x="54" y="247"/>
                  </a:lnTo>
                  <a:lnTo>
                    <a:pt x="54" y="242"/>
                  </a:lnTo>
                  <a:lnTo>
                    <a:pt x="53" y="240"/>
                  </a:lnTo>
                  <a:lnTo>
                    <a:pt x="53" y="238"/>
                  </a:lnTo>
                  <a:lnTo>
                    <a:pt x="51" y="235"/>
                  </a:lnTo>
                  <a:lnTo>
                    <a:pt x="51" y="232"/>
                  </a:lnTo>
                  <a:lnTo>
                    <a:pt x="52" y="230"/>
                  </a:lnTo>
                  <a:lnTo>
                    <a:pt x="52" y="229"/>
                  </a:lnTo>
                  <a:lnTo>
                    <a:pt x="54" y="225"/>
                  </a:lnTo>
                  <a:lnTo>
                    <a:pt x="54" y="224"/>
                  </a:lnTo>
                  <a:lnTo>
                    <a:pt x="54" y="222"/>
                  </a:lnTo>
                  <a:lnTo>
                    <a:pt x="54" y="219"/>
                  </a:lnTo>
                  <a:lnTo>
                    <a:pt x="54" y="215"/>
                  </a:lnTo>
                  <a:lnTo>
                    <a:pt x="53" y="213"/>
                  </a:lnTo>
                  <a:lnTo>
                    <a:pt x="53" y="211"/>
                  </a:lnTo>
                  <a:lnTo>
                    <a:pt x="53" y="205"/>
                  </a:lnTo>
                  <a:lnTo>
                    <a:pt x="51" y="203"/>
                  </a:lnTo>
                  <a:lnTo>
                    <a:pt x="51" y="199"/>
                  </a:lnTo>
                  <a:lnTo>
                    <a:pt x="51" y="198"/>
                  </a:lnTo>
                  <a:lnTo>
                    <a:pt x="50" y="187"/>
                  </a:lnTo>
                  <a:lnTo>
                    <a:pt x="51" y="188"/>
                  </a:lnTo>
                  <a:lnTo>
                    <a:pt x="59" y="190"/>
                  </a:lnTo>
                  <a:lnTo>
                    <a:pt x="66" y="187"/>
                  </a:lnTo>
                  <a:lnTo>
                    <a:pt x="69" y="187"/>
                  </a:lnTo>
                  <a:lnTo>
                    <a:pt x="70" y="189"/>
                  </a:lnTo>
                  <a:lnTo>
                    <a:pt x="72" y="193"/>
                  </a:lnTo>
                  <a:lnTo>
                    <a:pt x="74" y="193"/>
                  </a:lnTo>
                  <a:lnTo>
                    <a:pt x="78" y="202"/>
                  </a:lnTo>
                  <a:lnTo>
                    <a:pt x="81" y="204"/>
                  </a:lnTo>
                  <a:lnTo>
                    <a:pt x="84" y="206"/>
                  </a:lnTo>
                  <a:lnTo>
                    <a:pt x="88" y="214"/>
                  </a:lnTo>
                  <a:lnTo>
                    <a:pt x="89" y="215"/>
                  </a:lnTo>
                  <a:lnTo>
                    <a:pt x="92" y="217"/>
                  </a:lnTo>
                  <a:lnTo>
                    <a:pt x="93" y="219"/>
                  </a:lnTo>
                  <a:lnTo>
                    <a:pt x="94" y="222"/>
                  </a:lnTo>
                  <a:lnTo>
                    <a:pt x="98" y="222"/>
                  </a:lnTo>
                  <a:lnTo>
                    <a:pt x="103" y="225"/>
                  </a:lnTo>
                  <a:lnTo>
                    <a:pt x="107" y="226"/>
                  </a:lnTo>
                  <a:lnTo>
                    <a:pt x="109" y="227"/>
                  </a:lnTo>
                  <a:lnTo>
                    <a:pt x="110" y="229"/>
                  </a:lnTo>
                  <a:lnTo>
                    <a:pt x="114" y="230"/>
                  </a:lnTo>
                  <a:lnTo>
                    <a:pt x="117" y="230"/>
                  </a:lnTo>
                  <a:lnTo>
                    <a:pt x="125" y="224"/>
                  </a:lnTo>
                  <a:lnTo>
                    <a:pt x="125" y="221"/>
                  </a:lnTo>
                  <a:lnTo>
                    <a:pt x="126" y="219"/>
                  </a:lnTo>
                  <a:lnTo>
                    <a:pt x="134" y="215"/>
                  </a:lnTo>
                  <a:lnTo>
                    <a:pt x="135" y="216"/>
                  </a:lnTo>
                  <a:lnTo>
                    <a:pt x="136" y="219"/>
                  </a:lnTo>
                  <a:lnTo>
                    <a:pt x="139" y="220"/>
                  </a:lnTo>
                  <a:lnTo>
                    <a:pt x="140" y="220"/>
                  </a:lnTo>
                  <a:lnTo>
                    <a:pt x="141" y="221"/>
                  </a:lnTo>
                  <a:lnTo>
                    <a:pt x="142" y="223"/>
                  </a:lnTo>
                  <a:lnTo>
                    <a:pt x="144" y="223"/>
                  </a:lnTo>
                  <a:lnTo>
                    <a:pt x="145" y="222"/>
                  </a:lnTo>
                  <a:lnTo>
                    <a:pt x="147" y="222"/>
                  </a:lnTo>
                  <a:lnTo>
                    <a:pt x="147" y="219"/>
                  </a:lnTo>
                  <a:lnTo>
                    <a:pt x="149" y="217"/>
                  </a:lnTo>
                  <a:lnTo>
                    <a:pt x="153" y="216"/>
                  </a:lnTo>
                  <a:lnTo>
                    <a:pt x="152" y="214"/>
                  </a:lnTo>
                  <a:lnTo>
                    <a:pt x="152" y="212"/>
                  </a:lnTo>
                  <a:lnTo>
                    <a:pt x="153" y="210"/>
                  </a:lnTo>
                  <a:lnTo>
                    <a:pt x="155" y="208"/>
                  </a:lnTo>
                  <a:lnTo>
                    <a:pt x="159" y="207"/>
                  </a:lnTo>
                  <a:lnTo>
                    <a:pt x="164" y="208"/>
                  </a:lnTo>
                  <a:lnTo>
                    <a:pt x="167" y="208"/>
                  </a:lnTo>
                  <a:lnTo>
                    <a:pt x="172" y="209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6" y="204"/>
                  </a:lnTo>
                  <a:lnTo>
                    <a:pt x="177" y="202"/>
                  </a:lnTo>
                  <a:lnTo>
                    <a:pt x="177" y="198"/>
                  </a:lnTo>
                  <a:lnTo>
                    <a:pt x="176" y="196"/>
                  </a:lnTo>
                  <a:lnTo>
                    <a:pt x="173" y="195"/>
                  </a:lnTo>
                  <a:lnTo>
                    <a:pt x="170" y="196"/>
                  </a:lnTo>
                  <a:lnTo>
                    <a:pt x="167" y="195"/>
                  </a:lnTo>
                  <a:lnTo>
                    <a:pt x="165" y="187"/>
                  </a:lnTo>
                  <a:lnTo>
                    <a:pt x="164" y="186"/>
                  </a:lnTo>
                  <a:lnTo>
                    <a:pt x="161" y="185"/>
                  </a:lnTo>
                  <a:lnTo>
                    <a:pt x="158" y="185"/>
                  </a:lnTo>
                  <a:lnTo>
                    <a:pt x="148" y="186"/>
                  </a:lnTo>
                  <a:lnTo>
                    <a:pt x="147" y="186"/>
                  </a:lnTo>
                  <a:lnTo>
                    <a:pt x="147" y="181"/>
                  </a:lnTo>
                  <a:lnTo>
                    <a:pt x="145" y="180"/>
                  </a:lnTo>
                  <a:lnTo>
                    <a:pt x="147" y="177"/>
                  </a:lnTo>
                  <a:lnTo>
                    <a:pt x="147" y="174"/>
                  </a:lnTo>
                  <a:lnTo>
                    <a:pt x="144" y="172"/>
                  </a:lnTo>
                  <a:lnTo>
                    <a:pt x="139" y="172"/>
                  </a:lnTo>
                  <a:lnTo>
                    <a:pt x="138" y="169"/>
                  </a:lnTo>
                  <a:lnTo>
                    <a:pt x="136" y="168"/>
                  </a:lnTo>
                  <a:lnTo>
                    <a:pt x="134" y="166"/>
                  </a:lnTo>
                  <a:lnTo>
                    <a:pt x="131" y="166"/>
                  </a:lnTo>
                  <a:lnTo>
                    <a:pt x="125" y="161"/>
                  </a:lnTo>
                  <a:lnTo>
                    <a:pt x="124" y="161"/>
                  </a:lnTo>
                  <a:lnTo>
                    <a:pt x="122" y="163"/>
                  </a:lnTo>
                  <a:lnTo>
                    <a:pt x="119" y="162"/>
                  </a:lnTo>
                  <a:lnTo>
                    <a:pt x="117" y="161"/>
                  </a:lnTo>
                  <a:lnTo>
                    <a:pt x="114" y="160"/>
                  </a:lnTo>
                  <a:lnTo>
                    <a:pt x="109" y="160"/>
                  </a:lnTo>
                  <a:lnTo>
                    <a:pt x="106" y="158"/>
                  </a:lnTo>
                  <a:lnTo>
                    <a:pt x="108" y="152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5" name="Freeform 406" descr="Papel carta">
              <a:extLst>
                <a:ext uri="{FF2B5EF4-FFF2-40B4-BE49-F238E27FC236}">
                  <a16:creationId xmlns:a16="http://schemas.microsoft.com/office/drawing/2014/main" id="{9BD706BA-40EA-4EA5-B684-1E33A8B54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9880" y="5210798"/>
              <a:ext cx="467504" cy="517665"/>
            </a:xfrm>
            <a:custGeom>
              <a:avLst/>
              <a:gdLst>
                <a:gd name="T0" fmla="*/ 54 w 233"/>
                <a:gd name="T1" fmla="*/ 16 h 258"/>
                <a:gd name="T2" fmla="*/ 60 w 233"/>
                <a:gd name="T3" fmla="*/ 8 h 258"/>
                <a:gd name="T4" fmla="*/ 74 w 233"/>
                <a:gd name="T5" fmla="*/ 8 h 258"/>
                <a:gd name="T6" fmla="*/ 87 w 233"/>
                <a:gd name="T7" fmla="*/ 14 h 258"/>
                <a:gd name="T8" fmla="*/ 116 w 233"/>
                <a:gd name="T9" fmla="*/ 19 h 258"/>
                <a:gd name="T10" fmla="*/ 129 w 233"/>
                <a:gd name="T11" fmla="*/ 55 h 258"/>
                <a:gd name="T12" fmla="*/ 153 w 233"/>
                <a:gd name="T13" fmla="*/ 51 h 258"/>
                <a:gd name="T14" fmla="*/ 164 w 233"/>
                <a:gd name="T15" fmla="*/ 38 h 258"/>
                <a:gd name="T16" fmla="*/ 182 w 233"/>
                <a:gd name="T17" fmla="*/ 40 h 258"/>
                <a:gd name="T18" fmla="*/ 189 w 233"/>
                <a:gd name="T19" fmla="*/ 63 h 258"/>
                <a:gd name="T20" fmla="*/ 206 w 233"/>
                <a:gd name="T21" fmla="*/ 58 h 258"/>
                <a:gd name="T22" fmla="*/ 223 w 233"/>
                <a:gd name="T23" fmla="*/ 60 h 258"/>
                <a:gd name="T24" fmla="*/ 231 w 233"/>
                <a:gd name="T25" fmla="*/ 74 h 258"/>
                <a:gd name="T26" fmla="*/ 230 w 233"/>
                <a:gd name="T27" fmla="*/ 86 h 258"/>
                <a:gd name="T28" fmla="*/ 223 w 233"/>
                <a:gd name="T29" fmla="*/ 100 h 258"/>
                <a:gd name="T30" fmla="*/ 228 w 233"/>
                <a:gd name="T31" fmla="*/ 118 h 258"/>
                <a:gd name="T32" fmla="*/ 230 w 233"/>
                <a:gd name="T33" fmla="*/ 133 h 258"/>
                <a:gd name="T34" fmla="*/ 231 w 233"/>
                <a:gd name="T35" fmla="*/ 145 h 258"/>
                <a:gd name="T36" fmla="*/ 230 w 233"/>
                <a:gd name="T37" fmla="*/ 158 h 258"/>
                <a:gd name="T38" fmla="*/ 230 w 233"/>
                <a:gd name="T39" fmla="*/ 171 h 258"/>
                <a:gd name="T40" fmla="*/ 223 w 233"/>
                <a:gd name="T41" fmla="*/ 185 h 258"/>
                <a:gd name="T42" fmla="*/ 213 w 233"/>
                <a:gd name="T43" fmla="*/ 185 h 258"/>
                <a:gd name="T44" fmla="*/ 205 w 233"/>
                <a:gd name="T45" fmla="*/ 179 h 258"/>
                <a:gd name="T46" fmla="*/ 201 w 233"/>
                <a:gd name="T47" fmla="*/ 171 h 258"/>
                <a:gd name="T48" fmla="*/ 190 w 233"/>
                <a:gd name="T49" fmla="*/ 164 h 258"/>
                <a:gd name="T50" fmla="*/ 191 w 233"/>
                <a:gd name="T51" fmla="*/ 157 h 258"/>
                <a:gd name="T52" fmla="*/ 189 w 233"/>
                <a:gd name="T53" fmla="*/ 147 h 258"/>
                <a:gd name="T54" fmla="*/ 188 w 233"/>
                <a:gd name="T55" fmla="*/ 137 h 258"/>
                <a:gd name="T56" fmla="*/ 185 w 233"/>
                <a:gd name="T57" fmla="*/ 127 h 258"/>
                <a:gd name="T58" fmla="*/ 178 w 233"/>
                <a:gd name="T59" fmla="*/ 118 h 258"/>
                <a:gd name="T60" fmla="*/ 171 w 233"/>
                <a:gd name="T61" fmla="*/ 109 h 258"/>
                <a:gd name="T62" fmla="*/ 167 w 233"/>
                <a:gd name="T63" fmla="*/ 101 h 258"/>
                <a:gd name="T64" fmla="*/ 163 w 233"/>
                <a:gd name="T65" fmla="*/ 103 h 258"/>
                <a:gd name="T66" fmla="*/ 162 w 233"/>
                <a:gd name="T67" fmla="*/ 113 h 258"/>
                <a:gd name="T68" fmla="*/ 156 w 233"/>
                <a:gd name="T69" fmla="*/ 116 h 258"/>
                <a:gd name="T70" fmla="*/ 152 w 233"/>
                <a:gd name="T71" fmla="*/ 123 h 258"/>
                <a:gd name="T72" fmla="*/ 143 w 233"/>
                <a:gd name="T73" fmla="*/ 128 h 258"/>
                <a:gd name="T74" fmla="*/ 140 w 233"/>
                <a:gd name="T75" fmla="*/ 136 h 258"/>
                <a:gd name="T76" fmla="*/ 141 w 233"/>
                <a:gd name="T77" fmla="*/ 146 h 258"/>
                <a:gd name="T78" fmla="*/ 145 w 233"/>
                <a:gd name="T79" fmla="*/ 152 h 258"/>
                <a:gd name="T80" fmla="*/ 150 w 233"/>
                <a:gd name="T81" fmla="*/ 165 h 258"/>
                <a:gd name="T82" fmla="*/ 148 w 233"/>
                <a:gd name="T83" fmla="*/ 179 h 258"/>
                <a:gd name="T84" fmla="*/ 135 w 233"/>
                <a:gd name="T85" fmla="*/ 189 h 258"/>
                <a:gd name="T86" fmla="*/ 126 w 233"/>
                <a:gd name="T87" fmla="*/ 207 h 258"/>
                <a:gd name="T88" fmla="*/ 120 w 233"/>
                <a:gd name="T89" fmla="*/ 215 h 258"/>
                <a:gd name="T90" fmla="*/ 93 w 233"/>
                <a:gd name="T91" fmla="*/ 212 h 258"/>
                <a:gd name="T92" fmla="*/ 76 w 233"/>
                <a:gd name="T93" fmla="*/ 233 h 258"/>
                <a:gd name="T94" fmla="*/ 46 w 233"/>
                <a:gd name="T95" fmla="*/ 233 h 258"/>
                <a:gd name="T96" fmla="*/ 34 w 233"/>
                <a:gd name="T97" fmla="*/ 254 h 258"/>
                <a:gd name="T98" fmla="*/ 18 w 233"/>
                <a:gd name="T99" fmla="*/ 255 h 258"/>
                <a:gd name="T100" fmla="*/ 12 w 233"/>
                <a:gd name="T101" fmla="*/ 233 h 258"/>
                <a:gd name="T102" fmla="*/ 5 w 233"/>
                <a:gd name="T103" fmla="*/ 190 h 258"/>
                <a:gd name="T104" fmla="*/ 14 w 233"/>
                <a:gd name="T105" fmla="*/ 175 h 258"/>
                <a:gd name="T106" fmla="*/ 21 w 233"/>
                <a:gd name="T107" fmla="*/ 153 h 258"/>
                <a:gd name="T108" fmla="*/ 23 w 233"/>
                <a:gd name="T109" fmla="*/ 118 h 258"/>
                <a:gd name="T110" fmla="*/ 26 w 233"/>
                <a:gd name="T111" fmla="*/ 84 h 258"/>
                <a:gd name="T112" fmla="*/ 41 w 233"/>
                <a:gd name="T113" fmla="*/ 53 h 258"/>
                <a:gd name="T114" fmla="*/ 40 w 233"/>
                <a:gd name="T115" fmla="*/ 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3" h="258">
                  <a:moveTo>
                    <a:pt x="40" y="34"/>
                  </a:moveTo>
                  <a:lnTo>
                    <a:pt x="42" y="30"/>
                  </a:lnTo>
                  <a:lnTo>
                    <a:pt x="46" y="25"/>
                  </a:lnTo>
                  <a:lnTo>
                    <a:pt x="50" y="17"/>
                  </a:lnTo>
                  <a:lnTo>
                    <a:pt x="54" y="16"/>
                  </a:lnTo>
                  <a:lnTo>
                    <a:pt x="58" y="16"/>
                  </a:lnTo>
                  <a:lnTo>
                    <a:pt x="65" y="15"/>
                  </a:lnTo>
                  <a:lnTo>
                    <a:pt x="63" y="13"/>
                  </a:lnTo>
                  <a:lnTo>
                    <a:pt x="61" y="11"/>
                  </a:lnTo>
                  <a:lnTo>
                    <a:pt x="60" y="8"/>
                  </a:lnTo>
                  <a:lnTo>
                    <a:pt x="59" y="4"/>
                  </a:lnTo>
                  <a:lnTo>
                    <a:pt x="60" y="0"/>
                  </a:lnTo>
                  <a:lnTo>
                    <a:pt x="63" y="3"/>
                  </a:lnTo>
                  <a:lnTo>
                    <a:pt x="67" y="4"/>
                  </a:lnTo>
                  <a:lnTo>
                    <a:pt x="74" y="8"/>
                  </a:lnTo>
                  <a:lnTo>
                    <a:pt x="75" y="8"/>
                  </a:lnTo>
                  <a:lnTo>
                    <a:pt x="76" y="10"/>
                  </a:lnTo>
                  <a:lnTo>
                    <a:pt x="79" y="13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5" y="19"/>
                  </a:lnTo>
                  <a:lnTo>
                    <a:pt x="103" y="20"/>
                  </a:lnTo>
                  <a:lnTo>
                    <a:pt x="107" y="20"/>
                  </a:lnTo>
                  <a:lnTo>
                    <a:pt x="114" y="16"/>
                  </a:lnTo>
                  <a:lnTo>
                    <a:pt x="116" y="19"/>
                  </a:lnTo>
                  <a:lnTo>
                    <a:pt x="120" y="28"/>
                  </a:lnTo>
                  <a:lnTo>
                    <a:pt x="124" y="43"/>
                  </a:lnTo>
                  <a:lnTo>
                    <a:pt x="127" y="47"/>
                  </a:lnTo>
                  <a:lnTo>
                    <a:pt x="127" y="50"/>
                  </a:lnTo>
                  <a:lnTo>
                    <a:pt x="129" y="55"/>
                  </a:lnTo>
                  <a:lnTo>
                    <a:pt x="131" y="57"/>
                  </a:lnTo>
                  <a:lnTo>
                    <a:pt x="139" y="58"/>
                  </a:lnTo>
                  <a:lnTo>
                    <a:pt x="148" y="58"/>
                  </a:lnTo>
                  <a:lnTo>
                    <a:pt x="152" y="56"/>
                  </a:lnTo>
                  <a:lnTo>
                    <a:pt x="153" y="51"/>
                  </a:lnTo>
                  <a:lnTo>
                    <a:pt x="153" y="50"/>
                  </a:lnTo>
                  <a:lnTo>
                    <a:pt x="156" y="44"/>
                  </a:lnTo>
                  <a:lnTo>
                    <a:pt x="158" y="43"/>
                  </a:lnTo>
                  <a:lnTo>
                    <a:pt x="163" y="40"/>
                  </a:lnTo>
                  <a:lnTo>
                    <a:pt x="164" y="38"/>
                  </a:lnTo>
                  <a:lnTo>
                    <a:pt x="165" y="38"/>
                  </a:lnTo>
                  <a:lnTo>
                    <a:pt x="170" y="38"/>
                  </a:lnTo>
                  <a:lnTo>
                    <a:pt x="172" y="36"/>
                  </a:lnTo>
                  <a:lnTo>
                    <a:pt x="181" y="38"/>
                  </a:lnTo>
                  <a:lnTo>
                    <a:pt x="182" y="40"/>
                  </a:lnTo>
                  <a:lnTo>
                    <a:pt x="185" y="48"/>
                  </a:lnTo>
                  <a:lnTo>
                    <a:pt x="184" y="50"/>
                  </a:lnTo>
                  <a:lnTo>
                    <a:pt x="183" y="56"/>
                  </a:lnTo>
                  <a:lnTo>
                    <a:pt x="183" y="63"/>
                  </a:lnTo>
                  <a:lnTo>
                    <a:pt x="189" y="63"/>
                  </a:lnTo>
                  <a:lnTo>
                    <a:pt x="191" y="61"/>
                  </a:lnTo>
                  <a:lnTo>
                    <a:pt x="195" y="60"/>
                  </a:lnTo>
                  <a:lnTo>
                    <a:pt x="197" y="58"/>
                  </a:lnTo>
                  <a:lnTo>
                    <a:pt x="204" y="57"/>
                  </a:lnTo>
                  <a:lnTo>
                    <a:pt x="206" y="58"/>
                  </a:lnTo>
                  <a:lnTo>
                    <a:pt x="209" y="57"/>
                  </a:lnTo>
                  <a:lnTo>
                    <a:pt x="210" y="58"/>
                  </a:lnTo>
                  <a:lnTo>
                    <a:pt x="218" y="58"/>
                  </a:lnTo>
                  <a:lnTo>
                    <a:pt x="220" y="57"/>
                  </a:lnTo>
                  <a:lnTo>
                    <a:pt x="223" y="60"/>
                  </a:lnTo>
                  <a:lnTo>
                    <a:pt x="225" y="61"/>
                  </a:lnTo>
                  <a:lnTo>
                    <a:pt x="226" y="65"/>
                  </a:lnTo>
                  <a:lnTo>
                    <a:pt x="227" y="68"/>
                  </a:lnTo>
                  <a:lnTo>
                    <a:pt x="229" y="70"/>
                  </a:lnTo>
                  <a:lnTo>
                    <a:pt x="231" y="74"/>
                  </a:lnTo>
                  <a:lnTo>
                    <a:pt x="231" y="77"/>
                  </a:lnTo>
                  <a:lnTo>
                    <a:pt x="232" y="79"/>
                  </a:lnTo>
                  <a:lnTo>
                    <a:pt x="232" y="81"/>
                  </a:lnTo>
                  <a:lnTo>
                    <a:pt x="231" y="84"/>
                  </a:lnTo>
                  <a:lnTo>
                    <a:pt x="230" y="86"/>
                  </a:lnTo>
                  <a:lnTo>
                    <a:pt x="217" y="93"/>
                  </a:lnTo>
                  <a:lnTo>
                    <a:pt x="219" y="95"/>
                  </a:lnTo>
                  <a:lnTo>
                    <a:pt x="221" y="95"/>
                  </a:lnTo>
                  <a:lnTo>
                    <a:pt x="223" y="97"/>
                  </a:lnTo>
                  <a:lnTo>
                    <a:pt x="223" y="100"/>
                  </a:lnTo>
                  <a:lnTo>
                    <a:pt x="223" y="101"/>
                  </a:lnTo>
                  <a:lnTo>
                    <a:pt x="223" y="103"/>
                  </a:lnTo>
                  <a:lnTo>
                    <a:pt x="227" y="106"/>
                  </a:lnTo>
                  <a:lnTo>
                    <a:pt x="227" y="107"/>
                  </a:lnTo>
                  <a:lnTo>
                    <a:pt x="228" y="118"/>
                  </a:lnTo>
                  <a:lnTo>
                    <a:pt x="228" y="119"/>
                  </a:lnTo>
                  <a:lnTo>
                    <a:pt x="228" y="123"/>
                  </a:lnTo>
                  <a:lnTo>
                    <a:pt x="230" y="125"/>
                  </a:lnTo>
                  <a:lnTo>
                    <a:pt x="230" y="131"/>
                  </a:lnTo>
                  <a:lnTo>
                    <a:pt x="230" y="133"/>
                  </a:lnTo>
                  <a:lnTo>
                    <a:pt x="231" y="135"/>
                  </a:lnTo>
                  <a:lnTo>
                    <a:pt x="231" y="139"/>
                  </a:lnTo>
                  <a:lnTo>
                    <a:pt x="231" y="142"/>
                  </a:lnTo>
                  <a:lnTo>
                    <a:pt x="231" y="144"/>
                  </a:lnTo>
                  <a:lnTo>
                    <a:pt x="231" y="145"/>
                  </a:lnTo>
                  <a:lnTo>
                    <a:pt x="229" y="149"/>
                  </a:lnTo>
                  <a:lnTo>
                    <a:pt x="229" y="150"/>
                  </a:lnTo>
                  <a:lnTo>
                    <a:pt x="228" y="152"/>
                  </a:lnTo>
                  <a:lnTo>
                    <a:pt x="228" y="155"/>
                  </a:lnTo>
                  <a:lnTo>
                    <a:pt x="230" y="158"/>
                  </a:lnTo>
                  <a:lnTo>
                    <a:pt x="230" y="160"/>
                  </a:lnTo>
                  <a:lnTo>
                    <a:pt x="231" y="162"/>
                  </a:lnTo>
                  <a:lnTo>
                    <a:pt x="231" y="167"/>
                  </a:lnTo>
                  <a:lnTo>
                    <a:pt x="231" y="169"/>
                  </a:lnTo>
                  <a:lnTo>
                    <a:pt x="230" y="171"/>
                  </a:lnTo>
                  <a:lnTo>
                    <a:pt x="230" y="177"/>
                  </a:lnTo>
                  <a:lnTo>
                    <a:pt x="226" y="181"/>
                  </a:lnTo>
                  <a:lnTo>
                    <a:pt x="226" y="183"/>
                  </a:lnTo>
                  <a:lnTo>
                    <a:pt x="225" y="184"/>
                  </a:lnTo>
                  <a:lnTo>
                    <a:pt x="223" y="185"/>
                  </a:lnTo>
                  <a:lnTo>
                    <a:pt x="219" y="185"/>
                  </a:lnTo>
                  <a:lnTo>
                    <a:pt x="218" y="184"/>
                  </a:lnTo>
                  <a:lnTo>
                    <a:pt x="217" y="184"/>
                  </a:lnTo>
                  <a:lnTo>
                    <a:pt x="216" y="185"/>
                  </a:lnTo>
                  <a:lnTo>
                    <a:pt x="213" y="185"/>
                  </a:lnTo>
                  <a:lnTo>
                    <a:pt x="210" y="184"/>
                  </a:lnTo>
                  <a:lnTo>
                    <a:pt x="209" y="184"/>
                  </a:lnTo>
                  <a:lnTo>
                    <a:pt x="207" y="183"/>
                  </a:lnTo>
                  <a:lnTo>
                    <a:pt x="206" y="181"/>
                  </a:lnTo>
                  <a:lnTo>
                    <a:pt x="205" y="179"/>
                  </a:lnTo>
                  <a:lnTo>
                    <a:pt x="205" y="176"/>
                  </a:lnTo>
                  <a:lnTo>
                    <a:pt x="203" y="175"/>
                  </a:lnTo>
                  <a:lnTo>
                    <a:pt x="202" y="173"/>
                  </a:lnTo>
                  <a:lnTo>
                    <a:pt x="202" y="171"/>
                  </a:lnTo>
                  <a:lnTo>
                    <a:pt x="201" y="171"/>
                  </a:lnTo>
                  <a:lnTo>
                    <a:pt x="199" y="170"/>
                  </a:lnTo>
                  <a:lnTo>
                    <a:pt x="197" y="170"/>
                  </a:lnTo>
                  <a:lnTo>
                    <a:pt x="191" y="168"/>
                  </a:lnTo>
                  <a:lnTo>
                    <a:pt x="191" y="166"/>
                  </a:lnTo>
                  <a:lnTo>
                    <a:pt x="190" y="164"/>
                  </a:lnTo>
                  <a:lnTo>
                    <a:pt x="190" y="163"/>
                  </a:lnTo>
                  <a:lnTo>
                    <a:pt x="191" y="161"/>
                  </a:lnTo>
                  <a:lnTo>
                    <a:pt x="191" y="159"/>
                  </a:lnTo>
                  <a:lnTo>
                    <a:pt x="191" y="158"/>
                  </a:lnTo>
                  <a:lnTo>
                    <a:pt x="191" y="157"/>
                  </a:lnTo>
                  <a:lnTo>
                    <a:pt x="191" y="155"/>
                  </a:lnTo>
                  <a:lnTo>
                    <a:pt x="191" y="153"/>
                  </a:lnTo>
                  <a:lnTo>
                    <a:pt x="189" y="152"/>
                  </a:lnTo>
                  <a:lnTo>
                    <a:pt x="188" y="150"/>
                  </a:lnTo>
                  <a:lnTo>
                    <a:pt x="189" y="147"/>
                  </a:lnTo>
                  <a:lnTo>
                    <a:pt x="191" y="146"/>
                  </a:lnTo>
                  <a:lnTo>
                    <a:pt x="192" y="145"/>
                  </a:lnTo>
                  <a:lnTo>
                    <a:pt x="188" y="140"/>
                  </a:lnTo>
                  <a:lnTo>
                    <a:pt x="188" y="139"/>
                  </a:lnTo>
                  <a:lnTo>
                    <a:pt x="188" y="137"/>
                  </a:lnTo>
                  <a:lnTo>
                    <a:pt x="188" y="135"/>
                  </a:lnTo>
                  <a:lnTo>
                    <a:pt x="188" y="132"/>
                  </a:lnTo>
                  <a:lnTo>
                    <a:pt x="188" y="131"/>
                  </a:lnTo>
                  <a:lnTo>
                    <a:pt x="187" y="130"/>
                  </a:lnTo>
                  <a:lnTo>
                    <a:pt x="185" y="127"/>
                  </a:lnTo>
                  <a:lnTo>
                    <a:pt x="180" y="124"/>
                  </a:lnTo>
                  <a:lnTo>
                    <a:pt x="179" y="123"/>
                  </a:lnTo>
                  <a:lnTo>
                    <a:pt x="178" y="123"/>
                  </a:lnTo>
                  <a:lnTo>
                    <a:pt x="177" y="120"/>
                  </a:lnTo>
                  <a:lnTo>
                    <a:pt x="178" y="118"/>
                  </a:lnTo>
                  <a:lnTo>
                    <a:pt x="178" y="116"/>
                  </a:lnTo>
                  <a:lnTo>
                    <a:pt x="176" y="113"/>
                  </a:lnTo>
                  <a:lnTo>
                    <a:pt x="174" y="110"/>
                  </a:lnTo>
                  <a:lnTo>
                    <a:pt x="172" y="109"/>
                  </a:lnTo>
                  <a:lnTo>
                    <a:pt x="171" y="109"/>
                  </a:lnTo>
                  <a:lnTo>
                    <a:pt x="168" y="107"/>
                  </a:lnTo>
                  <a:lnTo>
                    <a:pt x="167" y="106"/>
                  </a:lnTo>
                  <a:lnTo>
                    <a:pt x="168" y="105"/>
                  </a:lnTo>
                  <a:lnTo>
                    <a:pt x="167" y="103"/>
                  </a:lnTo>
                  <a:lnTo>
                    <a:pt x="167" y="101"/>
                  </a:lnTo>
                  <a:lnTo>
                    <a:pt x="168" y="100"/>
                  </a:lnTo>
                  <a:lnTo>
                    <a:pt x="167" y="98"/>
                  </a:lnTo>
                  <a:lnTo>
                    <a:pt x="165" y="100"/>
                  </a:lnTo>
                  <a:lnTo>
                    <a:pt x="164" y="101"/>
                  </a:lnTo>
                  <a:lnTo>
                    <a:pt x="163" y="103"/>
                  </a:lnTo>
                  <a:lnTo>
                    <a:pt x="162" y="105"/>
                  </a:lnTo>
                  <a:lnTo>
                    <a:pt x="162" y="107"/>
                  </a:lnTo>
                  <a:lnTo>
                    <a:pt x="161" y="109"/>
                  </a:lnTo>
                  <a:lnTo>
                    <a:pt x="162" y="110"/>
                  </a:lnTo>
                  <a:lnTo>
                    <a:pt x="162" y="113"/>
                  </a:lnTo>
                  <a:lnTo>
                    <a:pt x="160" y="113"/>
                  </a:lnTo>
                  <a:lnTo>
                    <a:pt x="159" y="113"/>
                  </a:lnTo>
                  <a:lnTo>
                    <a:pt x="156" y="112"/>
                  </a:lnTo>
                  <a:lnTo>
                    <a:pt x="155" y="113"/>
                  </a:lnTo>
                  <a:lnTo>
                    <a:pt x="156" y="116"/>
                  </a:lnTo>
                  <a:lnTo>
                    <a:pt x="156" y="118"/>
                  </a:lnTo>
                  <a:lnTo>
                    <a:pt x="155" y="119"/>
                  </a:lnTo>
                  <a:lnTo>
                    <a:pt x="153" y="120"/>
                  </a:lnTo>
                  <a:lnTo>
                    <a:pt x="154" y="122"/>
                  </a:lnTo>
                  <a:lnTo>
                    <a:pt x="152" y="123"/>
                  </a:lnTo>
                  <a:lnTo>
                    <a:pt x="150" y="125"/>
                  </a:lnTo>
                  <a:lnTo>
                    <a:pt x="148" y="126"/>
                  </a:lnTo>
                  <a:lnTo>
                    <a:pt x="147" y="128"/>
                  </a:lnTo>
                  <a:lnTo>
                    <a:pt x="145" y="128"/>
                  </a:lnTo>
                  <a:lnTo>
                    <a:pt x="143" y="128"/>
                  </a:lnTo>
                  <a:lnTo>
                    <a:pt x="143" y="130"/>
                  </a:lnTo>
                  <a:lnTo>
                    <a:pt x="141" y="131"/>
                  </a:lnTo>
                  <a:lnTo>
                    <a:pt x="140" y="132"/>
                  </a:lnTo>
                  <a:lnTo>
                    <a:pt x="140" y="133"/>
                  </a:lnTo>
                  <a:lnTo>
                    <a:pt x="140" y="136"/>
                  </a:lnTo>
                  <a:lnTo>
                    <a:pt x="141" y="138"/>
                  </a:lnTo>
                  <a:lnTo>
                    <a:pt x="141" y="142"/>
                  </a:lnTo>
                  <a:lnTo>
                    <a:pt x="140" y="143"/>
                  </a:lnTo>
                  <a:lnTo>
                    <a:pt x="141" y="144"/>
                  </a:lnTo>
                  <a:lnTo>
                    <a:pt x="141" y="146"/>
                  </a:lnTo>
                  <a:lnTo>
                    <a:pt x="143" y="147"/>
                  </a:lnTo>
                  <a:lnTo>
                    <a:pt x="144" y="148"/>
                  </a:lnTo>
                  <a:lnTo>
                    <a:pt x="145" y="149"/>
                  </a:lnTo>
                  <a:lnTo>
                    <a:pt x="146" y="150"/>
                  </a:lnTo>
                  <a:lnTo>
                    <a:pt x="145" y="152"/>
                  </a:lnTo>
                  <a:lnTo>
                    <a:pt x="147" y="158"/>
                  </a:lnTo>
                  <a:lnTo>
                    <a:pt x="147" y="160"/>
                  </a:lnTo>
                  <a:lnTo>
                    <a:pt x="149" y="161"/>
                  </a:lnTo>
                  <a:lnTo>
                    <a:pt x="149" y="164"/>
                  </a:lnTo>
                  <a:lnTo>
                    <a:pt x="150" y="165"/>
                  </a:lnTo>
                  <a:lnTo>
                    <a:pt x="150" y="167"/>
                  </a:lnTo>
                  <a:lnTo>
                    <a:pt x="149" y="168"/>
                  </a:lnTo>
                  <a:lnTo>
                    <a:pt x="149" y="171"/>
                  </a:lnTo>
                  <a:lnTo>
                    <a:pt x="148" y="173"/>
                  </a:lnTo>
                  <a:lnTo>
                    <a:pt x="148" y="179"/>
                  </a:lnTo>
                  <a:lnTo>
                    <a:pt x="147" y="180"/>
                  </a:lnTo>
                  <a:lnTo>
                    <a:pt x="145" y="181"/>
                  </a:lnTo>
                  <a:lnTo>
                    <a:pt x="141" y="184"/>
                  </a:lnTo>
                  <a:lnTo>
                    <a:pt x="141" y="185"/>
                  </a:lnTo>
                  <a:lnTo>
                    <a:pt x="135" y="189"/>
                  </a:lnTo>
                  <a:lnTo>
                    <a:pt x="134" y="191"/>
                  </a:lnTo>
                  <a:lnTo>
                    <a:pt x="134" y="193"/>
                  </a:lnTo>
                  <a:lnTo>
                    <a:pt x="126" y="202"/>
                  </a:lnTo>
                  <a:lnTo>
                    <a:pt x="126" y="205"/>
                  </a:lnTo>
                  <a:lnTo>
                    <a:pt x="126" y="207"/>
                  </a:lnTo>
                  <a:lnTo>
                    <a:pt x="125" y="209"/>
                  </a:lnTo>
                  <a:lnTo>
                    <a:pt x="123" y="211"/>
                  </a:lnTo>
                  <a:lnTo>
                    <a:pt x="121" y="212"/>
                  </a:lnTo>
                  <a:lnTo>
                    <a:pt x="121" y="214"/>
                  </a:lnTo>
                  <a:lnTo>
                    <a:pt x="120" y="215"/>
                  </a:lnTo>
                  <a:lnTo>
                    <a:pt x="117" y="214"/>
                  </a:lnTo>
                  <a:lnTo>
                    <a:pt x="108" y="214"/>
                  </a:lnTo>
                  <a:lnTo>
                    <a:pt x="107" y="213"/>
                  </a:lnTo>
                  <a:lnTo>
                    <a:pt x="101" y="213"/>
                  </a:lnTo>
                  <a:lnTo>
                    <a:pt x="93" y="212"/>
                  </a:lnTo>
                  <a:lnTo>
                    <a:pt x="88" y="214"/>
                  </a:lnTo>
                  <a:lnTo>
                    <a:pt x="83" y="224"/>
                  </a:lnTo>
                  <a:lnTo>
                    <a:pt x="81" y="230"/>
                  </a:lnTo>
                  <a:lnTo>
                    <a:pt x="79" y="233"/>
                  </a:lnTo>
                  <a:lnTo>
                    <a:pt x="76" y="233"/>
                  </a:lnTo>
                  <a:lnTo>
                    <a:pt x="75" y="234"/>
                  </a:lnTo>
                  <a:lnTo>
                    <a:pt x="72" y="234"/>
                  </a:lnTo>
                  <a:lnTo>
                    <a:pt x="70" y="233"/>
                  </a:lnTo>
                  <a:lnTo>
                    <a:pt x="62" y="234"/>
                  </a:lnTo>
                  <a:lnTo>
                    <a:pt x="46" y="233"/>
                  </a:lnTo>
                  <a:lnTo>
                    <a:pt x="42" y="239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6" y="251"/>
                  </a:lnTo>
                  <a:lnTo>
                    <a:pt x="34" y="254"/>
                  </a:lnTo>
                  <a:lnTo>
                    <a:pt x="32" y="255"/>
                  </a:lnTo>
                  <a:lnTo>
                    <a:pt x="25" y="257"/>
                  </a:lnTo>
                  <a:lnTo>
                    <a:pt x="23" y="256"/>
                  </a:lnTo>
                  <a:lnTo>
                    <a:pt x="20" y="256"/>
                  </a:lnTo>
                  <a:lnTo>
                    <a:pt x="18" y="255"/>
                  </a:lnTo>
                  <a:lnTo>
                    <a:pt x="16" y="254"/>
                  </a:lnTo>
                  <a:lnTo>
                    <a:pt x="15" y="254"/>
                  </a:lnTo>
                  <a:lnTo>
                    <a:pt x="15" y="251"/>
                  </a:lnTo>
                  <a:lnTo>
                    <a:pt x="14" y="247"/>
                  </a:lnTo>
                  <a:lnTo>
                    <a:pt x="12" y="233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0"/>
                  </a:lnTo>
                  <a:lnTo>
                    <a:pt x="0" y="209"/>
                  </a:lnTo>
                  <a:lnTo>
                    <a:pt x="5" y="190"/>
                  </a:lnTo>
                  <a:lnTo>
                    <a:pt x="7" y="185"/>
                  </a:lnTo>
                  <a:lnTo>
                    <a:pt x="8" y="183"/>
                  </a:lnTo>
                  <a:lnTo>
                    <a:pt x="13" y="178"/>
                  </a:lnTo>
                  <a:lnTo>
                    <a:pt x="14" y="178"/>
                  </a:lnTo>
                  <a:lnTo>
                    <a:pt x="14" y="175"/>
                  </a:lnTo>
                  <a:lnTo>
                    <a:pt x="15" y="170"/>
                  </a:lnTo>
                  <a:lnTo>
                    <a:pt x="15" y="169"/>
                  </a:lnTo>
                  <a:lnTo>
                    <a:pt x="15" y="167"/>
                  </a:lnTo>
                  <a:lnTo>
                    <a:pt x="18" y="162"/>
                  </a:lnTo>
                  <a:lnTo>
                    <a:pt x="21" y="153"/>
                  </a:lnTo>
                  <a:lnTo>
                    <a:pt x="22" y="140"/>
                  </a:lnTo>
                  <a:lnTo>
                    <a:pt x="24" y="130"/>
                  </a:lnTo>
                  <a:lnTo>
                    <a:pt x="25" y="129"/>
                  </a:lnTo>
                  <a:lnTo>
                    <a:pt x="25" y="123"/>
                  </a:lnTo>
                  <a:lnTo>
                    <a:pt x="23" y="118"/>
                  </a:lnTo>
                  <a:lnTo>
                    <a:pt x="23" y="113"/>
                  </a:lnTo>
                  <a:lnTo>
                    <a:pt x="25" y="108"/>
                  </a:lnTo>
                  <a:lnTo>
                    <a:pt x="25" y="97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7" y="80"/>
                  </a:lnTo>
                  <a:lnTo>
                    <a:pt x="27" y="79"/>
                  </a:lnTo>
                  <a:lnTo>
                    <a:pt x="31" y="77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1" y="44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40" y="34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6" name="Freeform 407">
              <a:extLst>
                <a:ext uri="{FF2B5EF4-FFF2-40B4-BE49-F238E27FC236}">
                  <a16:creationId xmlns:a16="http://schemas.microsoft.com/office/drawing/2014/main" id="{B093631D-9CA9-46E6-9657-48FB0078D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784" y="5407430"/>
              <a:ext cx="106342" cy="140452"/>
            </a:xfrm>
            <a:custGeom>
              <a:avLst/>
              <a:gdLst>
                <a:gd name="T0" fmla="*/ 7 w 53"/>
                <a:gd name="T1" fmla="*/ 62 h 70"/>
                <a:gd name="T2" fmla="*/ 5 w 53"/>
                <a:gd name="T3" fmla="*/ 54 h 70"/>
                <a:gd name="T4" fmla="*/ 5 w 53"/>
                <a:gd name="T5" fmla="*/ 51 h 70"/>
                <a:gd name="T6" fmla="*/ 3 w 53"/>
                <a:gd name="T7" fmla="*/ 49 h 70"/>
                <a:gd name="T8" fmla="*/ 1 w 53"/>
                <a:gd name="T9" fmla="*/ 46 h 70"/>
                <a:gd name="T10" fmla="*/ 1 w 53"/>
                <a:gd name="T11" fmla="*/ 44 h 70"/>
                <a:gd name="T12" fmla="*/ 0 w 53"/>
                <a:gd name="T13" fmla="*/ 38 h 70"/>
                <a:gd name="T14" fmla="*/ 0 w 53"/>
                <a:gd name="T15" fmla="*/ 34 h 70"/>
                <a:gd name="T16" fmla="*/ 3 w 53"/>
                <a:gd name="T17" fmla="*/ 32 h 70"/>
                <a:gd name="T18" fmla="*/ 5 w 53"/>
                <a:gd name="T19" fmla="*/ 30 h 70"/>
                <a:gd name="T20" fmla="*/ 8 w 53"/>
                <a:gd name="T21" fmla="*/ 28 h 70"/>
                <a:gd name="T22" fmla="*/ 12 w 53"/>
                <a:gd name="T23" fmla="*/ 25 h 70"/>
                <a:gd name="T24" fmla="*/ 13 w 53"/>
                <a:gd name="T25" fmla="*/ 22 h 70"/>
                <a:gd name="T26" fmla="*/ 16 w 53"/>
                <a:gd name="T27" fmla="*/ 20 h 70"/>
                <a:gd name="T28" fmla="*/ 15 w 53"/>
                <a:gd name="T29" fmla="*/ 15 h 70"/>
                <a:gd name="T30" fmla="*/ 19 w 53"/>
                <a:gd name="T31" fmla="*/ 15 h 70"/>
                <a:gd name="T32" fmla="*/ 22 w 53"/>
                <a:gd name="T33" fmla="*/ 15 h 70"/>
                <a:gd name="T34" fmla="*/ 21 w 53"/>
                <a:gd name="T35" fmla="*/ 11 h 70"/>
                <a:gd name="T36" fmla="*/ 22 w 53"/>
                <a:gd name="T37" fmla="*/ 7 h 70"/>
                <a:gd name="T38" fmla="*/ 24 w 53"/>
                <a:gd name="T39" fmla="*/ 3 h 70"/>
                <a:gd name="T40" fmla="*/ 27 w 53"/>
                <a:gd name="T41" fmla="*/ 0 h 70"/>
                <a:gd name="T42" fmla="*/ 27 w 53"/>
                <a:gd name="T43" fmla="*/ 3 h 70"/>
                <a:gd name="T44" fmla="*/ 28 w 53"/>
                <a:gd name="T45" fmla="*/ 7 h 70"/>
                <a:gd name="T46" fmla="*/ 28 w 53"/>
                <a:gd name="T47" fmla="*/ 9 h 70"/>
                <a:gd name="T48" fmla="*/ 32 w 53"/>
                <a:gd name="T49" fmla="*/ 11 h 70"/>
                <a:gd name="T50" fmla="*/ 36 w 53"/>
                <a:gd name="T51" fmla="*/ 15 h 70"/>
                <a:gd name="T52" fmla="*/ 38 w 53"/>
                <a:gd name="T53" fmla="*/ 20 h 70"/>
                <a:gd name="T54" fmla="*/ 38 w 53"/>
                <a:gd name="T55" fmla="*/ 25 h 70"/>
                <a:gd name="T56" fmla="*/ 40 w 53"/>
                <a:gd name="T57" fmla="*/ 26 h 70"/>
                <a:gd name="T58" fmla="*/ 47 w 53"/>
                <a:gd name="T59" fmla="*/ 32 h 70"/>
                <a:gd name="T60" fmla="*/ 48 w 53"/>
                <a:gd name="T61" fmla="*/ 34 h 70"/>
                <a:gd name="T62" fmla="*/ 48 w 53"/>
                <a:gd name="T63" fmla="*/ 39 h 70"/>
                <a:gd name="T64" fmla="*/ 48 w 53"/>
                <a:gd name="T65" fmla="*/ 42 h 70"/>
                <a:gd name="T66" fmla="*/ 51 w 53"/>
                <a:gd name="T67" fmla="*/ 48 h 70"/>
                <a:gd name="T68" fmla="*/ 48 w 53"/>
                <a:gd name="T69" fmla="*/ 52 h 70"/>
                <a:gd name="T70" fmla="*/ 51 w 53"/>
                <a:gd name="T71" fmla="*/ 55 h 70"/>
                <a:gd name="T72" fmla="*/ 51 w 53"/>
                <a:gd name="T73" fmla="*/ 59 h 70"/>
                <a:gd name="T74" fmla="*/ 51 w 53"/>
                <a:gd name="T75" fmla="*/ 61 h 70"/>
                <a:gd name="T76" fmla="*/ 50 w 53"/>
                <a:gd name="T77" fmla="*/ 65 h 70"/>
                <a:gd name="T78" fmla="*/ 46 w 53"/>
                <a:gd name="T79" fmla="*/ 66 h 70"/>
                <a:gd name="T80" fmla="*/ 42 w 53"/>
                <a:gd name="T81" fmla="*/ 66 h 70"/>
                <a:gd name="T82" fmla="*/ 35 w 53"/>
                <a:gd name="T83" fmla="*/ 67 h 70"/>
                <a:gd name="T84" fmla="*/ 27 w 53"/>
                <a:gd name="T85" fmla="*/ 65 h 70"/>
                <a:gd name="T86" fmla="*/ 19 w 53"/>
                <a:gd name="T87" fmla="*/ 66 h 70"/>
                <a:gd name="T88" fmla="*/ 13 w 53"/>
                <a:gd name="T89" fmla="*/ 65 h 70"/>
                <a:gd name="T90" fmla="*/ 9 w 53"/>
                <a:gd name="T91" fmla="*/ 6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70">
                  <a:moveTo>
                    <a:pt x="9" y="63"/>
                  </a:moveTo>
                  <a:lnTo>
                    <a:pt x="7" y="6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6" y="52"/>
                  </a:lnTo>
                  <a:lnTo>
                    <a:pt x="5" y="51"/>
                  </a:lnTo>
                  <a:lnTo>
                    <a:pt x="4" y="50"/>
                  </a:lnTo>
                  <a:lnTo>
                    <a:pt x="3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1" y="44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8" y="28"/>
                  </a:lnTo>
                  <a:lnTo>
                    <a:pt x="10" y="27"/>
                  </a:lnTo>
                  <a:lnTo>
                    <a:pt x="12" y="25"/>
                  </a:lnTo>
                  <a:lnTo>
                    <a:pt x="14" y="24"/>
                  </a:lnTo>
                  <a:lnTo>
                    <a:pt x="13" y="22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27" y="8"/>
                  </a:lnTo>
                  <a:lnTo>
                    <a:pt x="28" y="9"/>
                  </a:lnTo>
                  <a:lnTo>
                    <a:pt x="31" y="11"/>
                  </a:lnTo>
                  <a:lnTo>
                    <a:pt x="32" y="11"/>
                  </a:lnTo>
                  <a:lnTo>
                    <a:pt x="34" y="12"/>
                  </a:lnTo>
                  <a:lnTo>
                    <a:pt x="36" y="15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7" y="22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5" y="29"/>
                  </a:lnTo>
                  <a:lnTo>
                    <a:pt x="47" y="32"/>
                  </a:lnTo>
                  <a:lnTo>
                    <a:pt x="48" y="33"/>
                  </a:lnTo>
                  <a:lnTo>
                    <a:pt x="48" y="34"/>
                  </a:lnTo>
                  <a:lnTo>
                    <a:pt x="48" y="37"/>
                  </a:lnTo>
                  <a:lnTo>
                    <a:pt x="48" y="39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52" y="47"/>
                  </a:lnTo>
                  <a:lnTo>
                    <a:pt x="51" y="48"/>
                  </a:lnTo>
                  <a:lnTo>
                    <a:pt x="49" y="49"/>
                  </a:lnTo>
                  <a:lnTo>
                    <a:pt x="48" y="52"/>
                  </a:lnTo>
                  <a:lnTo>
                    <a:pt x="49" y="54"/>
                  </a:lnTo>
                  <a:lnTo>
                    <a:pt x="51" y="55"/>
                  </a:lnTo>
                  <a:lnTo>
                    <a:pt x="51" y="57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61"/>
                  </a:lnTo>
                  <a:lnTo>
                    <a:pt x="51" y="63"/>
                  </a:lnTo>
                  <a:lnTo>
                    <a:pt x="50" y="65"/>
                  </a:lnTo>
                  <a:lnTo>
                    <a:pt x="50" y="66"/>
                  </a:lnTo>
                  <a:lnTo>
                    <a:pt x="46" y="66"/>
                  </a:lnTo>
                  <a:lnTo>
                    <a:pt x="44" y="66"/>
                  </a:lnTo>
                  <a:lnTo>
                    <a:pt x="42" y="66"/>
                  </a:lnTo>
                  <a:lnTo>
                    <a:pt x="38" y="69"/>
                  </a:lnTo>
                  <a:lnTo>
                    <a:pt x="35" y="67"/>
                  </a:lnTo>
                  <a:lnTo>
                    <a:pt x="30" y="66"/>
                  </a:lnTo>
                  <a:lnTo>
                    <a:pt x="27" y="65"/>
                  </a:lnTo>
                  <a:lnTo>
                    <a:pt x="22" y="65"/>
                  </a:lnTo>
                  <a:lnTo>
                    <a:pt x="19" y="66"/>
                  </a:lnTo>
                  <a:lnTo>
                    <a:pt x="16" y="66"/>
                  </a:lnTo>
                  <a:lnTo>
                    <a:pt x="13" y="65"/>
                  </a:lnTo>
                  <a:lnTo>
                    <a:pt x="11" y="64"/>
                  </a:lnTo>
                  <a:lnTo>
                    <a:pt x="9" y="63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7" name="Freeform 408" descr="Papel carta">
              <a:extLst>
                <a:ext uri="{FF2B5EF4-FFF2-40B4-BE49-F238E27FC236}">
                  <a16:creationId xmlns:a16="http://schemas.microsoft.com/office/drawing/2014/main" id="{4CFD9EA5-5DF3-4DCD-AEBE-FDC6D571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161" y="1617240"/>
              <a:ext cx="930994" cy="1360375"/>
            </a:xfrm>
            <a:custGeom>
              <a:avLst/>
              <a:gdLst>
                <a:gd name="T0" fmla="*/ 237 w 464"/>
                <a:gd name="T1" fmla="*/ 103 h 678"/>
                <a:gd name="T2" fmla="*/ 234 w 464"/>
                <a:gd name="T3" fmla="*/ 106 h 678"/>
                <a:gd name="T4" fmla="*/ 246 w 464"/>
                <a:gd name="T5" fmla="*/ 121 h 678"/>
                <a:gd name="T6" fmla="*/ 262 w 464"/>
                <a:gd name="T7" fmla="*/ 133 h 678"/>
                <a:gd name="T8" fmla="*/ 262 w 464"/>
                <a:gd name="T9" fmla="*/ 167 h 678"/>
                <a:gd name="T10" fmla="*/ 253 w 464"/>
                <a:gd name="T11" fmla="*/ 201 h 678"/>
                <a:gd name="T12" fmla="*/ 257 w 464"/>
                <a:gd name="T13" fmla="*/ 236 h 678"/>
                <a:gd name="T14" fmla="*/ 268 w 464"/>
                <a:gd name="T15" fmla="*/ 274 h 678"/>
                <a:gd name="T16" fmla="*/ 265 w 464"/>
                <a:gd name="T17" fmla="*/ 340 h 678"/>
                <a:gd name="T18" fmla="*/ 265 w 464"/>
                <a:gd name="T19" fmla="*/ 371 h 678"/>
                <a:gd name="T20" fmla="*/ 278 w 464"/>
                <a:gd name="T21" fmla="*/ 383 h 678"/>
                <a:gd name="T22" fmla="*/ 290 w 464"/>
                <a:gd name="T23" fmla="*/ 396 h 678"/>
                <a:gd name="T24" fmla="*/ 302 w 464"/>
                <a:gd name="T25" fmla="*/ 414 h 678"/>
                <a:gd name="T26" fmla="*/ 320 w 464"/>
                <a:gd name="T27" fmla="*/ 434 h 678"/>
                <a:gd name="T28" fmla="*/ 341 w 464"/>
                <a:gd name="T29" fmla="*/ 459 h 678"/>
                <a:gd name="T30" fmla="*/ 361 w 464"/>
                <a:gd name="T31" fmla="*/ 476 h 678"/>
                <a:gd name="T32" fmla="*/ 377 w 464"/>
                <a:gd name="T33" fmla="*/ 501 h 678"/>
                <a:gd name="T34" fmla="*/ 381 w 464"/>
                <a:gd name="T35" fmla="*/ 514 h 678"/>
                <a:gd name="T36" fmla="*/ 377 w 464"/>
                <a:gd name="T37" fmla="*/ 533 h 678"/>
                <a:gd name="T38" fmla="*/ 387 w 464"/>
                <a:gd name="T39" fmla="*/ 548 h 678"/>
                <a:gd name="T40" fmla="*/ 398 w 464"/>
                <a:gd name="T41" fmla="*/ 540 h 678"/>
                <a:gd name="T42" fmla="*/ 399 w 464"/>
                <a:gd name="T43" fmla="*/ 561 h 678"/>
                <a:gd name="T44" fmla="*/ 413 w 464"/>
                <a:gd name="T45" fmla="*/ 562 h 678"/>
                <a:gd name="T46" fmla="*/ 421 w 464"/>
                <a:gd name="T47" fmla="*/ 600 h 678"/>
                <a:gd name="T48" fmla="*/ 438 w 464"/>
                <a:gd name="T49" fmla="*/ 606 h 678"/>
                <a:gd name="T50" fmla="*/ 454 w 464"/>
                <a:gd name="T51" fmla="*/ 613 h 678"/>
                <a:gd name="T52" fmla="*/ 462 w 464"/>
                <a:gd name="T53" fmla="*/ 645 h 678"/>
                <a:gd name="T54" fmla="*/ 296 w 464"/>
                <a:gd name="T55" fmla="*/ 664 h 678"/>
                <a:gd name="T56" fmla="*/ 301 w 464"/>
                <a:gd name="T57" fmla="*/ 643 h 678"/>
                <a:gd name="T58" fmla="*/ 310 w 464"/>
                <a:gd name="T59" fmla="*/ 594 h 678"/>
                <a:gd name="T60" fmla="*/ 300 w 464"/>
                <a:gd name="T61" fmla="*/ 582 h 678"/>
                <a:gd name="T62" fmla="*/ 289 w 464"/>
                <a:gd name="T63" fmla="*/ 573 h 678"/>
                <a:gd name="T64" fmla="*/ 284 w 464"/>
                <a:gd name="T65" fmla="*/ 559 h 678"/>
                <a:gd name="T66" fmla="*/ 272 w 464"/>
                <a:gd name="T67" fmla="*/ 535 h 678"/>
                <a:gd name="T68" fmla="*/ 256 w 464"/>
                <a:gd name="T69" fmla="*/ 529 h 678"/>
                <a:gd name="T70" fmla="*/ 249 w 464"/>
                <a:gd name="T71" fmla="*/ 509 h 678"/>
                <a:gd name="T72" fmla="*/ 231 w 464"/>
                <a:gd name="T73" fmla="*/ 487 h 678"/>
                <a:gd name="T74" fmla="*/ 189 w 464"/>
                <a:gd name="T75" fmla="*/ 455 h 678"/>
                <a:gd name="T76" fmla="*/ 172 w 464"/>
                <a:gd name="T77" fmla="*/ 437 h 678"/>
                <a:gd name="T78" fmla="*/ 158 w 464"/>
                <a:gd name="T79" fmla="*/ 427 h 678"/>
                <a:gd name="T80" fmla="*/ 135 w 464"/>
                <a:gd name="T81" fmla="*/ 408 h 678"/>
                <a:gd name="T82" fmla="*/ 121 w 464"/>
                <a:gd name="T83" fmla="*/ 375 h 678"/>
                <a:gd name="T84" fmla="*/ 125 w 464"/>
                <a:gd name="T85" fmla="*/ 353 h 678"/>
                <a:gd name="T86" fmla="*/ 123 w 464"/>
                <a:gd name="T87" fmla="*/ 321 h 678"/>
                <a:gd name="T88" fmla="*/ 113 w 464"/>
                <a:gd name="T89" fmla="*/ 308 h 678"/>
                <a:gd name="T90" fmla="*/ 110 w 464"/>
                <a:gd name="T91" fmla="*/ 291 h 678"/>
                <a:gd name="T92" fmla="*/ 108 w 464"/>
                <a:gd name="T93" fmla="*/ 305 h 678"/>
                <a:gd name="T94" fmla="*/ 106 w 464"/>
                <a:gd name="T95" fmla="*/ 314 h 678"/>
                <a:gd name="T96" fmla="*/ 93 w 464"/>
                <a:gd name="T97" fmla="*/ 246 h 678"/>
                <a:gd name="T98" fmla="*/ 79 w 464"/>
                <a:gd name="T99" fmla="*/ 216 h 678"/>
                <a:gd name="T100" fmla="*/ 80 w 464"/>
                <a:gd name="T101" fmla="*/ 193 h 678"/>
                <a:gd name="T102" fmla="*/ 63 w 464"/>
                <a:gd name="T103" fmla="*/ 166 h 678"/>
                <a:gd name="T104" fmla="*/ 48 w 464"/>
                <a:gd name="T105" fmla="*/ 146 h 678"/>
                <a:gd name="T106" fmla="*/ 49 w 464"/>
                <a:gd name="T107" fmla="*/ 136 h 678"/>
                <a:gd name="T108" fmla="*/ 35 w 464"/>
                <a:gd name="T109" fmla="*/ 110 h 678"/>
                <a:gd name="T110" fmla="*/ 57 w 464"/>
                <a:gd name="T111" fmla="*/ 107 h 678"/>
                <a:gd name="T112" fmla="*/ 56 w 464"/>
                <a:gd name="T113" fmla="*/ 103 h 678"/>
                <a:gd name="T114" fmla="*/ 38 w 464"/>
                <a:gd name="T115" fmla="*/ 83 h 678"/>
                <a:gd name="T116" fmla="*/ 26 w 464"/>
                <a:gd name="T117" fmla="*/ 61 h 678"/>
                <a:gd name="T118" fmla="*/ 0 w 464"/>
                <a:gd name="T119" fmla="*/ 0 h 678"/>
                <a:gd name="T120" fmla="*/ 260 w 464"/>
                <a:gd name="T121" fmla="*/ 52 h 678"/>
                <a:gd name="T122" fmla="*/ 262 w 464"/>
                <a:gd name="T123" fmla="*/ 8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4" h="678">
                  <a:moveTo>
                    <a:pt x="257" y="126"/>
                  </a:moveTo>
                  <a:lnTo>
                    <a:pt x="256" y="121"/>
                  </a:lnTo>
                  <a:lnTo>
                    <a:pt x="252" y="118"/>
                  </a:lnTo>
                  <a:lnTo>
                    <a:pt x="247" y="112"/>
                  </a:lnTo>
                  <a:lnTo>
                    <a:pt x="243" y="109"/>
                  </a:lnTo>
                  <a:lnTo>
                    <a:pt x="240" y="108"/>
                  </a:lnTo>
                  <a:lnTo>
                    <a:pt x="239" y="108"/>
                  </a:lnTo>
                  <a:lnTo>
                    <a:pt x="237" y="103"/>
                  </a:lnTo>
                  <a:lnTo>
                    <a:pt x="237" y="100"/>
                  </a:lnTo>
                  <a:lnTo>
                    <a:pt x="236" y="97"/>
                  </a:lnTo>
                  <a:lnTo>
                    <a:pt x="234" y="97"/>
                  </a:lnTo>
                  <a:lnTo>
                    <a:pt x="231" y="97"/>
                  </a:lnTo>
                  <a:lnTo>
                    <a:pt x="230" y="99"/>
                  </a:lnTo>
                  <a:lnTo>
                    <a:pt x="232" y="100"/>
                  </a:lnTo>
                  <a:lnTo>
                    <a:pt x="232" y="102"/>
                  </a:lnTo>
                  <a:lnTo>
                    <a:pt x="234" y="106"/>
                  </a:lnTo>
                  <a:lnTo>
                    <a:pt x="233" y="109"/>
                  </a:lnTo>
                  <a:lnTo>
                    <a:pt x="234" y="109"/>
                  </a:lnTo>
                  <a:lnTo>
                    <a:pt x="238" y="109"/>
                  </a:lnTo>
                  <a:lnTo>
                    <a:pt x="240" y="110"/>
                  </a:lnTo>
                  <a:lnTo>
                    <a:pt x="241" y="115"/>
                  </a:lnTo>
                  <a:lnTo>
                    <a:pt x="243" y="118"/>
                  </a:lnTo>
                  <a:lnTo>
                    <a:pt x="244" y="119"/>
                  </a:lnTo>
                  <a:lnTo>
                    <a:pt x="246" y="121"/>
                  </a:lnTo>
                  <a:lnTo>
                    <a:pt x="247" y="121"/>
                  </a:lnTo>
                  <a:lnTo>
                    <a:pt x="249" y="121"/>
                  </a:lnTo>
                  <a:lnTo>
                    <a:pt x="249" y="124"/>
                  </a:lnTo>
                  <a:lnTo>
                    <a:pt x="250" y="126"/>
                  </a:lnTo>
                  <a:lnTo>
                    <a:pt x="252" y="127"/>
                  </a:lnTo>
                  <a:lnTo>
                    <a:pt x="255" y="132"/>
                  </a:lnTo>
                  <a:lnTo>
                    <a:pt x="258" y="132"/>
                  </a:lnTo>
                  <a:lnTo>
                    <a:pt x="262" y="133"/>
                  </a:lnTo>
                  <a:lnTo>
                    <a:pt x="263" y="144"/>
                  </a:lnTo>
                  <a:lnTo>
                    <a:pt x="266" y="145"/>
                  </a:lnTo>
                  <a:lnTo>
                    <a:pt x="268" y="149"/>
                  </a:lnTo>
                  <a:lnTo>
                    <a:pt x="268" y="153"/>
                  </a:lnTo>
                  <a:lnTo>
                    <a:pt x="268" y="155"/>
                  </a:lnTo>
                  <a:lnTo>
                    <a:pt x="266" y="160"/>
                  </a:lnTo>
                  <a:lnTo>
                    <a:pt x="264" y="162"/>
                  </a:lnTo>
                  <a:lnTo>
                    <a:pt x="262" y="167"/>
                  </a:lnTo>
                  <a:lnTo>
                    <a:pt x="261" y="171"/>
                  </a:lnTo>
                  <a:lnTo>
                    <a:pt x="260" y="174"/>
                  </a:lnTo>
                  <a:lnTo>
                    <a:pt x="258" y="186"/>
                  </a:lnTo>
                  <a:lnTo>
                    <a:pt x="257" y="188"/>
                  </a:lnTo>
                  <a:lnTo>
                    <a:pt x="255" y="190"/>
                  </a:lnTo>
                  <a:lnTo>
                    <a:pt x="254" y="193"/>
                  </a:lnTo>
                  <a:lnTo>
                    <a:pt x="252" y="197"/>
                  </a:lnTo>
                  <a:lnTo>
                    <a:pt x="253" y="201"/>
                  </a:lnTo>
                  <a:lnTo>
                    <a:pt x="253" y="207"/>
                  </a:lnTo>
                  <a:lnTo>
                    <a:pt x="251" y="218"/>
                  </a:lnTo>
                  <a:lnTo>
                    <a:pt x="251" y="224"/>
                  </a:lnTo>
                  <a:lnTo>
                    <a:pt x="254" y="230"/>
                  </a:lnTo>
                  <a:lnTo>
                    <a:pt x="257" y="231"/>
                  </a:lnTo>
                  <a:lnTo>
                    <a:pt x="258" y="232"/>
                  </a:lnTo>
                  <a:lnTo>
                    <a:pt x="259" y="233"/>
                  </a:lnTo>
                  <a:lnTo>
                    <a:pt x="257" y="236"/>
                  </a:lnTo>
                  <a:lnTo>
                    <a:pt x="256" y="241"/>
                  </a:lnTo>
                  <a:lnTo>
                    <a:pt x="257" y="244"/>
                  </a:lnTo>
                  <a:lnTo>
                    <a:pt x="265" y="248"/>
                  </a:lnTo>
                  <a:lnTo>
                    <a:pt x="270" y="253"/>
                  </a:lnTo>
                  <a:lnTo>
                    <a:pt x="270" y="254"/>
                  </a:lnTo>
                  <a:lnTo>
                    <a:pt x="269" y="266"/>
                  </a:lnTo>
                  <a:lnTo>
                    <a:pt x="268" y="270"/>
                  </a:lnTo>
                  <a:lnTo>
                    <a:pt x="268" y="274"/>
                  </a:lnTo>
                  <a:lnTo>
                    <a:pt x="265" y="288"/>
                  </a:lnTo>
                  <a:lnTo>
                    <a:pt x="264" y="291"/>
                  </a:lnTo>
                  <a:lnTo>
                    <a:pt x="265" y="302"/>
                  </a:lnTo>
                  <a:lnTo>
                    <a:pt x="268" y="314"/>
                  </a:lnTo>
                  <a:lnTo>
                    <a:pt x="269" y="321"/>
                  </a:lnTo>
                  <a:lnTo>
                    <a:pt x="269" y="324"/>
                  </a:lnTo>
                  <a:lnTo>
                    <a:pt x="266" y="338"/>
                  </a:lnTo>
                  <a:lnTo>
                    <a:pt x="265" y="340"/>
                  </a:lnTo>
                  <a:lnTo>
                    <a:pt x="265" y="343"/>
                  </a:lnTo>
                  <a:lnTo>
                    <a:pt x="265" y="348"/>
                  </a:lnTo>
                  <a:lnTo>
                    <a:pt x="264" y="352"/>
                  </a:lnTo>
                  <a:lnTo>
                    <a:pt x="264" y="355"/>
                  </a:lnTo>
                  <a:lnTo>
                    <a:pt x="267" y="359"/>
                  </a:lnTo>
                  <a:lnTo>
                    <a:pt x="267" y="363"/>
                  </a:lnTo>
                  <a:lnTo>
                    <a:pt x="265" y="369"/>
                  </a:lnTo>
                  <a:lnTo>
                    <a:pt x="265" y="371"/>
                  </a:lnTo>
                  <a:lnTo>
                    <a:pt x="267" y="373"/>
                  </a:lnTo>
                  <a:lnTo>
                    <a:pt x="268" y="373"/>
                  </a:lnTo>
                  <a:lnTo>
                    <a:pt x="270" y="375"/>
                  </a:lnTo>
                  <a:lnTo>
                    <a:pt x="272" y="378"/>
                  </a:lnTo>
                  <a:lnTo>
                    <a:pt x="274" y="378"/>
                  </a:lnTo>
                  <a:lnTo>
                    <a:pt x="276" y="379"/>
                  </a:lnTo>
                  <a:lnTo>
                    <a:pt x="277" y="381"/>
                  </a:lnTo>
                  <a:lnTo>
                    <a:pt x="278" y="383"/>
                  </a:lnTo>
                  <a:lnTo>
                    <a:pt x="279" y="386"/>
                  </a:lnTo>
                  <a:lnTo>
                    <a:pt x="282" y="388"/>
                  </a:lnTo>
                  <a:lnTo>
                    <a:pt x="283" y="390"/>
                  </a:lnTo>
                  <a:lnTo>
                    <a:pt x="285" y="391"/>
                  </a:lnTo>
                  <a:lnTo>
                    <a:pt x="285" y="392"/>
                  </a:lnTo>
                  <a:lnTo>
                    <a:pt x="288" y="395"/>
                  </a:lnTo>
                  <a:lnTo>
                    <a:pt x="288" y="396"/>
                  </a:lnTo>
                  <a:lnTo>
                    <a:pt x="290" y="396"/>
                  </a:lnTo>
                  <a:lnTo>
                    <a:pt x="291" y="398"/>
                  </a:lnTo>
                  <a:lnTo>
                    <a:pt x="291" y="401"/>
                  </a:lnTo>
                  <a:lnTo>
                    <a:pt x="291" y="406"/>
                  </a:lnTo>
                  <a:lnTo>
                    <a:pt x="291" y="409"/>
                  </a:lnTo>
                  <a:lnTo>
                    <a:pt x="289" y="414"/>
                  </a:lnTo>
                  <a:lnTo>
                    <a:pt x="295" y="421"/>
                  </a:lnTo>
                  <a:lnTo>
                    <a:pt x="297" y="419"/>
                  </a:lnTo>
                  <a:lnTo>
                    <a:pt x="302" y="414"/>
                  </a:lnTo>
                  <a:lnTo>
                    <a:pt x="304" y="415"/>
                  </a:lnTo>
                  <a:lnTo>
                    <a:pt x="305" y="415"/>
                  </a:lnTo>
                  <a:lnTo>
                    <a:pt x="310" y="419"/>
                  </a:lnTo>
                  <a:lnTo>
                    <a:pt x="312" y="424"/>
                  </a:lnTo>
                  <a:lnTo>
                    <a:pt x="315" y="427"/>
                  </a:lnTo>
                  <a:lnTo>
                    <a:pt x="316" y="428"/>
                  </a:lnTo>
                  <a:lnTo>
                    <a:pt x="319" y="432"/>
                  </a:lnTo>
                  <a:lnTo>
                    <a:pt x="320" y="434"/>
                  </a:lnTo>
                  <a:lnTo>
                    <a:pt x="321" y="436"/>
                  </a:lnTo>
                  <a:lnTo>
                    <a:pt x="325" y="437"/>
                  </a:lnTo>
                  <a:lnTo>
                    <a:pt x="329" y="444"/>
                  </a:lnTo>
                  <a:lnTo>
                    <a:pt x="330" y="446"/>
                  </a:lnTo>
                  <a:lnTo>
                    <a:pt x="332" y="447"/>
                  </a:lnTo>
                  <a:lnTo>
                    <a:pt x="334" y="450"/>
                  </a:lnTo>
                  <a:lnTo>
                    <a:pt x="336" y="453"/>
                  </a:lnTo>
                  <a:lnTo>
                    <a:pt x="341" y="459"/>
                  </a:lnTo>
                  <a:lnTo>
                    <a:pt x="342" y="463"/>
                  </a:lnTo>
                  <a:lnTo>
                    <a:pt x="345" y="464"/>
                  </a:lnTo>
                  <a:lnTo>
                    <a:pt x="348" y="466"/>
                  </a:lnTo>
                  <a:lnTo>
                    <a:pt x="350" y="467"/>
                  </a:lnTo>
                  <a:lnTo>
                    <a:pt x="352" y="470"/>
                  </a:lnTo>
                  <a:lnTo>
                    <a:pt x="352" y="472"/>
                  </a:lnTo>
                  <a:lnTo>
                    <a:pt x="355" y="475"/>
                  </a:lnTo>
                  <a:lnTo>
                    <a:pt x="361" y="476"/>
                  </a:lnTo>
                  <a:lnTo>
                    <a:pt x="364" y="480"/>
                  </a:lnTo>
                  <a:lnTo>
                    <a:pt x="364" y="482"/>
                  </a:lnTo>
                  <a:lnTo>
                    <a:pt x="367" y="487"/>
                  </a:lnTo>
                  <a:lnTo>
                    <a:pt x="370" y="487"/>
                  </a:lnTo>
                  <a:lnTo>
                    <a:pt x="371" y="490"/>
                  </a:lnTo>
                  <a:lnTo>
                    <a:pt x="375" y="494"/>
                  </a:lnTo>
                  <a:lnTo>
                    <a:pt x="377" y="498"/>
                  </a:lnTo>
                  <a:lnTo>
                    <a:pt x="377" y="501"/>
                  </a:lnTo>
                  <a:lnTo>
                    <a:pt x="373" y="503"/>
                  </a:lnTo>
                  <a:lnTo>
                    <a:pt x="375" y="504"/>
                  </a:lnTo>
                  <a:lnTo>
                    <a:pt x="376" y="505"/>
                  </a:lnTo>
                  <a:lnTo>
                    <a:pt x="375" y="507"/>
                  </a:lnTo>
                  <a:lnTo>
                    <a:pt x="376" y="510"/>
                  </a:lnTo>
                  <a:lnTo>
                    <a:pt x="377" y="510"/>
                  </a:lnTo>
                  <a:lnTo>
                    <a:pt x="379" y="511"/>
                  </a:lnTo>
                  <a:lnTo>
                    <a:pt x="381" y="514"/>
                  </a:lnTo>
                  <a:lnTo>
                    <a:pt x="381" y="515"/>
                  </a:lnTo>
                  <a:lnTo>
                    <a:pt x="382" y="526"/>
                  </a:lnTo>
                  <a:lnTo>
                    <a:pt x="382" y="529"/>
                  </a:lnTo>
                  <a:lnTo>
                    <a:pt x="380" y="529"/>
                  </a:lnTo>
                  <a:lnTo>
                    <a:pt x="378" y="528"/>
                  </a:lnTo>
                  <a:lnTo>
                    <a:pt x="377" y="530"/>
                  </a:lnTo>
                  <a:lnTo>
                    <a:pt x="377" y="532"/>
                  </a:lnTo>
                  <a:lnTo>
                    <a:pt x="377" y="533"/>
                  </a:lnTo>
                  <a:lnTo>
                    <a:pt x="377" y="536"/>
                  </a:lnTo>
                  <a:lnTo>
                    <a:pt x="377" y="541"/>
                  </a:lnTo>
                  <a:lnTo>
                    <a:pt x="378" y="547"/>
                  </a:lnTo>
                  <a:lnTo>
                    <a:pt x="377" y="552"/>
                  </a:lnTo>
                  <a:lnTo>
                    <a:pt x="381" y="556"/>
                  </a:lnTo>
                  <a:lnTo>
                    <a:pt x="384" y="556"/>
                  </a:lnTo>
                  <a:lnTo>
                    <a:pt x="385" y="552"/>
                  </a:lnTo>
                  <a:lnTo>
                    <a:pt x="387" y="548"/>
                  </a:lnTo>
                  <a:lnTo>
                    <a:pt x="387" y="545"/>
                  </a:lnTo>
                  <a:lnTo>
                    <a:pt x="386" y="544"/>
                  </a:lnTo>
                  <a:lnTo>
                    <a:pt x="387" y="541"/>
                  </a:lnTo>
                  <a:lnTo>
                    <a:pt x="389" y="540"/>
                  </a:lnTo>
                  <a:lnTo>
                    <a:pt x="391" y="540"/>
                  </a:lnTo>
                  <a:lnTo>
                    <a:pt x="395" y="541"/>
                  </a:lnTo>
                  <a:lnTo>
                    <a:pt x="397" y="539"/>
                  </a:lnTo>
                  <a:lnTo>
                    <a:pt x="398" y="540"/>
                  </a:lnTo>
                  <a:lnTo>
                    <a:pt x="400" y="541"/>
                  </a:lnTo>
                  <a:lnTo>
                    <a:pt x="400" y="544"/>
                  </a:lnTo>
                  <a:lnTo>
                    <a:pt x="400" y="548"/>
                  </a:lnTo>
                  <a:lnTo>
                    <a:pt x="401" y="551"/>
                  </a:lnTo>
                  <a:lnTo>
                    <a:pt x="397" y="556"/>
                  </a:lnTo>
                  <a:lnTo>
                    <a:pt x="397" y="559"/>
                  </a:lnTo>
                  <a:lnTo>
                    <a:pt x="398" y="559"/>
                  </a:lnTo>
                  <a:lnTo>
                    <a:pt x="399" y="561"/>
                  </a:lnTo>
                  <a:lnTo>
                    <a:pt x="398" y="563"/>
                  </a:lnTo>
                  <a:lnTo>
                    <a:pt x="397" y="564"/>
                  </a:lnTo>
                  <a:lnTo>
                    <a:pt x="399" y="566"/>
                  </a:lnTo>
                  <a:lnTo>
                    <a:pt x="402" y="566"/>
                  </a:lnTo>
                  <a:lnTo>
                    <a:pt x="404" y="566"/>
                  </a:lnTo>
                  <a:lnTo>
                    <a:pt x="408" y="564"/>
                  </a:lnTo>
                  <a:lnTo>
                    <a:pt x="410" y="562"/>
                  </a:lnTo>
                  <a:lnTo>
                    <a:pt x="413" y="562"/>
                  </a:lnTo>
                  <a:lnTo>
                    <a:pt x="415" y="562"/>
                  </a:lnTo>
                  <a:lnTo>
                    <a:pt x="418" y="568"/>
                  </a:lnTo>
                  <a:lnTo>
                    <a:pt x="418" y="577"/>
                  </a:lnTo>
                  <a:lnTo>
                    <a:pt x="417" y="583"/>
                  </a:lnTo>
                  <a:lnTo>
                    <a:pt x="418" y="583"/>
                  </a:lnTo>
                  <a:lnTo>
                    <a:pt x="418" y="586"/>
                  </a:lnTo>
                  <a:lnTo>
                    <a:pt x="417" y="588"/>
                  </a:lnTo>
                  <a:lnTo>
                    <a:pt x="421" y="600"/>
                  </a:lnTo>
                  <a:lnTo>
                    <a:pt x="423" y="602"/>
                  </a:lnTo>
                  <a:lnTo>
                    <a:pt x="424" y="603"/>
                  </a:lnTo>
                  <a:lnTo>
                    <a:pt x="426" y="604"/>
                  </a:lnTo>
                  <a:lnTo>
                    <a:pt x="429" y="603"/>
                  </a:lnTo>
                  <a:lnTo>
                    <a:pt x="432" y="605"/>
                  </a:lnTo>
                  <a:lnTo>
                    <a:pt x="433" y="606"/>
                  </a:lnTo>
                  <a:lnTo>
                    <a:pt x="436" y="606"/>
                  </a:lnTo>
                  <a:lnTo>
                    <a:pt x="438" y="606"/>
                  </a:lnTo>
                  <a:lnTo>
                    <a:pt x="440" y="606"/>
                  </a:lnTo>
                  <a:lnTo>
                    <a:pt x="443" y="605"/>
                  </a:lnTo>
                  <a:lnTo>
                    <a:pt x="447" y="605"/>
                  </a:lnTo>
                  <a:lnTo>
                    <a:pt x="450" y="606"/>
                  </a:lnTo>
                  <a:lnTo>
                    <a:pt x="451" y="610"/>
                  </a:lnTo>
                  <a:lnTo>
                    <a:pt x="453" y="610"/>
                  </a:lnTo>
                  <a:lnTo>
                    <a:pt x="454" y="610"/>
                  </a:lnTo>
                  <a:lnTo>
                    <a:pt x="454" y="613"/>
                  </a:lnTo>
                  <a:lnTo>
                    <a:pt x="454" y="617"/>
                  </a:lnTo>
                  <a:lnTo>
                    <a:pt x="454" y="621"/>
                  </a:lnTo>
                  <a:lnTo>
                    <a:pt x="456" y="626"/>
                  </a:lnTo>
                  <a:lnTo>
                    <a:pt x="454" y="629"/>
                  </a:lnTo>
                  <a:lnTo>
                    <a:pt x="453" y="632"/>
                  </a:lnTo>
                  <a:lnTo>
                    <a:pt x="457" y="638"/>
                  </a:lnTo>
                  <a:lnTo>
                    <a:pt x="460" y="641"/>
                  </a:lnTo>
                  <a:lnTo>
                    <a:pt x="462" y="645"/>
                  </a:lnTo>
                  <a:lnTo>
                    <a:pt x="463" y="649"/>
                  </a:lnTo>
                  <a:lnTo>
                    <a:pt x="463" y="651"/>
                  </a:lnTo>
                  <a:lnTo>
                    <a:pt x="461" y="654"/>
                  </a:lnTo>
                  <a:lnTo>
                    <a:pt x="459" y="659"/>
                  </a:lnTo>
                  <a:lnTo>
                    <a:pt x="460" y="671"/>
                  </a:lnTo>
                  <a:lnTo>
                    <a:pt x="459" y="673"/>
                  </a:lnTo>
                  <a:lnTo>
                    <a:pt x="452" y="677"/>
                  </a:lnTo>
                  <a:lnTo>
                    <a:pt x="296" y="664"/>
                  </a:lnTo>
                  <a:lnTo>
                    <a:pt x="297" y="662"/>
                  </a:lnTo>
                  <a:lnTo>
                    <a:pt x="299" y="661"/>
                  </a:lnTo>
                  <a:lnTo>
                    <a:pt x="297" y="659"/>
                  </a:lnTo>
                  <a:lnTo>
                    <a:pt x="295" y="655"/>
                  </a:lnTo>
                  <a:lnTo>
                    <a:pt x="296" y="651"/>
                  </a:lnTo>
                  <a:lnTo>
                    <a:pt x="295" y="650"/>
                  </a:lnTo>
                  <a:lnTo>
                    <a:pt x="297" y="649"/>
                  </a:lnTo>
                  <a:lnTo>
                    <a:pt x="301" y="643"/>
                  </a:lnTo>
                  <a:lnTo>
                    <a:pt x="306" y="633"/>
                  </a:lnTo>
                  <a:lnTo>
                    <a:pt x="303" y="632"/>
                  </a:lnTo>
                  <a:lnTo>
                    <a:pt x="300" y="632"/>
                  </a:lnTo>
                  <a:lnTo>
                    <a:pt x="299" y="631"/>
                  </a:lnTo>
                  <a:lnTo>
                    <a:pt x="298" y="629"/>
                  </a:lnTo>
                  <a:lnTo>
                    <a:pt x="304" y="619"/>
                  </a:lnTo>
                  <a:lnTo>
                    <a:pt x="307" y="611"/>
                  </a:lnTo>
                  <a:lnTo>
                    <a:pt x="310" y="594"/>
                  </a:lnTo>
                  <a:lnTo>
                    <a:pt x="309" y="590"/>
                  </a:lnTo>
                  <a:lnTo>
                    <a:pt x="307" y="589"/>
                  </a:lnTo>
                  <a:lnTo>
                    <a:pt x="307" y="587"/>
                  </a:lnTo>
                  <a:lnTo>
                    <a:pt x="305" y="586"/>
                  </a:lnTo>
                  <a:lnTo>
                    <a:pt x="303" y="586"/>
                  </a:lnTo>
                  <a:lnTo>
                    <a:pt x="301" y="585"/>
                  </a:lnTo>
                  <a:lnTo>
                    <a:pt x="300" y="583"/>
                  </a:lnTo>
                  <a:lnTo>
                    <a:pt x="300" y="582"/>
                  </a:lnTo>
                  <a:lnTo>
                    <a:pt x="300" y="580"/>
                  </a:lnTo>
                  <a:lnTo>
                    <a:pt x="300" y="578"/>
                  </a:lnTo>
                  <a:lnTo>
                    <a:pt x="299" y="576"/>
                  </a:lnTo>
                  <a:lnTo>
                    <a:pt x="296" y="576"/>
                  </a:lnTo>
                  <a:lnTo>
                    <a:pt x="294" y="575"/>
                  </a:lnTo>
                  <a:lnTo>
                    <a:pt x="291" y="575"/>
                  </a:lnTo>
                  <a:lnTo>
                    <a:pt x="290" y="575"/>
                  </a:lnTo>
                  <a:lnTo>
                    <a:pt x="289" y="573"/>
                  </a:lnTo>
                  <a:lnTo>
                    <a:pt x="289" y="571"/>
                  </a:lnTo>
                  <a:lnTo>
                    <a:pt x="291" y="570"/>
                  </a:lnTo>
                  <a:lnTo>
                    <a:pt x="288" y="569"/>
                  </a:lnTo>
                  <a:lnTo>
                    <a:pt x="286" y="569"/>
                  </a:lnTo>
                  <a:lnTo>
                    <a:pt x="285" y="567"/>
                  </a:lnTo>
                  <a:lnTo>
                    <a:pt x="286" y="562"/>
                  </a:lnTo>
                  <a:lnTo>
                    <a:pt x="285" y="559"/>
                  </a:lnTo>
                  <a:lnTo>
                    <a:pt x="284" y="559"/>
                  </a:lnTo>
                  <a:lnTo>
                    <a:pt x="282" y="559"/>
                  </a:lnTo>
                  <a:lnTo>
                    <a:pt x="281" y="557"/>
                  </a:lnTo>
                  <a:lnTo>
                    <a:pt x="280" y="548"/>
                  </a:lnTo>
                  <a:lnTo>
                    <a:pt x="278" y="547"/>
                  </a:lnTo>
                  <a:lnTo>
                    <a:pt x="276" y="540"/>
                  </a:lnTo>
                  <a:lnTo>
                    <a:pt x="275" y="539"/>
                  </a:lnTo>
                  <a:lnTo>
                    <a:pt x="273" y="537"/>
                  </a:lnTo>
                  <a:lnTo>
                    <a:pt x="272" y="535"/>
                  </a:lnTo>
                  <a:lnTo>
                    <a:pt x="269" y="534"/>
                  </a:lnTo>
                  <a:lnTo>
                    <a:pt x="267" y="534"/>
                  </a:lnTo>
                  <a:lnTo>
                    <a:pt x="264" y="534"/>
                  </a:lnTo>
                  <a:lnTo>
                    <a:pt x="262" y="535"/>
                  </a:lnTo>
                  <a:lnTo>
                    <a:pt x="261" y="534"/>
                  </a:lnTo>
                  <a:lnTo>
                    <a:pt x="260" y="532"/>
                  </a:lnTo>
                  <a:lnTo>
                    <a:pt x="257" y="529"/>
                  </a:lnTo>
                  <a:lnTo>
                    <a:pt x="256" y="529"/>
                  </a:lnTo>
                  <a:lnTo>
                    <a:pt x="253" y="525"/>
                  </a:lnTo>
                  <a:lnTo>
                    <a:pt x="252" y="523"/>
                  </a:lnTo>
                  <a:lnTo>
                    <a:pt x="253" y="518"/>
                  </a:lnTo>
                  <a:lnTo>
                    <a:pt x="253" y="514"/>
                  </a:lnTo>
                  <a:lnTo>
                    <a:pt x="252" y="512"/>
                  </a:lnTo>
                  <a:lnTo>
                    <a:pt x="251" y="511"/>
                  </a:lnTo>
                  <a:lnTo>
                    <a:pt x="249" y="510"/>
                  </a:lnTo>
                  <a:lnTo>
                    <a:pt x="249" y="509"/>
                  </a:lnTo>
                  <a:lnTo>
                    <a:pt x="244" y="508"/>
                  </a:lnTo>
                  <a:lnTo>
                    <a:pt x="243" y="504"/>
                  </a:lnTo>
                  <a:lnTo>
                    <a:pt x="240" y="504"/>
                  </a:lnTo>
                  <a:lnTo>
                    <a:pt x="240" y="503"/>
                  </a:lnTo>
                  <a:lnTo>
                    <a:pt x="240" y="499"/>
                  </a:lnTo>
                  <a:lnTo>
                    <a:pt x="239" y="498"/>
                  </a:lnTo>
                  <a:lnTo>
                    <a:pt x="239" y="495"/>
                  </a:lnTo>
                  <a:lnTo>
                    <a:pt x="231" y="487"/>
                  </a:lnTo>
                  <a:lnTo>
                    <a:pt x="227" y="479"/>
                  </a:lnTo>
                  <a:lnTo>
                    <a:pt x="223" y="476"/>
                  </a:lnTo>
                  <a:lnTo>
                    <a:pt x="215" y="467"/>
                  </a:lnTo>
                  <a:lnTo>
                    <a:pt x="213" y="466"/>
                  </a:lnTo>
                  <a:lnTo>
                    <a:pt x="211" y="463"/>
                  </a:lnTo>
                  <a:lnTo>
                    <a:pt x="209" y="460"/>
                  </a:lnTo>
                  <a:lnTo>
                    <a:pt x="204" y="460"/>
                  </a:lnTo>
                  <a:lnTo>
                    <a:pt x="189" y="455"/>
                  </a:lnTo>
                  <a:lnTo>
                    <a:pt x="186" y="455"/>
                  </a:lnTo>
                  <a:lnTo>
                    <a:pt x="184" y="453"/>
                  </a:lnTo>
                  <a:lnTo>
                    <a:pt x="183" y="454"/>
                  </a:lnTo>
                  <a:lnTo>
                    <a:pt x="180" y="445"/>
                  </a:lnTo>
                  <a:lnTo>
                    <a:pt x="178" y="444"/>
                  </a:lnTo>
                  <a:lnTo>
                    <a:pt x="178" y="443"/>
                  </a:lnTo>
                  <a:lnTo>
                    <a:pt x="174" y="440"/>
                  </a:lnTo>
                  <a:lnTo>
                    <a:pt x="172" y="437"/>
                  </a:lnTo>
                  <a:lnTo>
                    <a:pt x="171" y="434"/>
                  </a:lnTo>
                  <a:lnTo>
                    <a:pt x="168" y="432"/>
                  </a:lnTo>
                  <a:lnTo>
                    <a:pt x="166" y="432"/>
                  </a:lnTo>
                  <a:lnTo>
                    <a:pt x="165" y="430"/>
                  </a:lnTo>
                  <a:lnTo>
                    <a:pt x="163" y="429"/>
                  </a:lnTo>
                  <a:lnTo>
                    <a:pt x="162" y="427"/>
                  </a:lnTo>
                  <a:lnTo>
                    <a:pt x="159" y="426"/>
                  </a:lnTo>
                  <a:lnTo>
                    <a:pt x="158" y="427"/>
                  </a:lnTo>
                  <a:lnTo>
                    <a:pt x="156" y="428"/>
                  </a:lnTo>
                  <a:lnTo>
                    <a:pt x="155" y="428"/>
                  </a:lnTo>
                  <a:lnTo>
                    <a:pt x="152" y="424"/>
                  </a:lnTo>
                  <a:lnTo>
                    <a:pt x="149" y="417"/>
                  </a:lnTo>
                  <a:lnTo>
                    <a:pt x="147" y="415"/>
                  </a:lnTo>
                  <a:lnTo>
                    <a:pt x="138" y="412"/>
                  </a:lnTo>
                  <a:lnTo>
                    <a:pt x="136" y="412"/>
                  </a:lnTo>
                  <a:lnTo>
                    <a:pt x="135" y="408"/>
                  </a:lnTo>
                  <a:lnTo>
                    <a:pt x="131" y="401"/>
                  </a:lnTo>
                  <a:lnTo>
                    <a:pt x="132" y="399"/>
                  </a:lnTo>
                  <a:lnTo>
                    <a:pt x="135" y="391"/>
                  </a:lnTo>
                  <a:lnTo>
                    <a:pt x="133" y="389"/>
                  </a:lnTo>
                  <a:lnTo>
                    <a:pt x="134" y="384"/>
                  </a:lnTo>
                  <a:lnTo>
                    <a:pt x="133" y="381"/>
                  </a:lnTo>
                  <a:lnTo>
                    <a:pt x="129" y="377"/>
                  </a:lnTo>
                  <a:lnTo>
                    <a:pt x="121" y="375"/>
                  </a:lnTo>
                  <a:lnTo>
                    <a:pt x="121" y="371"/>
                  </a:lnTo>
                  <a:lnTo>
                    <a:pt x="120" y="369"/>
                  </a:lnTo>
                  <a:lnTo>
                    <a:pt x="122" y="367"/>
                  </a:lnTo>
                  <a:lnTo>
                    <a:pt x="123" y="364"/>
                  </a:lnTo>
                  <a:lnTo>
                    <a:pt x="124" y="363"/>
                  </a:lnTo>
                  <a:lnTo>
                    <a:pt x="125" y="359"/>
                  </a:lnTo>
                  <a:lnTo>
                    <a:pt x="124" y="356"/>
                  </a:lnTo>
                  <a:lnTo>
                    <a:pt x="125" y="353"/>
                  </a:lnTo>
                  <a:lnTo>
                    <a:pt x="125" y="350"/>
                  </a:lnTo>
                  <a:lnTo>
                    <a:pt x="124" y="348"/>
                  </a:lnTo>
                  <a:lnTo>
                    <a:pt x="123" y="343"/>
                  </a:lnTo>
                  <a:lnTo>
                    <a:pt x="124" y="336"/>
                  </a:lnTo>
                  <a:lnTo>
                    <a:pt x="125" y="334"/>
                  </a:lnTo>
                  <a:lnTo>
                    <a:pt x="126" y="329"/>
                  </a:lnTo>
                  <a:lnTo>
                    <a:pt x="125" y="325"/>
                  </a:lnTo>
                  <a:lnTo>
                    <a:pt x="123" y="321"/>
                  </a:lnTo>
                  <a:lnTo>
                    <a:pt x="122" y="317"/>
                  </a:lnTo>
                  <a:lnTo>
                    <a:pt x="120" y="316"/>
                  </a:lnTo>
                  <a:lnTo>
                    <a:pt x="115" y="314"/>
                  </a:lnTo>
                  <a:lnTo>
                    <a:pt x="113" y="313"/>
                  </a:lnTo>
                  <a:lnTo>
                    <a:pt x="113" y="311"/>
                  </a:lnTo>
                  <a:lnTo>
                    <a:pt x="112" y="310"/>
                  </a:lnTo>
                  <a:lnTo>
                    <a:pt x="108" y="310"/>
                  </a:lnTo>
                  <a:lnTo>
                    <a:pt x="113" y="308"/>
                  </a:lnTo>
                  <a:lnTo>
                    <a:pt x="114" y="305"/>
                  </a:lnTo>
                  <a:lnTo>
                    <a:pt x="114" y="302"/>
                  </a:lnTo>
                  <a:lnTo>
                    <a:pt x="113" y="298"/>
                  </a:lnTo>
                  <a:lnTo>
                    <a:pt x="110" y="297"/>
                  </a:lnTo>
                  <a:lnTo>
                    <a:pt x="109" y="295"/>
                  </a:lnTo>
                  <a:lnTo>
                    <a:pt x="109" y="294"/>
                  </a:lnTo>
                  <a:lnTo>
                    <a:pt x="111" y="292"/>
                  </a:lnTo>
                  <a:lnTo>
                    <a:pt x="110" y="291"/>
                  </a:lnTo>
                  <a:lnTo>
                    <a:pt x="107" y="290"/>
                  </a:lnTo>
                  <a:lnTo>
                    <a:pt x="106" y="290"/>
                  </a:lnTo>
                  <a:lnTo>
                    <a:pt x="107" y="293"/>
                  </a:lnTo>
                  <a:lnTo>
                    <a:pt x="108" y="295"/>
                  </a:lnTo>
                  <a:lnTo>
                    <a:pt x="109" y="300"/>
                  </a:lnTo>
                  <a:lnTo>
                    <a:pt x="110" y="302"/>
                  </a:lnTo>
                  <a:lnTo>
                    <a:pt x="110" y="304"/>
                  </a:lnTo>
                  <a:lnTo>
                    <a:pt x="108" y="305"/>
                  </a:lnTo>
                  <a:lnTo>
                    <a:pt x="106" y="304"/>
                  </a:lnTo>
                  <a:lnTo>
                    <a:pt x="105" y="301"/>
                  </a:lnTo>
                  <a:lnTo>
                    <a:pt x="103" y="301"/>
                  </a:lnTo>
                  <a:lnTo>
                    <a:pt x="103" y="304"/>
                  </a:lnTo>
                  <a:lnTo>
                    <a:pt x="104" y="306"/>
                  </a:lnTo>
                  <a:lnTo>
                    <a:pt x="104" y="309"/>
                  </a:lnTo>
                  <a:lnTo>
                    <a:pt x="106" y="311"/>
                  </a:lnTo>
                  <a:lnTo>
                    <a:pt x="106" y="314"/>
                  </a:lnTo>
                  <a:lnTo>
                    <a:pt x="104" y="313"/>
                  </a:lnTo>
                  <a:lnTo>
                    <a:pt x="99" y="296"/>
                  </a:lnTo>
                  <a:lnTo>
                    <a:pt x="97" y="281"/>
                  </a:lnTo>
                  <a:lnTo>
                    <a:pt x="99" y="278"/>
                  </a:lnTo>
                  <a:lnTo>
                    <a:pt x="97" y="254"/>
                  </a:lnTo>
                  <a:lnTo>
                    <a:pt x="99" y="253"/>
                  </a:lnTo>
                  <a:lnTo>
                    <a:pt x="96" y="249"/>
                  </a:lnTo>
                  <a:lnTo>
                    <a:pt x="93" y="246"/>
                  </a:lnTo>
                  <a:lnTo>
                    <a:pt x="89" y="236"/>
                  </a:lnTo>
                  <a:lnTo>
                    <a:pt x="89" y="231"/>
                  </a:lnTo>
                  <a:lnTo>
                    <a:pt x="86" y="230"/>
                  </a:lnTo>
                  <a:lnTo>
                    <a:pt x="81" y="231"/>
                  </a:lnTo>
                  <a:lnTo>
                    <a:pt x="80" y="230"/>
                  </a:lnTo>
                  <a:lnTo>
                    <a:pt x="78" y="227"/>
                  </a:lnTo>
                  <a:lnTo>
                    <a:pt x="78" y="223"/>
                  </a:lnTo>
                  <a:lnTo>
                    <a:pt x="79" y="216"/>
                  </a:lnTo>
                  <a:lnTo>
                    <a:pt x="78" y="213"/>
                  </a:lnTo>
                  <a:lnTo>
                    <a:pt x="80" y="211"/>
                  </a:lnTo>
                  <a:lnTo>
                    <a:pt x="78" y="207"/>
                  </a:lnTo>
                  <a:lnTo>
                    <a:pt x="78" y="204"/>
                  </a:lnTo>
                  <a:lnTo>
                    <a:pt x="77" y="202"/>
                  </a:lnTo>
                  <a:lnTo>
                    <a:pt x="79" y="201"/>
                  </a:lnTo>
                  <a:lnTo>
                    <a:pt x="80" y="200"/>
                  </a:lnTo>
                  <a:lnTo>
                    <a:pt x="80" y="193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7"/>
                  </a:lnTo>
                  <a:lnTo>
                    <a:pt x="66" y="175"/>
                  </a:lnTo>
                  <a:lnTo>
                    <a:pt x="65" y="172"/>
                  </a:lnTo>
                  <a:lnTo>
                    <a:pt x="65" y="169"/>
                  </a:lnTo>
                  <a:lnTo>
                    <a:pt x="64" y="167"/>
                  </a:lnTo>
                  <a:lnTo>
                    <a:pt x="63" y="166"/>
                  </a:lnTo>
                  <a:lnTo>
                    <a:pt x="61" y="165"/>
                  </a:lnTo>
                  <a:lnTo>
                    <a:pt x="61" y="163"/>
                  </a:lnTo>
                  <a:lnTo>
                    <a:pt x="60" y="160"/>
                  </a:lnTo>
                  <a:lnTo>
                    <a:pt x="55" y="155"/>
                  </a:lnTo>
                  <a:lnTo>
                    <a:pt x="54" y="155"/>
                  </a:lnTo>
                  <a:lnTo>
                    <a:pt x="51" y="155"/>
                  </a:lnTo>
                  <a:lnTo>
                    <a:pt x="51" y="149"/>
                  </a:lnTo>
                  <a:lnTo>
                    <a:pt x="48" y="146"/>
                  </a:lnTo>
                  <a:lnTo>
                    <a:pt x="47" y="148"/>
                  </a:lnTo>
                  <a:lnTo>
                    <a:pt x="43" y="143"/>
                  </a:lnTo>
                  <a:lnTo>
                    <a:pt x="42" y="141"/>
                  </a:lnTo>
                  <a:lnTo>
                    <a:pt x="42" y="138"/>
                  </a:lnTo>
                  <a:lnTo>
                    <a:pt x="44" y="137"/>
                  </a:lnTo>
                  <a:lnTo>
                    <a:pt x="46" y="137"/>
                  </a:lnTo>
                  <a:lnTo>
                    <a:pt x="48" y="137"/>
                  </a:lnTo>
                  <a:lnTo>
                    <a:pt x="49" y="136"/>
                  </a:lnTo>
                  <a:lnTo>
                    <a:pt x="46" y="133"/>
                  </a:lnTo>
                  <a:lnTo>
                    <a:pt x="47" y="130"/>
                  </a:lnTo>
                  <a:lnTo>
                    <a:pt x="46" y="122"/>
                  </a:lnTo>
                  <a:lnTo>
                    <a:pt x="44" y="121"/>
                  </a:lnTo>
                  <a:lnTo>
                    <a:pt x="42" y="119"/>
                  </a:lnTo>
                  <a:lnTo>
                    <a:pt x="39" y="118"/>
                  </a:lnTo>
                  <a:lnTo>
                    <a:pt x="38" y="113"/>
                  </a:lnTo>
                  <a:lnTo>
                    <a:pt x="35" y="110"/>
                  </a:lnTo>
                  <a:lnTo>
                    <a:pt x="38" y="108"/>
                  </a:lnTo>
                  <a:lnTo>
                    <a:pt x="41" y="107"/>
                  </a:lnTo>
                  <a:lnTo>
                    <a:pt x="44" y="109"/>
                  </a:lnTo>
                  <a:lnTo>
                    <a:pt x="46" y="112"/>
                  </a:lnTo>
                  <a:lnTo>
                    <a:pt x="51" y="112"/>
                  </a:lnTo>
                  <a:lnTo>
                    <a:pt x="54" y="115"/>
                  </a:lnTo>
                  <a:lnTo>
                    <a:pt x="55" y="110"/>
                  </a:lnTo>
                  <a:lnTo>
                    <a:pt x="57" y="107"/>
                  </a:lnTo>
                  <a:lnTo>
                    <a:pt x="57" y="109"/>
                  </a:lnTo>
                  <a:lnTo>
                    <a:pt x="56" y="111"/>
                  </a:lnTo>
                  <a:lnTo>
                    <a:pt x="56" y="114"/>
                  </a:lnTo>
                  <a:lnTo>
                    <a:pt x="57" y="117"/>
                  </a:lnTo>
                  <a:lnTo>
                    <a:pt x="58" y="117"/>
                  </a:lnTo>
                  <a:lnTo>
                    <a:pt x="60" y="105"/>
                  </a:lnTo>
                  <a:lnTo>
                    <a:pt x="58" y="105"/>
                  </a:lnTo>
                  <a:lnTo>
                    <a:pt x="56" y="103"/>
                  </a:lnTo>
                  <a:lnTo>
                    <a:pt x="56" y="101"/>
                  </a:lnTo>
                  <a:lnTo>
                    <a:pt x="55" y="97"/>
                  </a:lnTo>
                  <a:lnTo>
                    <a:pt x="48" y="97"/>
                  </a:lnTo>
                  <a:lnTo>
                    <a:pt x="48" y="95"/>
                  </a:lnTo>
                  <a:lnTo>
                    <a:pt x="43" y="92"/>
                  </a:lnTo>
                  <a:lnTo>
                    <a:pt x="41" y="91"/>
                  </a:lnTo>
                  <a:lnTo>
                    <a:pt x="41" y="87"/>
                  </a:lnTo>
                  <a:lnTo>
                    <a:pt x="38" y="83"/>
                  </a:lnTo>
                  <a:lnTo>
                    <a:pt x="34" y="83"/>
                  </a:lnTo>
                  <a:lnTo>
                    <a:pt x="32" y="83"/>
                  </a:lnTo>
                  <a:lnTo>
                    <a:pt x="31" y="81"/>
                  </a:lnTo>
                  <a:lnTo>
                    <a:pt x="29" y="76"/>
                  </a:lnTo>
                  <a:lnTo>
                    <a:pt x="26" y="73"/>
                  </a:lnTo>
                  <a:lnTo>
                    <a:pt x="25" y="71"/>
                  </a:lnTo>
                  <a:lnTo>
                    <a:pt x="26" y="64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3" y="53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21" y="41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0" y="0"/>
                  </a:lnTo>
                  <a:lnTo>
                    <a:pt x="287" y="12"/>
                  </a:lnTo>
                  <a:lnTo>
                    <a:pt x="287" y="22"/>
                  </a:lnTo>
                  <a:lnTo>
                    <a:pt x="280" y="28"/>
                  </a:lnTo>
                  <a:lnTo>
                    <a:pt x="275" y="30"/>
                  </a:lnTo>
                  <a:lnTo>
                    <a:pt x="273" y="38"/>
                  </a:lnTo>
                  <a:lnTo>
                    <a:pt x="263" y="49"/>
                  </a:lnTo>
                  <a:lnTo>
                    <a:pt x="261" y="50"/>
                  </a:lnTo>
                  <a:lnTo>
                    <a:pt x="260" y="52"/>
                  </a:lnTo>
                  <a:lnTo>
                    <a:pt x="258" y="55"/>
                  </a:lnTo>
                  <a:lnTo>
                    <a:pt x="253" y="61"/>
                  </a:lnTo>
                  <a:lnTo>
                    <a:pt x="256" y="66"/>
                  </a:lnTo>
                  <a:lnTo>
                    <a:pt x="259" y="69"/>
                  </a:lnTo>
                  <a:lnTo>
                    <a:pt x="261" y="74"/>
                  </a:lnTo>
                  <a:lnTo>
                    <a:pt x="264" y="76"/>
                  </a:lnTo>
                  <a:lnTo>
                    <a:pt x="263" y="79"/>
                  </a:lnTo>
                  <a:lnTo>
                    <a:pt x="262" y="80"/>
                  </a:lnTo>
                  <a:lnTo>
                    <a:pt x="261" y="82"/>
                  </a:lnTo>
                  <a:lnTo>
                    <a:pt x="263" y="89"/>
                  </a:lnTo>
                  <a:lnTo>
                    <a:pt x="263" y="99"/>
                  </a:lnTo>
                  <a:lnTo>
                    <a:pt x="261" y="108"/>
                  </a:lnTo>
                  <a:lnTo>
                    <a:pt x="258" y="115"/>
                  </a:lnTo>
                  <a:lnTo>
                    <a:pt x="257" y="116"/>
                  </a:lnTo>
                  <a:lnTo>
                    <a:pt x="257" y="126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8" name="Freeform 409" descr="Papel carta">
              <a:extLst>
                <a:ext uri="{FF2B5EF4-FFF2-40B4-BE49-F238E27FC236}">
                  <a16:creationId xmlns:a16="http://schemas.microsoft.com/office/drawing/2014/main" id="{538B8173-C4FE-44FC-9513-CA0E0207F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258" y="2923441"/>
              <a:ext cx="1314227" cy="1530924"/>
            </a:xfrm>
            <a:custGeom>
              <a:avLst/>
              <a:gdLst>
                <a:gd name="T0" fmla="*/ 423 w 655"/>
                <a:gd name="T1" fmla="*/ 552 h 763"/>
                <a:gd name="T2" fmla="*/ 406 w 655"/>
                <a:gd name="T3" fmla="*/ 549 h 763"/>
                <a:gd name="T4" fmla="*/ 458 w 655"/>
                <a:gd name="T5" fmla="*/ 587 h 763"/>
                <a:gd name="T6" fmla="*/ 524 w 655"/>
                <a:gd name="T7" fmla="*/ 650 h 763"/>
                <a:gd name="T8" fmla="*/ 560 w 655"/>
                <a:gd name="T9" fmla="*/ 708 h 763"/>
                <a:gd name="T10" fmla="*/ 593 w 655"/>
                <a:gd name="T11" fmla="*/ 756 h 763"/>
                <a:gd name="T12" fmla="*/ 654 w 655"/>
                <a:gd name="T13" fmla="*/ 696 h 763"/>
                <a:gd name="T14" fmla="*/ 624 w 655"/>
                <a:gd name="T15" fmla="*/ 646 h 763"/>
                <a:gd name="T16" fmla="*/ 591 w 655"/>
                <a:gd name="T17" fmla="*/ 590 h 763"/>
                <a:gd name="T18" fmla="*/ 549 w 655"/>
                <a:gd name="T19" fmla="*/ 559 h 763"/>
                <a:gd name="T20" fmla="*/ 538 w 655"/>
                <a:gd name="T21" fmla="*/ 589 h 763"/>
                <a:gd name="T22" fmla="*/ 535 w 655"/>
                <a:gd name="T23" fmla="*/ 575 h 763"/>
                <a:gd name="T24" fmla="*/ 511 w 655"/>
                <a:gd name="T25" fmla="*/ 565 h 763"/>
                <a:gd name="T26" fmla="*/ 508 w 655"/>
                <a:gd name="T27" fmla="*/ 487 h 763"/>
                <a:gd name="T28" fmla="*/ 475 w 655"/>
                <a:gd name="T29" fmla="*/ 414 h 763"/>
                <a:gd name="T30" fmla="*/ 459 w 655"/>
                <a:gd name="T31" fmla="*/ 382 h 763"/>
                <a:gd name="T32" fmla="*/ 435 w 655"/>
                <a:gd name="T33" fmla="*/ 322 h 763"/>
                <a:gd name="T34" fmla="*/ 432 w 655"/>
                <a:gd name="T35" fmla="*/ 268 h 763"/>
                <a:gd name="T36" fmla="*/ 416 w 655"/>
                <a:gd name="T37" fmla="*/ 222 h 763"/>
                <a:gd name="T38" fmla="*/ 388 w 655"/>
                <a:gd name="T39" fmla="*/ 222 h 763"/>
                <a:gd name="T40" fmla="*/ 375 w 655"/>
                <a:gd name="T41" fmla="*/ 220 h 763"/>
                <a:gd name="T42" fmla="*/ 364 w 655"/>
                <a:gd name="T43" fmla="*/ 176 h 763"/>
                <a:gd name="T44" fmla="*/ 345 w 655"/>
                <a:gd name="T45" fmla="*/ 139 h 763"/>
                <a:gd name="T46" fmla="*/ 321 w 655"/>
                <a:gd name="T47" fmla="*/ 86 h 763"/>
                <a:gd name="T48" fmla="*/ 286 w 655"/>
                <a:gd name="T49" fmla="*/ 53 h 763"/>
                <a:gd name="T50" fmla="*/ 114 w 655"/>
                <a:gd name="T51" fmla="*/ 1 h 763"/>
                <a:gd name="T52" fmla="*/ 106 w 655"/>
                <a:gd name="T53" fmla="*/ 24 h 763"/>
                <a:gd name="T54" fmla="*/ 126 w 655"/>
                <a:gd name="T55" fmla="*/ 26 h 763"/>
                <a:gd name="T56" fmla="*/ 111 w 655"/>
                <a:gd name="T57" fmla="*/ 35 h 763"/>
                <a:gd name="T58" fmla="*/ 92 w 655"/>
                <a:gd name="T59" fmla="*/ 21 h 763"/>
                <a:gd name="T60" fmla="*/ 46 w 655"/>
                <a:gd name="T61" fmla="*/ 32 h 763"/>
                <a:gd name="T62" fmla="*/ 4 w 655"/>
                <a:gd name="T63" fmla="*/ 20 h 763"/>
                <a:gd name="T64" fmla="*/ 23 w 655"/>
                <a:gd name="T65" fmla="*/ 46 h 763"/>
                <a:gd name="T66" fmla="*/ 40 w 655"/>
                <a:gd name="T67" fmla="*/ 72 h 763"/>
                <a:gd name="T68" fmla="*/ 65 w 655"/>
                <a:gd name="T69" fmla="*/ 112 h 763"/>
                <a:gd name="T70" fmla="*/ 103 w 655"/>
                <a:gd name="T71" fmla="*/ 127 h 763"/>
                <a:gd name="T72" fmla="*/ 145 w 655"/>
                <a:gd name="T73" fmla="*/ 162 h 763"/>
                <a:gd name="T74" fmla="*/ 158 w 655"/>
                <a:gd name="T75" fmla="*/ 187 h 763"/>
                <a:gd name="T76" fmla="*/ 184 w 655"/>
                <a:gd name="T77" fmla="*/ 174 h 763"/>
                <a:gd name="T78" fmla="*/ 213 w 655"/>
                <a:gd name="T79" fmla="*/ 187 h 763"/>
                <a:gd name="T80" fmla="*/ 233 w 655"/>
                <a:gd name="T81" fmla="*/ 172 h 763"/>
                <a:gd name="T82" fmla="*/ 229 w 655"/>
                <a:gd name="T83" fmla="*/ 186 h 763"/>
                <a:gd name="T84" fmla="*/ 230 w 655"/>
                <a:gd name="T85" fmla="*/ 195 h 763"/>
                <a:gd name="T86" fmla="*/ 238 w 655"/>
                <a:gd name="T87" fmla="*/ 230 h 763"/>
                <a:gd name="T88" fmla="*/ 256 w 655"/>
                <a:gd name="T89" fmla="*/ 249 h 763"/>
                <a:gd name="T90" fmla="*/ 286 w 655"/>
                <a:gd name="T91" fmla="*/ 263 h 763"/>
                <a:gd name="T92" fmla="*/ 325 w 655"/>
                <a:gd name="T93" fmla="*/ 301 h 763"/>
                <a:gd name="T94" fmla="*/ 340 w 655"/>
                <a:gd name="T95" fmla="*/ 345 h 763"/>
                <a:gd name="T96" fmla="*/ 345 w 655"/>
                <a:gd name="T97" fmla="*/ 343 h 763"/>
                <a:gd name="T98" fmla="*/ 348 w 655"/>
                <a:gd name="T99" fmla="*/ 366 h 763"/>
                <a:gd name="T100" fmla="*/ 338 w 655"/>
                <a:gd name="T101" fmla="*/ 394 h 763"/>
                <a:gd name="T102" fmla="*/ 336 w 655"/>
                <a:gd name="T103" fmla="*/ 420 h 763"/>
                <a:gd name="T104" fmla="*/ 321 w 655"/>
                <a:gd name="T105" fmla="*/ 462 h 763"/>
                <a:gd name="T106" fmla="*/ 328 w 655"/>
                <a:gd name="T107" fmla="*/ 458 h 763"/>
                <a:gd name="T108" fmla="*/ 331 w 655"/>
                <a:gd name="T109" fmla="*/ 466 h 763"/>
                <a:gd name="T110" fmla="*/ 333 w 655"/>
                <a:gd name="T111" fmla="*/ 493 h 763"/>
                <a:gd name="T112" fmla="*/ 341 w 655"/>
                <a:gd name="T113" fmla="*/ 481 h 763"/>
                <a:gd name="T114" fmla="*/ 345 w 655"/>
                <a:gd name="T115" fmla="*/ 467 h 763"/>
                <a:gd name="T116" fmla="*/ 367 w 655"/>
                <a:gd name="T117" fmla="*/ 516 h 763"/>
                <a:gd name="T118" fmla="*/ 375 w 655"/>
                <a:gd name="T119" fmla="*/ 513 h 763"/>
                <a:gd name="T120" fmla="*/ 390 w 655"/>
                <a:gd name="T121" fmla="*/ 53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5" h="763">
                  <a:moveTo>
                    <a:pt x="390" y="530"/>
                  </a:moveTo>
                  <a:lnTo>
                    <a:pt x="390" y="531"/>
                  </a:lnTo>
                  <a:lnTo>
                    <a:pt x="393" y="533"/>
                  </a:lnTo>
                  <a:lnTo>
                    <a:pt x="394" y="534"/>
                  </a:lnTo>
                  <a:lnTo>
                    <a:pt x="400" y="537"/>
                  </a:lnTo>
                  <a:lnTo>
                    <a:pt x="402" y="539"/>
                  </a:lnTo>
                  <a:lnTo>
                    <a:pt x="403" y="541"/>
                  </a:lnTo>
                  <a:lnTo>
                    <a:pt x="404" y="542"/>
                  </a:lnTo>
                  <a:lnTo>
                    <a:pt x="416" y="548"/>
                  </a:lnTo>
                  <a:lnTo>
                    <a:pt x="417" y="550"/>
                  </a:lnTo>
                  <a:lnTo>
                    <a:pt x="419" y="551"/>
                  </a:lnTo>
                  <a:lnTo>
                    <a:pt x="421" y="551"/>
                  </a:lnTo>
                  <a:lnTo>
                    <a:pt x="423" y="552"/>
                  </a:lnTo>
                  <a:lnTo>
                    <a:pt x="425" y="554"/>
                  </a:lnTo>
                  <a:lnTo>
                    <a:pt x="424" y="555"/>
                  </a:lnTo>
                  <a:lnTo>
                    <a:pt x="421" y="554"/>
                  </a:lnTo>
                  <a:lnTo>
                    <a:pt x="419" y="553"/>
                  </a:lnTo>
                  <a:lnTo>
                    <a:pt x="417" y="552"/>
                  </a:lnTo>
                  <a:lnTo>
                    <a:pt x="390" y="539"/>
                  </a:lnTo>
                  <a:lnTo>
                    <a:pt x="382" y="539"/>
                  </a:lnTo>
                  <a:lnTo>
                    <a:pt x="380" y="540"/>
                  </a:lnTo>
                  <a:lnTo>
                    <a:pt x="380" y="542"/>
                  </a:lnTo>
                  <a:lnTo>
                    <a:pt x="381" y="545"/>
                  </a:lnTo>
                  <a:lnTo>
                    <a:pt x="385" y="545"/>
                  </a:lnTo>
                  <a:lnTo>
                    <a:pt x="387" y="546"/>
                  </a:lnTo>
                  <a:lnTo>
                    <a:pt x="406" y="549"/>
                  </a:lnTo>
                  <a:lnTo>
                    <a:pt x="412" y="553"/>
                  </a:lnTo>
                  <a:lnTo>
                    <a:pt x="424" y="557"/>
                  </a:lnTo>
                  <a:lnTo>
                    <a:pt x="434" y="565"/>
                  </a:lnTo>
                  <a:lnTo>
                    <a:pt x="436" y="565"/>
                  </a:lnTo>
                  <a:lnTo>
                    <a:pt x="441" y="565"/>
                  </a:lnTo>
                  <a:lnTo>
                    <a:pt x="439" y="566"/>
                  </a:lnTo>
                  <a:lnTo>
                    <a:pt x="436" y="566"/>
                  </a:lnTo>
                  <a:lnTo>
                    <a:pt x="440" y="569"/>
                  </a:lnTo>
                  <a:lnTo>
                    <a:pt x="442" y="571"/>
                  </a:lnTo>
                  <a:lnTo>
                    <a:pt x="449" y="575"/>
                  </a:lnTo>
                  <a:lnTo>
                    <a:pt x="454" y="581"/>
                  </a:lnTo>
                  <a:lnTo>
                    <a:pt x="457" y="582"/>
                  </a:lnTo>
                  <a:lnTo>
                    <a:pt x="458" y="587"/>
                  </a:lnTo>
                  <a:lnTo>
                    <a:pt x="462" y="591"/>
                  </a:lnTo>
                  <a:lnTo>
                    <a:pt x="464" y="594"/>
                  </a:lnTo>
                  <a:lnTo>
                    <a:pt x="466" y="598"/>
                  </a:lnTo>
                  <a:lnTo>
                    <a:pt x="474" y="603"/>
                  </a:lnTo>
                  <a:lnTo>
                    <a:pt x="484" y="614"/>
                  </a:lnTo>
                  <a:lnTo>
                    <a:pt x="486" y="617"/>
                  </a:lnTo>
                  <a:lnTo>
                    <a:pt x="486" y="620"/>
                  </a:lnTo>
                  <a:lnTo>
                    <a:pt x="496" y="634"/>
                  </a:lnTo>
                  <a:lnTo>
                    <a:pt x="503" y="640"/>
                  </a:lnTo>
                  <a:lnTo>
                    <a:pt x="507" y="644"/>
                  </a:lnTo>
                  <a:lnTo>
                    <a:pt x="511" y="646"/>
                  </a:lnTo>
                  <a:lnTo>
                    <a:pt x="520" y="647"/>
                  </a:lnTo>
                  <a:lnTo>
                    <a:pt x="524" y="650"/>
                  </a:lnTo>
                  <a:lnTo>
                    <a:pt x="526" y="651"/>
                  </a:lnTo>
                  <a:lnTo>
                    <a:pt x="531" y="653"/>
                  </a:lnTo>
                  <a:lnTo>
                    <a:pt x="533" y="655"/>
                  </a:lnTo>
                  <a:lnTo>
                    <a:pt x="537" y="657"/>
                  </a:lnTo>
                  <a:lnTo>
                    <a:pt x="538" y="662"/>
                  </a:lnTo>
                  <a:lnTo>
                    <a:pt x="544" y="672"/>
                  </a:lnTo>
                  <a:lnTo>
                    <a:pt x="546" y="675"/>
                  </a:lnTo>
                  <a:lnTo>
                    <a:pt x="546" y="678"/>
                  </a:lnTo>
                  <a:lnTo>
                    <a:pt x="549" y="685"/>
                  </a:lnTo>
                  <a:lnTo>
                    <a:pt x="551" y="689"/>
                  </a:lnTo>
                  <a:lnTo>
                    <a:pt x="553" y="691"/>
                  </a:lnTo>
                  <a:lnTo>
                    <a:pt x="559" y="702"/>
                  </a:lnTo>
                  <a:lnTo>
                    <a:pt x="560" y="708"/>
                  </a:lnTo>
                  <a:lnTo>
                    <a:pt x="560" y="716"/>
                  </a:lnTo>
                  <a:lnTo>
                    <a:pt x="561" y="717"/>
                  </a:lnTo>
                  <a:lnTo>
                    <a:pt x="561" y="719"/>
                  </a:lnTo>
                  <a:lnTo>
                    <a:pt x="560" y="722"/>
                  </a:lnTo>
                  <a:lnTo>
                    <a:pt x="563" y="736"/>
                  </a:lnTo>
                  <a:lnTo>
                    <a:pt x="564" y="738"/>
                  </a:lnTo>
                  <a:lnTo>
                    <a:pt x="574" y="752"/>
                  </a:lnTo>
                  <a:lnTo>
                    <a:pt x="579" y="756"/>
                  </a:lnTo>
                  <a:lnTo>
                    <a:pt x="583" y="762"/>
                  </a:lnTo>
                  <a:lnTo>
                    <a:pt x="584" y="762"/>
                  </a:lnTo>
                  <a:lnTo>
                    <a:pt x="586" y="761"/>
                  </a:lnTo>
                  <a:lnTo>
                    <a:pt x="594" y="758"/>
                  </a:lnTo>
                  <a:lnTo>
                    <a:pt x="593" y="756"/>
                  </a:lnTo>
                  <a:lnTo>
                    <a:pt x="594" y="755"/>
                  </a:lnTo>
                  <a:lnTo>
                    <a:pt x="595" y="755"/>
                  </a:lnTo>
                  <a:lnTo>
                    <a:pt x="601" y="753"/>
                  </a:lnTo>
                  <a:lnTo>
                    <a:pt x="612" y="748"/>
                  </a:lnTo>
                  <a:lnTo>
                    <a:pt x="616" y="743"/>
                  </a:lnTo>
                  <a:lnTo>
                    <a:pt x="626" y="741"/>
                  </a:lnTo>
                  <a:lnTo>
                    <a:pt x="632" y="738"/>
                  </a:lnTo>
                  <a:lnTo>
                    <a:pt x="634" y="737"/>
                  </a:lnTo>
                  <a:lnTo>
                    <a:pt x="638" y="734"/>
                  </a:lnTo>
                  <a:lnTo>
                    <a:pt x="650" y="717"/>
                  </a:lnTo>
                  <a:lnTo>
                    <a:pt x="652" y="710"/>
                  </a:lnTo>
                  <a:lnTo>
                    <a:pt x="652" y="700"/>
                  </a:lnTo>
                  <a:lnTo>
                    <a:pt x="654" y="696"/>
                  </a:lnTo>
                  <a:lnTo>
                    <a:pt x="654" y="692"/>
                  </a:lnTo>
                  <a:lnTo>
                    <a:pt x="652" y="690"/>
                  </a:lnTo>
                  <a:lnTo>
                    <a:pt x="649" y="685"/>
                  </a:lnTo>
                  <a:lnTo>
                    <a:pt x="649" y="681"/>
                  </a:lnTo>
                  <a:lnTo>
                    <a:pt x="649" y="678"/>
                  </a:lnTo>
                  <a:lnTo>
                    <a:pt x="649" y="674"/>
                  </a:lnTo>
                  <a:lnTo>
                    <a:pt x="643" y="669"/>
                  </a:lnTo>
                  <a:lnTo>
                    <a:pt x="640" y="666"/>
                  </a:lnTo>
                  <a:lnTo>
                    <a:pt x="630" y="663"/>
                  </a:lnTo>
                  <a:lnTo>
                    <a:pt x="621" y="657"/>
                  </a:lnTo>
                  <a:lnTo>
                    <a:pt x="622" y="655"/>
                  </a:lnTo>
                  <a:lnTo>
                    <a:pt x="622" y="652"/>
                  </a:lnTo>
                  <a:lnTo>
                    <a:pt x="624" y="646"/>
                  </a:lnTo>
                  <a:lnTo>
                    <a:pt x="623" y="643"/>
                  </a:lnTo>
                  <a:lnTo>
                    <a:pt x="622" y="638"/>
                  </a:lnTo>
                  <a:lnTo>
                    <a:pt x="621" y="636"/>
                  </a:lnTo>
                  <a:lnTo>
                    <a:pt x="619" y="635"/>
                  </a:lnTo>
                  <a:lnTo>
                    <a:pt x="617" y="632"/>
                  </a:lnTo>
                  <a:lnTo>
                    <a:pt x="611" y="623"/>
                  </a:lnTo>
                  <a:lnTo>
                    <a:pt x="611" y="619"/>
                  </a:lnTo>
                  <a:lnTo>
                    <a:pt x="613" y="606"/>
                  </a:lnTo>
                  <a:lnTo>
                    <a:pt x="612" y="602"/>
                  </a:lnTo>
                  <a:lnTo>
                    <a:pt x="596" y="601"/>
                  </a:lnTo>
                  <a:lnTo>
                    <a:pt x="594" y="600"/>
                  </a:lnTo>
                  <a:lnTo>
                    <a:pt x="592" y="594"/>
                  </a:lnTo>
                  <a:lnTo>
                    <a:pt x="591" y="590"/>
                  </a:lnTo>
                  <a:lnTo>
                    <a:pt x="588" y="583"/>
                  </a:lnTo>
                  <a:lnTo>
                    <a:pt x="585" y="582"/>
                  </a:lnTo>
                  <a:lnTo>
                    <a:pt x="576" y="577"/>
                  </a:lnTo>
                  <a:lnTo>
                    <a:pt x="569" y="569"/>
                  </a:lnTo>
                  <a:lnTo>
                    <a:pt x="566" y="562"/>
                  </a:lnTo>
                  <a:lnTo>
                    <a:pt x="563" y="561"/>
                  </a:lnTo>
                  <a:lnTo>
                    <a:pt x="562" y="559"/>
                  </a:lnTo>
                  <a:lnTo>
                    <a:pt x="563" y="555"/>
                  </a:lnTo>
                  <a:lnTo>
                    <a:pt x="557" y="555"/>
                  </a:lnTo>
                  <a:lnTo>
                    <a:pt x="554" y="554"/>
                  </a:lnTo>
                  <a:lnTo>
                    <a:pt x="552" y="555"/>
                  </a:lnTo>
                  <a:lnTo>
                    <a:pt x="551" y="557"/>
                  </a:lnTo>
                  <a:lnTo>
                    <a:pt x="549" y="559"/>
                  </a:lnTo>
                  <a:lnTo>
                    <a:pt x="549" y="561"/>
                  </a:lnTo>
                  <a:lnTo>
                    <a:pt x="546" y="563"/>
                  </a:lnTo>
                  <a:lnTo>
                    <a:pt x="546" y="564"/>
                  </a:lnTo>
                  <a:lnTo>
                    <a:pt x="546" y="566"/>
                  </a:lnTo>
                  <a:lnTo>
                    <a:pt x="549" y="567"/>
                  </a:lnTo>
                  <a:lnTo>
                    <a:pt x="550" y="568"/>
                  </a:lnTo>
                  <a:lnTo>
                    <a:pt x="550" y="573"/>
                  </a:lnTo>
                  <a:lnTo>
                    <a:pt x="549" y="575"/>
                  </a:lnTo>
                  <a:lnTo>
                    <a:pt x="548" y="588"/>
                  </a:lnTo>
                  <a:lnTo>
                    <a:pt x="544" y="589"/>
                  </a:lnTo>
                  <a:lnTo>
                    <a:pt x="543" y="588"/>
                  </a:lnTo>
                  <a:lnTo>
                    <a:pt x="540" y="590"/>
                  </a:lnTo>
                  <a:lnTo>
                    <a:pt x="538" y="589"/>
                  </a:lnTo>
                  <a:lnTo>
                    <a:pt x="538" y="588"/>
                  </a:lnTo>
                  <a:lnTo>
                    <a:pt x="538" y="586"/>
                  </a:lnTo>
                  <a:lnTo>
                    <a:pt x="536" y="584"/>
                  </a:lnTo>
                  <a:lnTo>
                    <a:pt x="535" y="581"/>
                  </a:lnTo>
                  <a:lnTo>
                    <a:pt x="535" y="579"/>
                  </a:lnTo>
                  <a:lnTo>
                    <a:pt x="537" y="579"/>
                  </a:lnTo>
                  <a:lnTo>
                    <a:pt x="538" y="579"/>
                  </a:lnTo>
                  <a:lnTo>
                    <a:pt x="540" y="579"/>
                  </a:lnTo>
                  <a:lnTo>
                    <a:pt x="543" y="579"/>
                  </a:lnTo>
                  <a:lnTo>
                    <a:pt x="544" y="578"/>
                  </a:lnTo>
                  <a:lnTo>
                    <a:pt x="544" y="575"/>
                  </a:lnTo>
                  <a:lnTo>
                    <a:pt x="538" y="575"/>
                  </a:lnTo>
                  <a:lnTo>
                    <a:pt x="535" y="575"/>
                  </a:lnTo>
                  <a:lnTo>
                    <a:pt x="534" y="577"/>
                  </a:lnTo>
                  <a:lnTo>
                    <a:pt x="532" y="577"/>
                  </a:lnTo>
                  <a:lnTo>
                    <a:pt x="531" y="577"/>
                  </a:lnTo>
                  <a:lnTo>
                    <a:pt x="529" y="578"/>
                  </a:lnTo>
                  <a:lnTo>
                    <a:pt x="526" y="578"/>
                  </a:lnTo>
                  <a:lnTo>
                    <a:pt x="522" y="574"/>
                  </a:lnTo>
                  <a:lnTo>
                    <a:pt x="521" y="572"/>
                  </a:lnTo>
                  <a:lnTo>
                    <a:pt x="518" y="572"/>
                  </a:lnTo>
                  <a:lnTo>
                    <a:pt x="515" y="572"/>
                  </a:lnTo>
                  <a:lnTo>
                    <a:pt x="515" y="571"/>
                  </a:lnTo>
                  <a:lnTo>
                    <a:pt x="514" y="568"/>
                  </a:lnTo>
                  <a:lnTo>
                    <a:pt x="511" y="567"/>
                  </a:lnTo>
                  <a:lnTo>
                    <a:pt x="511" y="565"/>
                  </a:lnTo>
                  <a:lnTo>
                    <a:pt x="503" y="557"/>
                  </a:lnTo>
                  <a:lnTo>
                    <a:pt x="503" y="554"/>
                  </a:lnTo>
                  <a:lnTo>
                    <a:pt x="502" y="537"/>
                  </a:lnTo>
                  <a:lnTo>
                    <a:pt x="501" y="534"/>
                  </a:lnTo>
                  <a:lnTo>
                    <a:pt x="499" y="531"/>
                  </a:lnTo>
                  <a:lnTo>
                    <a:pt x="498" y="527"/>
                  </a:lnTo>
                  <a:lnTo>
                    <a:pt x="497" y="520"/>
                  </a:lnTo>
                  <a:lnTo>
                    <a:pt x="502" y="501"/>
                  </a:lnTo>
                  <a:lnTo>
                    <a:pt x="504" y="499"/>
                  </a:lnTo>
                  <a:lnTo>
                    <a:pt x="507" y="496"/>
                  </a:lnTo>
                  <a:lnTo>
                    <a:pt x="507" y="493"/>
                  </a:lnTo>
                  <a:lnTo>
                    <a:pt x="508" y="490"/>
                  </a:lnTo>
                  <a:lnTo>
                    <a:pt x="508" y="487"/>
                  </a:lnTo>
                  <a:lnTo>
                    <a:pt x="505" y="483"/>
                  </a:lnTo>
                  <a:lnTo>
                    <a:pt x="503" y="476"/>
                  </a:lnTo>
                  <a:lnTo>
                    <a:pt x="501" y="470"/>
                  </a:lnTo>
                  <a:lnTo>
                    <a:pt x="500" y="467"/>
                  </a:lnTo>
                  <a:lnTo>
                    <a:pt x="498" y="462"/>
                  </a:lnTo>
                  <a:lnTo>
                    <a:pt x="492" y="456"/>
                  </a:lnTo>
                  <a:lnTo>
                    <a:pt x="489" y="454"/>
                  </a:lnTo>
                  <a:lnTo>
                    <a:pt x="482" y="447"/>
                  </a:lnTo>
                  <a:lnTo>
                    <a:pt x="479" y="443"/>
                  </a:lnTo>
                  <a:lnTo>
                    <a:pt x="477" y="441"/>
                  </a:lnTo>
                  <a:lnTo>
                    <a:pt x="476" y="438"/>
                  </a:lnTo>
                  <a:lnTo>
                    <a:pt x="477" y="420"/>
                  </a:lnTo>
                  <a:lnTo>
                    <a:pt x="475" y="414"/>
                  </a:lnTo>
                  <a:lnTo>
                    <a:pt x="475" y="412"/>
                  </a:lnTo>
                  <a:lnTo>
                    <a:pt x="474" y="409"/>
                  </a:lnTo>
                  <a:lnTo>
                    <a:pt x="473" y="406"/>
                  </a:lnTo>
                  <a:lnTo>
                    <a:pt x="471" y="404"/>
                  </a:lnTo>
                  <a:lnTo>
                    <a:pt x="471" y="400"/>
                  </a:lnTo>
                  <a:lnTo>
                    <a:pt x="472" y="398"/>
                  </a:lnTo>
                  <a:lnTo>
                    <a:pt x="472" y="393"/>
                  </a:lnTo>
                  <a:lnTo>
                    <a:pt x="470" y="386"/>
                  </a:lnTo>
                  <a:lnTo>
                    <a:pt x="468" y="386"/>
                  </a:lnTo>
                  <a:lnTo>
                    <a:pt x="468" y="384"/>
                  </a:lnTo>
                  <a:lnTo>
                    <a:pt x="464" y="383"/>
                  </a:lnTo>
                  <a:lnTo>
                    <a:pt x="462" y="383"/>
                  </a:lnTo>
                  <a:lnTo>
                    <a:pt x="459" y="382"/>
                  </a:lnTo>
                  <a:lnTo>
                    <a:pt x="458" y="380"/>
                  </a:lnTo>
                  <a:lnTo>
                    <a:pt x="457" y="377"/>
                  </a:lnTo>
                  <a:lnTo>
                    <a:pt x="456" y="375"/>
                  </a:lnTo>
                  <a:lnTo>
                    <a:pt x="454" y="374"/>
                  </a:lnTo>
                  <a:lnTo>
                    <a:pt x="449" y="363"/>
                  </a:lnTo>
                  <a:lnTo>
                    <a:pt x="449" y="358"/>
                  </a:lnTo>
                  <a:lnTo>
                    <a:pt x="444" y="354"/>
                  </a:lnTo>
                  <a:lnTo>
                    <a:pt x="437" y="342"/>
                  </a:lnTo>
                  <a:lnTo>
                    <a:pt x="436" y="336"/>
                  </a:lnTo>
                  <a:lnTo>
                    <a:pt x="439" y="336"/>
                  </a:lnTo>
                  <a:lnTo>
                    <a:pt x="439" y="334"/>
                  </a:lnTo>
                  <a:lnTo>
                    <a:pt x="436" y="334"/>
                  </a:lnTo>
                  <a:lnTo>
                    <a:pt x="435" y="322"/>
                  </a:lnTo>
                  <a:lnTo>
                    <a:pt x="436" y="320"/>
                  </a:lnTo>
                  <a:lnTo>
                    <a:pt x="439" y="312"/>
                  </a:lnTo>
                  <a:lnTo>
                    <a:pt x="441" y="311"/>
                  </a:lnTo>
                  <a:lnTo>
                    <a:pt x="441" y="308"/>
                  </a:lnTo>
                  <a:lnTo>
                    <a:pt x="439" y="304"/>
                  </a:lnTo>
                  <a:lnTo>
                    <a:pt x="437" y="297"/>
                  </a:lnTo>
                  <a:lnTo>
                    <a:pt x="435" y="293"/>
                  </a:lnTo>
                  <a:lnTo>
                    <a:pt x="432" y="292"/>
                  </a:lnTo>
                  <a:lnTo>
                    <a:pt x="432" y="289"/>
                  </a:lnTo>
                  <a:lnTo>
                    <a:pt x="431" y="283"/>
                  </a:lnTo>
                  <a:lnTo>
                    <a:pt x="433" y="273"/>
                  </a:lnTo>
                  <a:lnTo>
                    <a:pt x="433" y="270"/>
                  </a:lnTo>
                  <a:lnTo>
                    <a:pt x="432" y="268"/>
                  </a:lnTo>
                  <a:lnTo>
                    <a:pt x="430" y="267"/>
                  </a:lnTo>
                  <a:lnTo>
                    <a:pt x="427" y="263"/>
                  </a:lnTo>
                  <a:lnTo>
                    <a:pt x="425" y="255"/>
                  </a:lnTo>
                  <a:lnTo>
                    <a:pt x="427" y="250"/>
                  </a:lnTo>
                  <a:lnTo>
                    <a:pt x="429" y="247"/>
                  </a:lnTo>
                  <a:lnTo>
                    <a:pt x="430" y="244"/>
                  </a:lnTo>
                  <a:lnTo>
                    <a:pt x="427" y="241"/>
                  </a:lnTo>
                  <a:lnTo>
                    <a:pt x="420" y="239"/>
                  </a:lnTo>
                  <a:lnTo>
                    <a:pt x="417" y="237"/>
                  </a:lnTo>
                  <a:lnTo>
                    <a:pt x="416" y="234"/>
                  </a:lnTo>
                  <a:lnTo>
                    <a:pt x="416" y="231"/>
                  </a:lnTo>
                  <a:lnTo>
                    <a:pt x="416" y="228"/>
                  </a:lnTo>
                  <a:lnTo>
                    <a:pt x="416" y="222"/>
                  </a:lnTo>
                  <a:lnTo>
                    <a:pt x="415" y="217"/>
                  </a:lnTo>
                  <a:lnTo>
                    <a:pt x="410" y="213"/>
                  </a:lnTo>
                  <a:lnTo>
                    <a:pt x="407" y="209"/>
                  </a:lnTo>
                  <a:lnTo>
                    <a:pt x="404" y="206"/>
                  </a:lnTo>
                  <a:lnTo>
                    <a:pt x="391" y="190"/>
                  </a:lnTo>
                  <a:lnTo>
                    <a:pt x="390" y="188"/>
                  </a:lnTo>
                  <a:lnTo>
                    <a:pt x="387" y="188"/>
                  </a:lnTo>
                  <a:lnTo>
                    <a:pt x="380" y="192"/>
                  </a:lnTo>
                  <a:lnTo>
                    <a:pt x="381" y="195"/>
                  </a:lnTo>
                  <a:lnTo>
                    <a:pt x="383" y="215"/>
                  </a:lnTo>
                  <a:lnTo>
                    <a:pt x="385" y="219"/>
                  </a:lnTo>
                  <a:lnTo>
                    <a:pt x="384" y="221"/>
                  </a:lnTo>
                  <a:lnTo>
                    <a:pt x="388" y="222"/>
                  </a:lnTo>
                  <a:lnTo>
                    <a:pt x="390" y="222"/>
                  </a:lnTo>
                  <a:lnTo>
                    <a:pt x="397" y="231"/>
                  </a:lnTo>
                  <a:lnTo>
                    <a:pt x="399" y="233"/>
                  </a:lnTo>
                  <a:lnTo>
                    <a:pt x="400" y="236"/>
                  </a:lnTo>
                  <a:lnTo>
                    <a:pt x="399" y="237"/>
                  </a:lnTo>
                  <a:lnTo>
                    <a:pt x="397" y="240"/>
                  </a:lnTo>
                  <a:lnTo>
                    <a:pt x="390" y="241"/>
                  </a:lnTo>
                  <a:lnTo>
                    <a:pt x="388" y="240"/>
                  </a:lnTo>
                  <a:lnTo>
                    <a:pt x="387" y="239"/>
                  </a:lnTo>
                  <a:lnTo>
                    <a:pt x="383" y="232"/>
                  </a:lnTo>
                  <a:lnTo>
                    <a:pt x="376" y="227"/>
                  </a:lnTo>
                  <a:lnTo>
                    <a:pt x="375" y="225"/>
                  </a:lnTo>
                  <a:lnTo>
                    <a:pt x="375" y="220"/>
                  </a:lnTo>
                  <a:lnTo>
                    <a:pt x="374" y="216"/>
                  </a:lnTo>
                  <a:lnTo>
                    <a:pt x="372" y="212"/>
                  </a:lnTo>
                  <a:lnTo>
                    <a:pt x="378" y="199"/>
                  </a:lnTo>
                  <a:lnTo>
                    <a:pt x="378" y="196"/>
                  </a:lnTo>
                  <a:lnTo>
                    <a:pt x="377" y="193"/>
                  </a:lnTo>
                  <a:lnTo>
                    <a:pt x="375" y="191"/>
                  </a:lnTo>
                  <a:lnTo>
                    <a:pt x="370" y="189"/>
                  </a:lnTo>
                  <a:lnTo>
                    <a:pt x="370" y="187"/>
                  </a:lnTo>
                  <a:lnTo>
                    <a:pt x="369" y="185"/>
                  </a:lnTo>
                  <a:lnTo>
                    <a:pt x="367" y="182"/>
                  </a:lnTo>
                  <a:lnTo>
                    <a:pt x="366" y="178"/>
                  </a:lnTo>
                  <a:lnTo>
                    <a:pt x="365" y="177"/>
                  </a:lnTo>
                  <a:lnTo>
                    <a:pt x="364" y="176"/>
                  </a:lnTo>
                  <a:lnTo>
                    <a:pt x="363" y="173"/>
                  </a:lnTo>
                  <a:lnTo>
                    <a:pt x="365" y="173"/>
                  </a:lnTo>
                  <a:lnTo>
                    <a:pt x="368" y="169"/>
                  </a:lnTo>
                  <a:lnTo>
                    <a:pt x="370" y="166"/>
                  </a:lnTo>
                  <a:lnTo>
                    <a:pt x="374" y="165"/>
                  </a:lnTo>
                  <a:lnTo>
                    <a:pt x="374" y="162"/>
                  </a:lnTo>
                  <a:lnTo>
                    <a:pt x="369" y="162"/>
                  </a:lnTo>
                  <a:lnTo>
                    <a:pt x="366" y="160"/>
                  </a:lnTo>
                  <a:lnTo>
                    <a:pt x="356" y="153"/>
                  </a:lnTo>
                  <a:lnTo>
                    <a:pt x="344" y="147"/>
                  </a:lnTo>
                  <a:lnTo>
                    <a:pt x="344" y="145"/>
                  </a:lnTo>
                  <a:lnTo>
                    <a:pt x="346" y="141"/>
                  </a:lnTo>
                  <a:lnTo>
                    <a:pt x="345" y="139"/>
                  </a:lnTo>
                  <a:lnTo>
                    <a:pt x="344" y="138"/>
                  </a:lnTo>
                  <a:lnTo>
                    <a:pt x="344" y="136"/>
                  </a:lnTo>
                  <a:lnTo>
                    <a:pt x="343" y="135"/>
                  </a:lnTo>
                  <a:lnTo>
                    <a:pt x="342" y="133"/>
                  </a:lnTo>
                  <a:lnTo>
                    <a:pt x="341" y="127"/>
                  </a:lnTo>
                  <a:lnTo>
                    <a:pt x="336" y="120"/>
                  </a:lnTo>
                  <a:lnTo>
                    <a:pt x="336" y="117"/>
                  </a:lnTo>
                  <a:lnTo>
                    <a:pt x="333" y="114"/>
                  </a:lnTo>
                  <a:lnTo>
                    <a:pt x="332" y="105"/>
                  </a:lnTo>
                  <a:lnTo>
                    <a:pt x="333" y="101"/>
                  </a:lnTo>
                  <a:lnTo>
                    <a:pt x="328" y="90"/>
                  </a:lnTo>
                  <a:lnTo>
                    <a:pt x="324" y="88"/>
                  </a:lnTo>
                  <a:lnTo>
                    <a:pt x="321" y="86"/>
                  </a:lnTo>
                  <a:lnTo>
                    <a:pt x="318" y="84"/>
                  </a:lnTo>
                  <a:lnTo>
                    <a:pt x="314" y="83"/>
                  </a:lnTo>
                  <a:lnTo>
                    <a:pt x="304" y="79"/>
                  </a:lnTo>
                  <a:lnTo>
                    <a:pt x="302" y="77"/>
                  </a:lnTo>
                  <a:lnTo>
                    <a:pt x="299" y="75"/>
                  </a:lnTo>
                  <a:lnTo>
                    <a:pt x="298" y="72"/>
                  </a:lnTo>
                  <a:lnTo>
                    <a:pt x="296" y="70"/>
                  </a:lnTo>
                  <a:lnTo>
                    <a:pt x="293" y="67"/>
                  </a:lnTo>
                  <a:lnTo>
                    <a:pt x="291" y="67"/>
                  </a:lnTo>
                  <a:lnTo>
                    <a:pt x="290" y="66"/>
                  </a:lnTo>
                  <a:lnTo>
                    <a:pt x="290" y="58"/>
                  </a:lnTo>
                  <a:lnTo>
                    <a:pt x="288" y="55"/>
                  </a:lnTo>
                  <a:lnTo>
                    <a:pt x="286" y="53"/>
                  </a:lnTo>
                  <a:lnTo>
                    <a:pt x="283" y="49"/>
                  </a:lnTo>
                  <a:lnTo>
                    <a:pt x="282" y="46"/>
                  </a:lnTo>
                  <a:lnTo>
                    <a:pt x="281" y="39"/>
                  </a:lnTo>
                  <a:lnTo>
                    <a:pt x="282" y="26"/>
                  </a:lnTo>
                  <a:lnTo>
                    <a:pt x="126" y="13"/>
                  </a:lnTo>
                  <a:lnTo>
                    <a:pt x="124" y="10"/>
                  </a:lnTo>
                  <a:lnTo>
                    <a:pt x="121" y="10"/>
                  </a:lnTo>
                  <a:lnTo>
                    <a:pt x="119" y="11"/>
                  </a:lnTo>
                  <a:lnTo>
                    <a:pt x="118" y="10"/>
                  </a:lnTo>
                  <a:lnTo>
                    <a:pt x="116" y="4"/>
                  </a:lnTo>
                  <a:lnTo>
                    <a:pt x="116" y="3"/>
                  </a:lnTo>
                  <a:lnTo>
                    <a:pt x="115" y="0"/>
                  </a:lnTo>
                  <a:lnTo>
                    <a:pt x="114" y="1"/>
                  </a:lnTo>
                  <a:lnTo>
                    <a:pt x="112" y="6"/>
                  </a:lnTo>
                  <a:lnTo>
                    <a:pt x="108" y="8"/>
                  </a:lnTo>
                  <a:lnTo>
                    <a:pt x="106" y="10"/>
                  </a:lnTo>
                  <a:lnTo>
                    <a:pt x="103" y="12"/>
                  </a:lnTo>
                  <a:lnTo>
                    <a:pt x="102" y="13"/>
                  </a:lnTo>
                  <a:lnTo>
                    <a:pt x="101" y="16"/>
                  </a:lnTo>
                  <a:lnTo>
                    <a:pt x="100" y="19"/>
                  </a:lnTo>
                  <a:lnTo>
                    <a:pt x="101" y="21"/>
                  </a:lnTo>
                  <a:lnTo>
                    <a:pt x="107" y="17"/>
                  </a:lnTo>
                  <a:lnTo>
                    <a:pt x="109" y="18"/>
                  </a:lnTo>
                  <a:lnTo>
                    <a:pt x="110" y="20"/>
                  </a:lnTo>
                  <a:lnTo>
                    <a:pt x="109" y="22"/>
                  </a:lnTo>
                  <a:lnTo>
                    <a:pt x="106" y="24"/>
                  </a:lnTo>
                  <a:lnTo>
                    <a:pt x="108" y="29"/>
                  </a:lnTo>
                  <a:lnTo>
                    <a:pt x="110" y="29"/>
                  </a:lnTo>
                  <a:lnTo>
                    <a:pt x="115" y="29"/>
                  </a:lnTo>
                  <a:lnTo>
                    <a:pt x="115" y="28"/>
                  </a:lnTo>
                  <a:lnTo>
                    <a:pt x="115" y="21"/>
                  </a:lnTo>
                  <a:lnTo>
                    <a:pt x="116" y="20"/>
                  </a:lnTo>
                  <a:lnTo>
                    <a:pt x="118" y="22"/>
                  </a:lnTo>
                  <a:lnTo>
                    <a:pt x="119" y="25"/>
                  </a:lnTo>
                  <a:lnTo>
                    <a:pt x="120" y="28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24" y="26"/>
                  </a:lnTo>
                  <a:lnTo>
                    <a:pt x="126" y="26"/>
                  </a:lnTo>
                  <a:lnTo>
                    <a:pt x="127" y="27"/>
                  </a:lnTo>
                  <a:lnTo>
                    <a:pt x="127" y="28"/>
                  </a:lnTo>
                  <a:lnTo>
                    <a:pt x="128" y="32"/>
                  </a:lnTo>
                  <a:lnTo>
                    <a:pt x="128" y="37"/>
                  </a:lnTo>
                  <a:lnTo>
                    <a:pt x="127" y="37"/>
                  </a:lnTo>
                  <a:lnTo>
                    <a:pt x="127" y="35"/>
                  </a:lnTo>
                  <a:lnTo>
                    <a:pt x="124" y="34"/>
                  </a:lnTo>
                  <a:lnTo>
                    <a:pt x="122" y="35"/>
                  </a:lnTo>
                  <a:lnTo>
                    <a:pt x="121" y="35"/>
                  </a:lnTo>
                  <a:lnTo>
                    <a:pt x="118" y="35"/>
                  </a:lnTo>
                  <a:lnTo>
                    <a:pt x="116" y="35"/>
                  </a:lnTo>
                  <a:lnTo>
                    <a:pt x="115" y="37"/>
                  </a:lnTo>
                  <a:lnTo>
                    <a:pt x="111" y="35"/>
                  </a:lnTo>
                  <a:lnTo>
                    <a:pt x="107" y="35"/>
                  </a:lnTo>
                  <a:lnTo>
                    <a:pt x="106" y="36"/>
                  </a:lnTo>
                  <a:lnTo>
                    <a:pt x="108" y="39"/>
                  </a:lnTo>
                  <a:lnTo>
                    <a:pt x="103" y="37"/>
                  </a:lnTo>
                  <a:lnTo>
                    <a:pt x="95" y="35"/>
                  </a:lnTo>
                  <a:lnTo>
                    <a:pt x="93" y="33"/>
                  </a:lnTo>
                  <a:lnTo>
                    <a:pt x="93" y="28"/>
                  </a:lnTo>
                  <a:lnTo>
                    <a:pt x="95" y="25"/>
                  </a:lnTo>
                  <a:lnTo>
                    <a:pt x="96" y="23"/>
                  </a:lnTo>
                  <a:lnTo>
                    <a:pt x="97" y="22"/>
                  </a:lnTo>
                  <a:lnTo>
                    <a:pt x="95" y="20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91" y="22"/>
                  </a:lnTo>
                  <a:lnTo>
                    <a:pt x="89" y="24"/>
                  </a:lnTo>
                  <a:lnTo>
                    <a:pt x="82" y="28"/>
                  </a:lnTo>
                  <a:lnTo>
                    <a:pt x="82" y="29"/>
                  </a:lnTo>
                  <a:lnTo>
                    <a:pt x="81" y="32"/>
                  </a:lnTo>
                  <a:lnTo>
                    <a:pt x="79" y="32"/>
                  </a:lnTo>
                  <a:lnTo>
                    <a:pt x="75" y="32"/>
                  </a:lnTo>
                  <a:lnTo>
                    <a:pt x="72" y="32"/>
                  </a:lnTo>
                  <a:lnTo>
                    <a:pt x="64" y="34"/>
                  </a:lnTo>
                  <a:lnTo>
                    <a:pt x="57" y="33"/>
                  </a:lnTo>
                  <a:lnTo>
                    <a:pt x="54" y="34"/>
                  </a:lnTo>
                  <a:lnTo>
                    <a:pt x="50" y="34"/>
                  </a:lnTo>
                  <a:lnTo>
                    <a:pt x="46" y="32"/>
                  </a:lnTo>
                  <a:lnTo>
                    <a:pt x="44" y="28"/>
                  </a:lnTo>
                  <a:lnTo>
                    <a:pt x="41" y="25"/>
                  </a:lnTo>
                  <a:lnTo>
                    <a:pt x="39" y="25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0" y="25"/>
                  </a:lnTo>
                  <a:lnTo>
                    <a:pt x="24" y="22"/>
                  </a:lnTo>
                  <a:lnTo>
                    <a:pt x="22" y="21"/>
                  </a:lnTo>
                  <a:lnTo>
                    <a:pt x="16" y="22"/>
                  </a:lnTo>
                  <a:lnTo>
                    <a:pt x="12" y="21"/>
                  </a:lnTo>
                  <a:lnTo>
                    <a:pt x="10" y="19"/>
                  </a:lnTo>
                  <a:lnTo>
                    <a:pt x="7" y="20"/>
                  </a:lnTo>
                  <a:lnTo>
                    <a:pt x="4" y="2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4" y="30"/>
                  </a:lnTo>
                  <a:lnTo>
                    <a:pt x="7" y="32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4" y="44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9" y="42"/>
                  </a:lnTo>
                  <a:lnTo>
                    <a:pt x="20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1" y="50"/>
                  </a:lnTo>
                  <a:lnTo>
                    <a:pt x="27" y="55"/>
                  </a:lnTo>
                  <a:lnTo>
                    <a:pt x="30" y="58"/>
                  </a:lnTo>
                  <a:lnTo>
                    <a:pt x="32" y="59"/>
                  </a:lnTo>
                  <a:lnTo>
                    <a:pt x="34" y="62"/>
                  </a:lnTo>
                  <a:lnTo>
                    <a:pt x="36" y="65"/>
                  </a:lnTo>
                  <a:lnTo>
                    <a:pt x="37" y="68"/>
                  </a:lnTo>
                  <a:lnTo>
                    <a:pt x="39" y="70"/>
                  </a:lnTo>
                  <a:lnTo>
                    <a:pt x="40" y="72"/>
                  </a:lnTo>
                  <a:lnTo>
                    <a:pt x="43" y="72"/>
                  </a:lnTo>
                  <a:lnTo>
                    <a:pt x="45" y="70"/>
                  </a:lnTo>
                  <a:lnTo>
                    <a:pt x="51" y="73"/>
                  </a:lnTo>
                  <a:lnTo>
                    <a:pt x="59" y="79"/>
                  </a:lnTo>
                  <a:lnTo>
                    <a:pt x="62" y="81"/>
                  </a:lnTo>
                  <a:lnTo>
                    <a:pt x="64" y="82"/>
                  </a:lnTo>
                  <a:lnTo>
                    <a:pt x="64" y="87"/>
                  </a:lnTo>
                  <a:lnTo>
                    <a:pt x="66" y="88"/>
                  </a:lnTo>
                  <a:lnTo>
                    <a:pt x="67" y="98"/>
                  </a:lnTo>
                  <a:lnTo>
                    <a:pt x="66" y="103"/>
                  </a:lnTo>
                  <a:lnTo>
                    <a:pt x="64" y="106"/>
                  </a:lnTo>
                  <a:lnTo>
                    <a:pt x="64" y="111"/>
                  </a:lnTo>
                  <a:lnTo>
                    <a:pt x="65" y="112"/>
                  </a:lnTo>
                  <a:lnTo>
                    <a:pt x="67" y="114"/>
                  </a:lnTo>
                  <a:lnTo>
                    <a:pt x="69" y="116"/>
                  </a:lnTo>
                  <a:lnTo>
                    <a:pt x="69" y="119"/>
                  </a:lnTo>
                  <a:lnTo>
                    <a:pt x="70" y="120"/>
                  </a:lnTo>
                  <a:lnTo>
                    <a:pt x="72" y="120"/>
                  </a:lnTo>
                  <a:lnTo>
                    <a:pt x="75" y="121"/>
                  </a:lnTo>
                  <a:lnTo>
                    <a:pt x="77" y="122"/>
                  </a:lnTo>
                  <a:lnTo>
                    <a:pt x="79" y="126"/>
                  </a:lnTo>
                  <a:lnTo>
                    <a:pt x="80" y="129"/>
                  </a:lnTo>
                  <a:lnTo>
                    <a:pt x="82" y="129"/>
                  </a:lnTo>
                  <a:lnTo>
                    <a:pt x="85" y="127"/>
                  </a:lnTo>
                  <a:lnTo>
                    <a:pt x="92" y="126"/>
                  </a:lnTo>
                  <a:lnTo>
                    <a:pt x="103" y="127"/>
                  </a:lnTo>
                  <a:lnTo>
                    <a:pt x="106" y="129"/>
                  </a:lnTo>
                  <a:lnTo>
                    <a:pt x="111" y="137"/>
                  </a:lnTo>
                  <a:lnTo>
                    <a:pt x="112" y="141"/>
                  </a:lnTo>
                  <a:lnTo>
                    <a:pt x="115" y="145"/>
                  </a:lnTo>
                  <a:lnTo>
                    <a:pt x="115" y="148"/>
                  </a:lnTo>
                  <a:lnTo>
                    <a:pt x="118" y="153"/>
                  </a:lnTo>
                  <a:lnTo>
                    <a:pt x="121" y="154"/>
                  </a:lnTo>
                  <a:lnTo>
                    <a:pt x="120" y="156"/>
                  </a:lnTo>
                  <a:lnTo>
                    <a:pt x="120" y="157"/>
                  </a:lnTo>
                  <a:lnTo>
                    <a:pt x="122" y="157"/>
                  </a:lnTo>
                  <a:lnTo>
                    <a:pt x="134" y="154"/>
                  </a:lnTo>
                  <a:lnTo>
                    <a:pt x="140" y="157"/>
                  </a:lnTo>
                  <a:lnTo>
                    <a:pt x="145" y="162"/>
                  </a:lnTo>
                  <a:lnTo>
                    <a:pt x="148" y="163"/>
                  </a:lnTo>
                  <a:lnTo>
                    <a:pt x="149" y="166"/>
                  </a:lnTo>
                  <a:lnTo>
                    <a:pt x="150" y="168"/>
                  </a:lnTo>
                  <a:lnTo>
                    <a:pt x="151" y="174"/>
                  </a:lnTo>
                  <a:lnTo>
                    <a:pt x="153" y="179"/>
                  </a:lnTo>
                  <a:lnTo>
                    <a:pt x="158" y="181"/>
                  </a:lnTo>
                  <a:lnTo>
                    <a:pt x="164" y="184"/>
                  </a:lnTo>
                  <a:lnTo>
                    <a:pt x="167" y="187"/>
                  </a:lnTo>
                  <a:lnTo>
                    <a:pt x="166" y="189"/>
                  </a:lnTo>
                  <a:lnTo>
                    <a:pt x="164" y="188"/>
                  </a:lnTo>
                  <a:lnTo>
                    <a:pt x="161" y="186"/>
                  </a:lnTo>
                  <a:lnTo>
                    <a:pt x="158" y="185"/>
                  </a:lnTo>
                  <a:lnTo>
                    <a:pt x="158" y="187"/>
                  </a:lnTo>
                  <a:lnTo>
                    <a:pt x="159" y="188"/>
                  </a:lnTo>
                  <a:lnTo>
                    <a:pt x="165" y="191"/>
                  </a:lnTo>
                  <a:lnTo>
                    <a:pt x="167" y="194"/>
                  </a:lnTo>
                  <a:lnTo>
                    <a:pt x="174" y="194"/>
                  </a:lnTo>
                  <a:lnTo>
                    <a:pt x="184" y="184"/>
                  </a:lnTo>
                  <a:lnTo>
                    <a:pt x="186" y="181"/>
                  </a:lnTo>
                  <a:lnTo>
                    <a:pt x="187" y="179"/>
                  </a:lnTo>
                  <a:lnTo>
                    <a:pt x="185" y="179"/>
                  </a:lnTo>
                  <a:lnTo>
                    <a:pt x="184" y="180"/>
                  </a:lnTo>
                  <a:lnTo>
                    <a:pt x="181" y="181"/>
                  </a:lnTo>
                  <a:lnTo>
                    <a:pt x="180" y="180"/>
                  </a:lnTo>
                  <a:lnTo>
                    <a:pt x="182" y="175"/>
                  </a:lnTo>
                  <a:lnTo>
                    <a:pt x="184" y="174"/>
                  </a:lnTo>
                  <a:lnTo>
                    <a:pt x="188" y="173"/>
                  </a:lnTo>
                  <a:lnTo>
                    <a:pt x="200" y="175"/>
                  </a:lnTo>
                  <a:lnTo>
                    <a:pt x="202" y="178"/>
                  </a:lnTo>
                  <a:lnTo>
                    <a:pt x="195" y="179"/>
                  </a:lnTo>
                  <a:lnTo>
                    <a:pt x="191" y="179"/>
                  </a:lnTo>
                  <a:lnTo>
                    <a:pt x="189" y="179"/>
                  </a:lnTo>
                  <a:lnTo>
                    <a:pt x="189" y="181"/>
                  </a:lnTo>
                  <a:lnTo>
                    <a:pt x="191" y="182"/>
                  </a:lnTo>
                  <a:lnTo>
                    <a:pt x="197" y="184"/>
                  </a:lnTo>
                  <a:lnTo>
                    <a:pt x="207" y="188"/>
                  </a:lnTo>
                  <a:lnTo>
                    <a:pt x="208" y="190"/>
                  </a:lnTo>
                  <a:lnTo>
                    <a:pt x="211" y="190"/>
                  </a:lnTo>
                  <a:lnTo>
                    <a:pt x="213" y="187"/>
                  </a:lnTo>
                  <a:lnTo>
                    <a:pt x="214" y="184"/>
                  </a:lnTo>
                  <a:lnTo>
                    <a:pt x="215" y="183"/>
                  </a:lnTo>
                  <a:lnTo>
                    <a:pt x="218" y="181"/>
                  </a:lnTo>
                  <a:lnTo>
                    <a:pt x="220" y="181"/>
                  </a:lnTo>
                  <a:lnTo>
                    <a:pt x="222" y="178"/>
                  </a:lnTo>
                  <a:lnTo>
                    <a:pt x="221" y="175"/>
                  </a:lnTo>
                  <a:lnTo>
                    <a:pt x="222" y="170"/>
                  </a:lnTo>
                  <a:lnTo>
                    <a:pt x="225" y="164"/>
                  </a:lnTo>
                  <a:lnTo>
                    <a:pt x="228" y="159"/>
                  </a:lnTo>
                  <a:lnTo>
                    <a:pt x="229" y="157"/>
                  </a:lnTo>
                  <a:lnTo>
                    <a:pt x="231" y="158"/>
                  </a:lnTo>
                  <a:lnTo>
                    <a:pt x="231" y="163"/>
                  </a:lnTo>
                  <a:lnTo>
                    <a:pt x="233" y="172"/>
                  </a:lnTo>
                  <a:lnTo>
                    <a:pt x="232" y="176"/>
                  </a:lnTo>
                  <a:lnTo>
                    <a:pt x="229" y="180"/>
                  </a:lnTo>
                  <a:lnTo>
                    <a:pt x="226" y="181"/>
                  </a:lnTo>
                  <a:lnTo>
                    <a:pt x="223" y="183"/>
                  </a:lnTo>
                  <a:lnTo>
                    <a:pt x="222" y="185"/>
                  </a:lnTo>
                  <a:lnTo>
                    <a:pt x="221" y="187"/>
                  </a:lnTo>
                  <a:lnTo>
                    <a:pt x="220" y="188"/>
                  </a:lnTo>
                  <a:lnTo>
                    <a:pt x="220" y="190"/>
                  </a:lnTo>
                  <a:lnTo>
                    <a:pt x="222" y="190"/>
                  </a:lnTo>
                  <a:lnTo>
                    <a:pt x="225" y="190"/>
                  </a:lnTo>
                  <a:lnTo>
                    <a:pt x="226" y="188"/>
                  </a:lnTo>
                  <a:lnTo>
                    <a:pt x="227" y="187"/>
                  </a:lnTo>
                  <a:lnTo>
                    <a:pt x="229" y="186"/>
                  </a:lnTo>
                  <a:lnTo>
                    <a:pt x="231" y="186"/>
                  </a:lnTo>
                  <a:lnTo>
                    <a:pt x="233" y="184"/>
                  </a:lnTo>
                  <a:lnTo>
                    <a:pt x="234" y="181"/>
                  </a:lnTo>
                  <a:lnTo>
                    <a:pt x="235" y="181"/>
                  </a:lnTo>
                  <a:lnTo>
                    <a:pt x="236" y="185"/>
                  </a:lnTo>
                  <a:lnTo>
                    <a:pt x="235" y="187"/>
                  </a:lnTo>
                  <a:lnTo>
                    <a:pt x="235" y="189"/>
                  </a:lnTo>
                  <a:lnTo>
                    <a:pt x="234" y="190"/>
                  </a:lnTo>
                  <a:lnTo>
                    <a:pt x="232" y="191"/>
                  </a:lnTo>
                  <a:lnTo>
                    <a:pt x="232" y="193"/>
                  </a:lnTo>
                  <a:lnTo>
                    <a:pt x="230" y="192"/>
                  </a:lnTo>
                  <a:lnTo>
                    <a:pt x="229" y="193"/>
                  </a:lnTo>
                  <a:lnTo>
                    <a:pt x="230" y="195"/>
                  </a:lnTo>
                  <a:lnTo>
                    <a:pt x="230" y="202"/>
                  </a:lnTo>
                  <a:lnTo>
                    <a:pt x="233" y="204"/>
                  </a:lnTo>
                  <a:lnTo>
                    <a:pt x="235" y="207"/>
                  </a:lnTo>
                  <a:lnTo>
                    <a:pt x="240" y="217"/>
                  </a:lnTo>
                  <a:lnTo>
                    <a:pt x="241" y="218"/>
                  </a:lnTo>
                  <a:lnTo>
                    <a:pt x="241" y="221"/>
                  </a:lnTo>
                  <a:lnTo>
                    <a:pt x="240" y="221"/>
                  </a:lnTo>
                  <a:lnTo>
                    <a:pt x="241" y="224"/>
                  </a:lnTo>
                  <a:lnTo>
                    <a:pt x="243" y="225"/>
                  </a:lnTo>
                  <a:lnTo>
                    <a:pt x="243" y="228"/>
                  </a:lnTo>
                  <a:lnTo>
                    <a:pt x="236" y="225"/>
                  </a:lnTo>
                  <a:lnTo>
                    <a:pt x="236" y="228"/>
                  </a:lnTo>
                  <a:lnTo>
                    <a:pt x="238" y="230"/>
                  </a:lnTo>
                  <a:lnTo>
                    <a:pt x="240" y="231"/>
                  </a:lnTo>
                  <a:lnTo>
                    <a:pt x="243" y="236"/>
                  </a:lnTo>
                  <a:lnTo>
                    <a:pt x="248" y="240"/>
                  </a:lnTo>
                  <a:lnTo>
                    <a:pt x="251" y="238"/>
                  </a:lnTo>
                  <a:lnTo>
                    <a:pt x="265" y="243"/>
                  </a:lnTo>
                  <a:lnTo>
                    <a:pt x="266" y="244"/>
                  </a:lnTo>
                  <a:lnTo>
                    <a:pt x="267" y="247"/>
                  </a:lnTo>
                  <a:lnTo>
                    <a:pt x="269" y="250"/>
                  </a:lnTo>
                  <a:lnTo>
                    <a:pt x="266" y="250"/>
                  </a:lnTo>
                  <a:lnTo>
                    <a:pt x="261" y="247"/>
                  </a:lnTo>
                  <a:lnTo>
                    <a:pt x="259" y="246"/>
                  </a:lnTo>
                  <a:lnTo>
                    <a:pt x="256" y="247"/>
                  </a:lnTo>
                  <a:lnTo>
                    <a:pt x="256" y="249"/>
                  </a:lnTo>
                  <a:lnTo>
                    <a:pt x="266" y="255"/>
                  </a:lnTo>
                  <a:lnTo>
                    <a:pt x="268" y="256"/>
                  </a:lnTo>
                  <a:lnTo>
                    <a:pt x="270" y="255"/>
                  </a:lnTo>
                  <a:lnTo>
                    <a:pt x="273" y="258"/>
                  </a:lnTo>
                  <a:lnTo>
                    <a:pt x="274" y="258"/>
                  </a:lnTo>
                  <a:lnTo>
                    <a:pt x="274" y="260"/>
                  </a:lnTo>
                  <a:lnTo>
                    <a:pt x="275" y="261"/>
                  </a:lnTo>
                  <a:lnTo>
                    <a:pt x="279" y="266"/>
                  </a:lnTo>
                  <a:lnTo>
                    <a:pt x="280" y="266"/>
                  </a:lnTo>
                  <a:lnTo>
                    <a:pt x="281" y="264"/>
                  </a:lnTo>
                  <a:lnTo>
                    <a:pt x="282" y="263"/>
                  </a:lnTo>
                  <a:lnTo>
                    <a:pt x="284" y="263"/>
                  </a:lnTo>
                  <a:lnTo>
                    <a:pt x="286" y="263"/>
                  </a:lnTo>
                  <a:lnTo>
                    <a:pt x="288" y="265"/>
                  </a:lnTo>
                  <a:lnTo>
                    <a:pt x="287" y="267"/>
                  </a:lnTo>
                  <a:lnTo>
                    <a:pt x="287" y="269"/>
                  </a:lnTo>
                  <a:lnTo>
                    <a:pt x="288" y="270"/>
                  </a:lnTo>
                  <a:lnTo>
                    <a:pt x="291" y="272"/>
                  </a:lnTo>
                  <a:lnTo>
                    <a:pt x="301" y="276"/>
                  </a:lnTo>
                  <a:lnTo>
                    <a:pt x="304" y="273"/>
                  </a:lnTo>
                  <a:lnTo>
                    <a:pt x="307" y="273"/>
                  </a:lnTo>
                  <a:lnTo>
                    <a:pt x="309" y="275"/>
                  </a:lnTo>
                  <a:lnTo>
                    <a:pt x="315" y="283"/>
                  </a:lnTo>
                  <a:lnTo>
                    <a:pt x="321" y="299"/>
                  </a:lnTo>
                  <a:lnTo>
                    <a:pt x="323" y="301"/>
                  </a:lnTo>
                  <a:lnTo>
                    <a:pt x="325" y="301"/>
                  </a:lnTo>
                  <a:lnTo>
                    <a:pt x="328" y="294"/>
                  </a:lnTo>
                  <a:lnTo>
                    <a:pt x="330" y="297"/>
                  </a:lnTo>
                  <a:lnTo>
                    <a:pt x="330" y="299"/>
                  </a:lnTo>
                  <a:lnTo>
                    <a:pt x="329" y="302"/>
                  </a:lnTo>
                  <a:lnTo>
                    <a:pt x="328" y="305"/>
                  </a:lnTo>
                  <a:lnTo>
                    <a:pt x="334" y="315"/>
                  </a:lnTo>
                  <a:lnTo>
                    <a:pt x="338" y="320"/>
                  </a:lnTo>
                  <a:lnTo>
                    <a:pt x="338" y="322"/>
                  </a:lnTo>
                  <a:lnTo>
                    <a:pt x="337" y="324"/>
                  </a:lnTo>
                  <a:lnTo>
                    <a:pt x="335" y="330"/>
                  </a:lnTo>
                  <a:lnTo>
                    <a:pt x="337" y="334"/>
                  </a:lnTo>
                  <a:lnTo>
                    <a:pt x="338" y="345"/>
                  </a:lnTo>
                  <a:lnTo>
                    <a:pt x="340" y="345"/>
                  </a:lnTo>
                  <a:lnTo>
                    <a:pt x="341" y="352"/>
                  </a:lnTo>
                  <a:lnTo>
                    <a:pt x="340" y="356"/>
                  </a:lnTo>
                  <a:lnTo>
                    <a:pt x="340" y="357"/>
                  </a:lnTo>
                  <a:lnTo>
                    <a:pt x="338" y="362"/>
                  </a:lnTo>
                  <a:lnTo>
                    <a:pt x="338" y="370"/>
                  </a:lnTo>
                  <a:lnTo>
                    <a:pt x="340" y="374"/>
                  </a:lnTo>
                  <a:lnTo>
                    <a:pt x="342" y="373"/>
                  </a:lnTo>
                  <a:lnTo>
                    <a:pt x="342" y="370"/>
                  </a:lnTo>
                  <a:lnTo>
                    <a:pt x="343" y="368"/>
                  </a:lnTo>
                  <a:lnTo>
                    <a:pt x="343" y="365"/>
                  </a:lnTo>
                  <a:lnTo>
                    <a:pt x="344" y="362"/>
                  </a:lnTo>
                  <a:lnTo>
                    <a:pt x="344" y="345"/>
                  </a:lnTo>
                  <a:lnTo>
                    <a:pt x="345" y="343"/>
                  </a:lnTo>
                  <a:lnTo>
                    <a:pt x="345" y="341"/>
                  </a:lnTo>
                  <a:lnTo>
                    <a:pt x="346" y="337"/>
                  </a:lnTo>
                  <a:lnTo>
                    <a:pt x="348" y="337"/>
                  </a:lnTo>
                  <a:lnTo>
                    <a:pt x="348" y="339"/>
                  </a:lnTo>
                  <a:lnTo>
                    <a:pt x="348" y="341"/>
                  </a:lnTo>
                  <a:lnTo>
                    <a:pt x="348" y="344"/>
                  </a:lnTo>
                  <a:lnTo>
                    <a:pt x="347" y="347"/>
                  </a:lnTo>
                  <a:lnTo>
                    <a:pt x="348" y="350"/>
                  </a:lnTo>
                  <a:lnTo>
                    <a:pt x="348" y="352"/>
                  </a:lnTo>
                  <a:lnTo>
                    <a:pt x="347" y="358"/>
                  </a:lnTo>
                  <a:lnTo>
                    <a:pt x="347" y="361"/>
                  </a:lnTo>
                  <a:lnTo>
                    <a:pt x="348" y="362"/>
                  </a:lnTo>
                  <a:lnTo>
                    <a:pt x="348" y="366"/>
                  </a:lnTo>
                  <a:lnTo>
                    <a:pt x="346" y="367"/>
                  </a:lnTo>
                  <a:lnTo>
                    <a:pt x="346" y="370"/>
                  </a:lnTo>
                  <a:lnTo>
                    <a:pt x="343" y="383"/>
                  </a:lnTo>
                  <a:lnTo>
                    <a:pt x="343" y="385"/>
                  </a:lnTo>
                  <a:lnTo>
                    <a:pt x="347" y="385"/>
                  </a:lnTo>
                  <a:lnTo>
                    <a:pt x="349" y="387"/>
                  </a:lnTo>
                  <a:lnTo>
                    <a:pt x="345" y="388"/>
                  </a:lnTo>
                  <a:lnTo>
                    <a:pt x="343" y="388"/>
                  </a:lnTo>
                  <a:lnTo>
                    <a:pt x="342" y="390"/>
                  </a:lnTo>
                  <a:lnTo>
                    <a:pt x="341" y="390"/>
                  </a:lnTo>
                  <a:lnTo>
                    <a:pt x="340" y="391"/>
                  </a:lnTo>
                  <a:lnTo>
                    <a:pt x="338" y="393"/>
                  </a:lnTo>
                  <a:lnTo>
                    <a:pt x="338" y="394"/>
                  </a:lnTo>
                  <a:lnTo>
                    <a:pt x="341" y="394"/>
                  </a:lnTo>
                  <a:lnTo>
                    <a:pt x="341" y="397"/>
                  </a:lnTo>
                  <a:lnTo>
                    <a:pt x="339" y="401"/>
                  </a:lnTo>
                  <a:lnTo>
                    <a:pt x="338" y="403"/>
                  </a:lnTo>
                  <a:lnTo>
                    <a:pt x="337" y="405"/>
                  </a:lnTo>
                  <a:lnTo>
                    <a:pt x="338" y="406"/>
                  </a:lnTo>
                  <a:lnTo>
                    <a:pt x="336" y="408"/>
                  </a:lnTo>
                  <a:lnTo>
                    <a:pt x="336" y="409"/>
                  </a:lnTo>
                  <a:lnTo>
                    <a:pt x="338" y="409"/>
                  </a:lnTo>
                  <a:lnTo>
                    <a:pt x="338" y="411"/>
                  </a:lnTo>
                  <a:lnTo>
                    <a:pt x="338" y="415"/>
                  </a:lnTo>
                  <a:lnTo>
                    <a:pt x="336" y="417"/>
                  </a:lnTo>
                  <a:lnTo>
                    <a:pt x="336" y="420"/>
                  </a:lnTo>
                  <a:lnTo>
                    <a:pt x="334" y="424"/>
                  </a:lnTo>
                  <a:lnTo>
                    <a:pt x="329" y="428"/>
                  </a:lnTo>
                  <a:lnTo>
                    <a:pt x="329" y="431"/>
                  </a:lnTo>
                  <a:lnTo>
                    <a:pt x="330" y="432"/>
                  </a:lnTo>
                  <a:lnTo>
                    <a:pt x="328" y="437"/>
                  </a:lnTo>
                  <a:lnTo>
                    <a:pt x="326" y="444"/>
                  </a:lnTo>
                  <a:lnTo>
                    <a:pt x="326" y="445"/>
                  </a:lnTo>
                  <a:lnTo>
                    <a:pt x="325" y="446"/>
                  </a:lnTo>
                  <a:lnTo>
                    <a:pt x="325" y="448"/>
                  </a:lnTo>
                  <a:lnTo>
                    <a:pt x="326" y="451"/>
                  </a:lnTo>
                  <a:lnTo>
                    <a:pt x="325" y="452"/>
                  </a:lnTo>
                  <a:lnTo>
                    <a:pt x="323" y="460"/>
                  </a:lnTo>
                  <a:lnTo>
                    <a:pt x="321" y="462"/>
                  </a:lnTo>
                  <a:lnTo>
                    <a:pt x="321" y="465"/>
                  </a:lnTo>
                  <a:lnTo>
                    <a:pt x="321" y="467"/>
                  </a:lnTo>
                  <a:lnTo>
                    <a:pt x="322" y="474"/>
                  </a:lnTo>
                  <a:lnTo>
                    <a:pt x="324" y="473"/>
                  </a:lnTo>
                  <a:lnTo>
                    <a:pt x="324" y="471"/>
                  </a:lnTo>
                  <a:lnTo>
                    <a:pt x="325" y="471"/>
                  </a:lnTo>
                  <a:lnTo>
                    <a:pt x="326" y="469"/>
                  </a:lnTo>
                  <a:lnTo>
                    <a:pt x="326" y="467"/>
                  </a:lnTo>
                  <a:lnTo>
                    <a:pt x="325" y="467"/>
                  </a:lnTo>
                  <a:lnTo>
                    <a:pt x="325" y="464"/>
                  </a:lnTo>
                  <a:lnTo>
                    <a:pt x="326" y="462"/>
                  </a:lnTo>
                  <a:lnTo>
                    <a:pt x="328" y="461"/>
                  </a:lnTo>
                  <a:lnTo>
                    <a:pt x="328" y="458"/>
                  </a:lnTo>
                  <a:lnTo>
                    <a:pt x="329" y="455"/>
                  </a:lnTo>
                  <a:lnTo>
                    <a:pt x="330" y="451"/>
                  </a:lnTo>
                  <a:lnTo>
                    <a:pt x="332" y="450"/>
                  </a:lnTo>
                  <a:lnTo>
                    <a:pt x="334" y="451"/>
                  </a:lnTo>
                  <a:lnTo>
                    <a:pt x="334" y="454"/>
                  </a:lnTo>
                  <a:lnTo>
                    <a:pt x="332" y="456"/>
                  </a:lnTo>
                  <a:lnTo>
                    <a:pt x="333" y="458"/>
                  </a:lnTo>
                  <a:lnTo>
                    <a:pt x="334" y="460"/>
                  </a:lnTo>
                  <a:lnTo>
                    <a:pt x="333" y="461"/>
                  </a:lnTo>
                  <a:lnTo>
                    <a:pt x="334" y="463"/>
                  </a:lnTo>
                  <a:lnTo>
                    <a:pt x="332" y="463"/>
                  </a:lnTo>
                  <a:lnTo>
                    <a:pt x="330" y="463"/>
                  </a:lnTo>
                  <a:lnTo>
                    <a:pt x="331" y="466"/>
                  </a:lnTo>
                  <a:lnTo>
                    <a:pt x="331" y="467"/>
                  </a:lnTo>
                  <a:lnTo>
                    <a:pt x="329" y="470"/>
                  </a:lnTo>
                  <a:lnTo>
                    <a:pt x="329" y="471"/>
                  </a:lnTo>
                  <a:lnTo>
                    <a:pt x="328" y="473"/>
                  </a:lnTo>
                  <a:lnTo>
                    <a:pt x="328" y="474"/>
                  </a:lnTo>
                  <a:lnTo>
                    <a:pt x="329" y="477"/>
                  </a:lnTo>
                  <a:lnTo>
                    <a:pt x="330" y="479"/>
                  </a:lnTo>
                  <a:lnTo>
                    <a:pt x="328" y="484"/>
                  </a:lnTo>
                  <a:lnTo>
                    <a:pt x="330" y="486"/>
                  </a:lnTo>
                  <a:lnTo>
                    <a:pt x="331" y="488"/>
                  </a:lnTo>
                  <a:lnTo>
                    <a:pt x="332" y="488"/>
                  </a:lnTo>
                  <a:lnTo>
                    <a:pt x="333" y="491"/>
                  </a:lnTo>
                  <a:lnTo>
                    <a:pt x="333" y="493"/>
                  </a:lnTo>
                  <a:lnTo>
                    <a:pt x="336" y="492"/>
                  </a:lnTo>
                  <a:lnTo>
                    <a:pt x="337" y="491"/>
                  </a:lnTo>
                  <a:lnTo>
                    <a:pt x="337" y="489"/>
                  </a:lnTo>
                  <a:lnTo>
                    <a:pt x="336" y="485"/>
                  </a:lnTo>
                  <a:lnTo>
                    <a:pt x="336" y="477"/>
                  </a:lnTo>
                  <a:lnTo>
                    <a:pt x="335" y="474"/>
                  </a:lnTo>
                  <a:lnTo>
                    <a:pt x="338" y="474"/>
                  </a:lnTo>
                  <a:lnTo>
                    <a:pt x="341" y="474"/>
                  </a:lnTo>
                  <a:lnTo>
                    <a:pt x="341" y="475"/>
                  </a:lnTo>
                  <a:lnTo>
                    <a:pt x="338" y="476"/>
                  </a:lnTo>
                  <a:lnTo>
                    <a:pt x="338" y="478"/>
                  </a:lnTo>
                  <a:lnTo>
                    <a:pt x="340" y="479"/>
                  </a:lnTo>
                  <a:lnTo>
                    <a:pt x="341" y="481"/>
                  </a:lnTo>
                  <a:lnTo>
                    <a:pt x="341" y="484"/>
                  </a:lnTo>
                  <a:lnTo>
                    <a:pt x="341" y="486"/>
                  </a:lnTo>
                  <a:lnTo>
                    <a:pt x="341" y="489"/>
                  </a:lnTo>
                  <a:lnTo>
                    <a:pt x="343" y="490"/>
                  </a:lnTo>
                  <a:lnTo>
                    <a:pt x="345" y="489"/>
                  </a:lnTo>
                  <a:lnTo>
                    <a:pt x="347" y="487"/>
                  </a:lnTo>
                  <a:lnTo>
                    <a:pt x="347" y="486"/>
                  </a:lnTo>
                  <a:lnTo>
                    <a:pt x="348" y="485"/>
                  </a:lnTo>
                  <a:lnTo>
                    <a:pt x="346" y="482"/>
                  </a:lnTo>
                  <a:lnTo>
                    <a:pt x="345" y="477"/>
                  </a:lnTo>
                  <a:lnTo>
                    <a:pt x="345" y="472"/>
                  </a:lnTo>
                  <a:lnTo>
                    <a:pt x="344" y="469"/>
                  </a:lnTo>
                  <a:lnTo>
                    <a:pt x="345" y="467"/>
                  </a:lnTo>
                  <a:lnTo>
                    <a:pt x="346" y="467"/>
                  </a:lnTo>
                  <a:lnTo>
                    <a:pt x="347" y="468"/>
                  </a:lnTo>
                  <a:lnTo>
                    <a:pt x="347" y="475"/>
                  </a:lnTo>
                  <a:lnTo>
                    <a:pt x="358" y="497"/>
                  </a:lnTo>
                  <a:lnTo>
                    <a:pt x="360" y="499"/>
                  </a:lnTo>
                  <a:lnTo>
                    <a:pt x="361" y="504"/>
                  </a:lnTo>
                  <a:lnTo>
                    <a:pt x="361" y="519"/>
                  </a:lnTo>
                  <a:lnTo>
                    <a:pt x="364" y="520"/>
                  </a:lnTo>
                  <a:lnTo>
                    <a:pt x="366" y="520"/>
                  </a:lnTo>
                  <a:lnTo>
                    <a:pt x="369" y="522"/>
                  </a:lnTo>
                  <a:lnTo>
                    <a:pt x="370" y="520"/>
                  </a:lnTo>
                  <a:lnTo>
                    <a:pt x="368" y="519"/>
                  </a:lnTo>
                  <a:lnTo>
                    <a:pt x="367" y="516"/>
                  </a:lnTo>
                  <a:lnTo>
                    <a:pt x="364" y="515"/>
                  </a:lnTo>
                  <a:lnTo>
                    <a:pt x="365" y="513"/>
                  </a:lnTo>
                  <a:lnTo>
                    <a:pt x="364" y="510"/>
                  </a:lnTo>
                  <a:lnTo>
                    <a:pt x="364" y="509"/>
                  </a:lnTo>
                  <a:lnTo>
                    <a:pt x="367" y="508"/>
                  </a:lnTo>
                  <a:lnTo>
                    <a:pt x="367" y="509"/>
                  </a:lnTo>
                  <a:lnTo>
                    <a:pt x="368" y="511"/>
                  </a:lnTo>
                  <a:lnTo>
                    <a:pt x="367" y="512"/>
                  </a:lnTo>
                  <a:lnTo>
                    <a:pt x="367" y="513"/>
                  </a:lnTo>
                  <a:lnTo>
                    <a:pt x="368" y="515"/>
                  </a:lnTo>
                  <a:lnTo>
                    <a:pt x="373" y="515"/>
                  </a:lnTo>
                  <a:lnTo>
                    <a:pt x="373" y="513"/>
                  </a:lnTo>
                  <a:lnTo>
                    <a:pt x="375" y="513"/>
                  </a:lnTo>
                  <a:lnTo>
                    <a:pt x="376" y="516"/>
                  </a:lnTo>
                  <a:lnTo>
                    <a:pt x="378" y="516"/>
                  </a:lnTo>
                  <a:lnTo>
                    <a:pt x="380" y="514"/>
                  </a:lnTo>
                  <a:lnTo>
                    <a:pt x="379" y="513"/>
                  </a:lnTo>
                  <a:lnTo>
                    <a:pt x="378" y="512"/>
                  </a:lnTo>
                  <a:lnTo>
                    <a:pt x="379" y="509"/>
                  </a:lnTo>
                  <a:lnTo>
                    <a:pt x="377" y="508"/>
                  </a:lnTo>
                  <a:lnTo>
                    <a:pt x="380" y="507"/>
                  </a:lnTo>
                  <a:lnTo>
                    <a:pt x="381" y="508"/>
                  </a:lnTo>
                  <a:lnTo>
                    <a:pt x="384" y="510"/>
                  </a:lnTo>
                  <a:lnTo>
                    <a:pt x="383" y="514"/>
                  </a:lnTo>
                  <a:lnTo>
                    <a:pt x="388" y="529"/>
                  </a:lnTo>
                  <a:lnTo>
                    <a:pt x="390" y="530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9" name="Freeform 410" descr="Papel carta">
              <a:extLst>
                <a:ext uri="{FF2B5EF4-FFF2-40B4-BE49-F238E27FC236}">
                  <a16:creationId xmlns:a16="http://schemas.microsoft.com/office/drawing/2014/main" id="{56ACF2C1-A531-4CA1-8B01-D5CFD9B4A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793" y="1693485"/>
              <a:ext cx="1476750" cy="1829885"/>
            </a:xfrm>
            <a:custGeom>
              <a:avLst/>
              <a:gdLst>
                <a:gd name="T0" fmla="*/ 441 w 736"/>
                <a:gd name="T1" fmla="*/ 677 h 912"/>
                <a:gd name="T2" fmla="*/ 458 w 736"/>
                <a:gd name="T3" fmla="*/ 683 h 912"/>
                <a:gd name="T4" fmla="*/ 451 w 736"/>
                <a:gd name="T5" fmla="*/ 698 h 912"/>
                <a:gd name="T6" fmla="*/ 453 w 736"/>
                <a:gd name="T7" fmla="*/ 707 h 912"/>
                <a:gd name="T8" fmla="*/ 456 w 736"/>
                <a:gd name="T9" fmla="*/ 731 h 912"/>
                <a:gd name="T10" fmla="*/ 470 w 736"/>
                <a:gd name="T11" fmla="*/ 751 h 912"/>
                <a:gd name="T12" fmla="*/ 476 w 736"/>
                <a:gd name="T13" fmla="*/ 770 h 912"/>
                <a:gd name="T14" fmla="*/ 512 w 736"/>
                <a:gd name="T15" fmla="*/ 788 h 912"/>
                <a:gd name="T16" fmla="*/ 533 w 736"/>
                <a:gd name="T17" fmla="*/ 787 h 912"/>
                <a:gd name="T18" fmla="*/ 544 w 736"/>
                <a:gd name="T19" fmla="*/ 803 h 912"/>
                <a:gd name="T20" fmla="*/ 540 w 736"/>
                <a:gd name="T21" fmla="*/ 809 h 912"/>
                <a:gd name="T22" fmla="*/ 554 w 736"/>
                <a:gd name="T23" fmla="*/ 843 h 912"/>
                <a:gd name="T24" fmla="*/ 573 w 736"/>
                <a:gd name="T25" fmla="*/ 844 h 912"/>
                <a:gd name="T26" fmla="*/ 588 w 736"/>
                <a:gd name="T27" fmla="*/ 844 h 912"/>
                <a:gd name="T28" fmla="*/ 592 w 736"/>
                <a:gd name="T29" fmla="*/ 838 h 912"/>
                <a:gd name="T30" fmla="*/ 599 w 736"/>
                <a:gd name="T31" fmla="*/ 855 h 912"/>
                <a:gd name="T32" fmla="*/ 601 w 736"/>
                <a:gd name="T33" fmla="*/ 865 h 912"/>
                <a:gd name="T34" fmla="*/ 610 w 736"/>
                <a:gd name="T35" fmla="*/ 911 h 912"/>
                <a:gd name="T36" fmla="*/ 616 w 736"/>
                <a:gd name="T37" fmla="*/ 899 h 912"/>
                <a:gd name="T38" fmla="*/ 622 w 736"/>
                <a:gd name="T39" fmla="*/ 895 h 912"/>
                <a:gd name="T40" fmla="*/ 627 w 736"/>
                <a:gd name="T41" fmla="*/ 903 h 912"/>
                <a:gd name="T42" fmla="*/ 716 w 736"/>
                <a:gd name="T43" fmla="*/ 825 h 912"/>
                <a:gd name="T44" fmla="*/ 702 w 736"/>
                <a:gd name="T45" fmla="*/ 758 h 912"/>
                <a:gd name="T46" fmla="*/ 657 w 736"/>
                <a:gd name="T47" fmla="*/ 644 h 912"/>
                <a:gd name="T48" fmla="*/ 718 w 736"/>
                <a:gd name="T49" fmla="*/ 586 h 912"/>
                <a:gd name="T50" fmla="*/ 730 w 736"/>
                <a:gd name="T51" fmla="*/ 449 h 912"/>
                <a:gd name="T52" fmla="*/ 712 w 736"/>
                <a:gd name="T53" fmla="*/ 264 h 912"/>
                <a:gd name="T54" fmla="*/ 6 w 736"/>
                <a:gd name="T55" fmla="*/ 31 h 912"/>
                <a:gd name="T56" fmla="*/ 6 w 736"/>
                <a:gd name="T57" fmla="*/ 89 h 912"/>
                <a:gd name="T58" fmla="*/ 52 w 736"/>
                <a:gd name="T59" fmla="*/ 122 h 912"/>
                <a:gd name="T60" fmla="*/ 75 w 736"/>
                <a:gd name="T61" fmla="*/ 139 h 912"/>
                <a:gd name="T62" fmla="*/ 104 w 736"/>
                <a:gd name="T63" fmla="*/ 150 h 912"/>
                <a:gd name="T64" fmla="*/ 118 w 736"/>
                <a:gd name="T65" fmla="*/ 136 h 912"/>
                <a:gd name="T66" fmla="*/ 123 w 736"/>
                <a:gd name="T67" fmla="*/ 130 h 912"/>
                <a:gd name="T68" fmla="*/ 139 w 736"/>
                <a:gd name="T69" fmla="*/ 143 h 912"/>
                <a:gd name="T70" fmla="*/ 151 w 736"/>
                <a:gd name="T71" fmla="*/ 175 h 912"/>
                <a:gd name="T72" fmla="*/ 164 w 736"/>
                <a:gd name="T73" fmla="*/ 188 h 912"/>
                <a:gd name="T74" fmla="*/ 193 w 736"/>
                <a:gd name="T75" fmla="*/ 200 h 912"/>
                <a:gd name="T76" fmla="*/ 204 w 736"/>
                <a:gd name="T77" fmla="*/ 202 h 912"/>
                <a:gd name="T78" fmla="*/ 211 w 736"/>
                <a:gd name="T79" fmla="*/ 203 h 912"/>
                <a:gd name="T80" fmla="*/ 221 w 736"/>
                <a:gd name="T81" fmla="*/ 213 h 912"/>
                <a:gd name="T82" fmla="*/ 210 w 736"/>
                <a:gd name="T83" fmla="*/ 216 h 912"/>
                <a:gd name="T84" fmla="*/ 210 w 736"/>
                <a:gd name="T85" fmla="*/ 271 h 912"/>
                <a:gd name="T86" fmla="*/ 226 w 736"/>
                <a:gd name="T87" fmla="*/ 329 h 912"/>
                <a:gd name="T88" fmla="*/ 232 w 736"/>
                <a:gd name="T89" fmla="*/ 353 h 912"/>
                <a:gd name="T90" fmla="*/ 228 w 736"/>
                <a:gd name="T91" fmla="*/ 390 h 912"/>
                <a:gd name="T92" fmla="*/ 246 w 736"/>
                <a:gd name="T93" fmla="*/ 418 h 912"/>
                <a:gd name="T94" fmla="*/ 259 w 736"/>
                <a:gd name="T95" fmla="*/ 446 h 912"/>
                <a:gd name="T96" fmla="*/ 269 w 736"/>
                <a:gd name="T97" fmla="*/ 465 h 912"/>
                <a:gd name="T98" fmla="*/ 286 w 736"/>
                <a:gd name="T99" fmla="*/ 489 h 912"/>
                <a:gd name="T100" fmla="*/ 291 w 736"/>
                <a:gd name="T101" fmla="*/ 516 h 912"/>
                <a:gd name="T102" fmla="*/ 321 w 736"/>
                <a:gd name="T103" fmla="*/ 542 h 912"/>
                <a:gd name="T104" fmla="*/ 320 w 736"/>
                <a:gd name="T105" fmla="*/ 549 h 912"/>
                <a:gd name="T106" fmla="*/ 329 w 736"/>
                <a:gd name="T107" fmla="*/ 573 h 912"/>
                <a:gd name="T108" fmla="*/ 353 w 736"/>
                <a:gd name="T109" fmla="*/ 601 h 912"/>
                <a:gd name="T110" fmla="*/ 374 w 736"/>
                <a:gd name="T111" fmla="*/ 630 h 912"/>
                <a:gd name="T112" fmla="*/ 381 w 736"/>
                <a:gd name="T113" fmla="*/ 654 h 912"/>
                <a:gd name="T114" fmla="*/ 401 w 736"/>
                <a:gd name="T115" fmla="*/ 649 h 912"/>
                <a:gd name="T116" fmla="*/ 412 w 736"/>
                <a:gd name="T117" fmla="*/ 670 h 912"/>
                <a:gd name="T118" fmla="*/ 412 w 736"/>
                <a:gd name="T119" fmla="*/ 66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6" h="912">
                  <a:moveTo>
                    <a:pt x="425" y="647"/>
                  </a:moveTo>
                  <a:lnTo>
                    <a:pt x="425" y="649"/>
                  </a:lnTo>
                  <a:lnTo>
                    <a:pt x="426" y="652"/>
                  </a:lnTo>
                  <a:lnTo>
                    <a:pt x="428" y="655"/>
                  </a:lnTo>
                  <a:lnTo>
                    <a:pt x="428" y="659"/>
                  </a:lnTo>
                  <a:lnTo>
                    <a:pt x="420" y="659"/>
                  </a:lnTo>
                  <a:lnTo>
                    <a:pt x="422" y="662"/>
                  </a:lnTo>
                  <a:lnTo>
                    <a:pt x="424" y="662"/>
                  </a:lnTo>
                  <a:lnTo>
                    <a:pt x="425" y="663"/>
                  </a:lnTo>
                  <a:lnTo>
                    <a:pt x="431" y="668"/>
                  </a:lnTo>
                  <a:lnTo>
                    <a:pt x="435" y="672"/>
                  </a:lnTo>
                  <a:lnTo>
                    <a:pt x="441" y="677"/>
                  </a:lnTo>
                  <a:lnTo>
                    <a:pt x="444" y="678"/>
                  </a:lnTo>
                  <a:lnTo>
                    <a:pt x="443" y="674"/>
                  </a:lnTo>
                  <a:lnTo>
                    <a:pt x="441" y="672"/>
                  </a:lnTo>
                  <a:lnTo>
                    <a:pt x="441" y="670"/>
                  </a:lnTo>
                  <a:lnTo>
                    <a:pt x="447" y="672"/>
                  </a:lnTo>
                  <a:lnTo>
                    <a:pt x="447" y="674"/>
                  </a:lnTo>
                  <a:lnTo>
                    <a:pt x="451" y="678"/>
                  </a:lnTo>
                  <a:lnTo>
                    <a:pt x="456" y="680"/>
                  </a:lnTo>
                  <a:lnTo>
                    <a:pt x="461" y="680"/>
                  </a:lnTo>
                  <a:lnTo>
                    <a:pt x="463" y="680"/>
                  </a:lnTo>
                  <a:lnTo>
                    <a:pt x="461" y="683"/>
                  </a:lnTo>
                  <a:lnTo>
                    <a:pt x="458" y="683"/>
                  </a:lnTo>
                  <a:lnTo>
                    <a:pt x="456" y="683"/>
                  </a:lnTo>
                  <a:lnTo>
                    <a:pt x="455" y="684"/>
                  </a:lnTo>
                  <a:lnTo>
                    <a:pt x="454" y="685"/>
                  </a:lnTo>
                  <a:lnTo>
                    <a:pt x="455" y="687"/>
                  </a:lnTo>
                  <a:lnTo>
                    <a:pt x="454" y="692"/>
                  </a:lnTo>
                  <a:lnTo>
                    <a:pt x="455" y="693"/>
                  </a:lnTo>
                  <a:lnTo>
                    <a:pt x="457" y="693"/>
                  </a:lnTo>
                  <a:lnTo>
                    <a:pt x="458" y="694"/>
                  </a:lnTo>
                  <a:lnTo>
                    <a:pt x="459" y="696"/>
                  </a:lnTo>
                  <a:lnTo>
                    <a:pt x="457" y="697"/>
                  </a:lnTo>
                  <a:lnTo>
                    <a:pt x="452" y="697"/>
                  </a:lnTo>
                  <a:lnTo>
                    <a:pt x="451" y="698"/>
                  </a:lnTo>
                  <a:lnTo>
                    <a:pt x="451" y="699"/>
                  </a:lnTo>
                  <a:lnTo>
                    <a:pt x="453" y="701"/>
                  </a:lnTo>
                  <a:lnTo>
                    <a:pt x="453" y="704"/>
                  </a:lnTo>
                  <a:lnTo>
                    <a:pt x="454" y="704"/>
                  </a:lnTo>
                  <a:lnTo>
                    <a:pt x="455" y="703"/>
                  </a:lnTo>
                  <a:lnTo>
                    <a:pt x="457" y="702"/>
                  </a:lnTo>
                  <a:lnTo>
                    <a:pt x="458" y="701"/>
                  </a:lnTo>
                  <a:lnTo>
                    <a:pt x="458" y="704"/>
                  </a:lnTo>
                  <a:lnTo>
                    <a:pt x="459" y="706"/>
                  </a:lnTo>
                  <a:lnTo>
                    <a:pt x="456" y="707"/>
                  </a:lnTo>
                  <a:lnTo>
                    <a:pt x="455" y="707"/>
                  </a:lnTo>
                  <a:lnTo>
                    <a:pt x="453" y="707"/>
                  </a:lnTo>
                  <a:lnTo>
                    <a:pt x="452" y="710"/>
                  </a:lnTo>
                  <a:lnTo>
                    <a:pt x="452" y="712"/>
                  </a:lnTo>
                  <a:lnTo>
                    <a:pt x="453" y="713"/>
                  </a:lnTo>
                  <a:lnTo>
                    <a:pt x="454" y="714"/>
                  </a:lnTo>
                  <a:lnTo>
                    <a:pt x="455" y="716"/>
                  </a:lnTo>
                  <a:lnTo>
                    <a:pt x="451" y="718"/>
                  </a:lnTo>
                  <a:lnTo>
                    <a:pt x="453" y="722"/>
                  </a:lnTo>
                  <a:lnTo>
                    <a:pt x="455" y="732"/>
                  </a:lnTo>
                  <a:lnTo>
                    <a:pt x="456" y="734"/>
                  </a:lnTo>
                  <a:lnTo>
                    <a:pt x="457" y="734"/>
                  </a:lnTo>
                  <a:lnTo>
                    <a:pt x="456" y="733"/>
                  </a:lnTo>
                  <a:lnTo>
                    <a:pt x="456" y="731"/>
                  </a:lnTo>
                  <a:lnTo>
                    <a:pt x="461" y="729"/>
                  </a:lnTo>
                  <a:lnTo>
                    <a:pt x="463" y="730"/>
                  </a:lnTo>
                  <a:lnTo>
                    <a:pt x="461" y="732"/>
                  </a:lnTo>
                  <a:lnTo>
                    <a:pt x="461" y="740"/>
                  </a:lnTo>
                  <a:lnTo>
                    <a:pt x="464" y="741"/>
                  </a:lnTo>
                  <a:lnTo>
                    <a:pt x="463" y="743"/>
                  </a:lnTo>
                  <a:lnTo>
                    <a:pt x="463" y="744"/>
                  </a:lnTo>
                  <a:lnTo>
                    <a:pt x="463" y="749"/>
                  </a:lnTo>
                  <a:lnTo>
                    <a:pt x="464" y="750"/>
                  </a:lnTo>
                  <a:lnTo>
                    <a:pt x="467" y="747"/>
                  </a:lnTo>
                  <a:lnTo>
                    <a:pt x="468" y="748"/>
                  </a:lnTo>
                  <a:lnTo>
                    <a:pt x="470" y="751"/>
                  </a:lnTo>
                  <a:lnTo>
                    <a:pt x="470" y="753"/>
                  </a:lnTo>
                  <a:lnTo>
                    <a:pt x="470" y="756"/>
                  </a:lnTo>
                  <a:lnTo>
                    <a:pt x="470" y="759"/>
                  </a:lnTo>
                  <a:lnTo>
                    <a:pt x="472" y="760"/>
                  </a:lnTo>
                  <a:lnTo>
                    <a:pt x="473" y="761"/>
                  </a:lnTo>
                  <a:lnTo>
                    <a:pt x="473" y="763"/>
                  </a:lnTo>
                  <a:lnTo>
                    <a:pt x="473" y="764"/>
                  </a:lnTo>
                  <a:lnTo>
                    <a:pt x="470" y="764"/>
                  </a:lnTo>
                  <a:lnTo>
                    <a:pt x="467" y="765"/>
                  </a:lnTo>
                  <a:lnTo>
                    <a:pt x="467" y="767"/>
                  </a:lnTo>
                  <a:lnTo>
                    <a:pt x="470" y="767"/>
                  </a:lnTo>
                  <a:lnTo>
                    <a:pt x="476" y="770"/>
                  </a:lnTo>
                  <a:lnTo>
                    <a:pt x="478" y="771"/>
                  </a:lnTo>
                  <a:lnTo>
                    <a:pt x="481" y="772"/>
                  </a:lnTo>
                  <a:lnTo>
                    <a:pt x="489" y="777"/>
                  </a:lnTo>
                  <a:lnTo>
                    <a:pt x="491" y="775"/>
                  </a:lnTo>
                  <a:lnTo>
                    <a:pt x="492" y="775"/>
                  </a:lnTo>
                  <a:lnTo>
                    <a:pt x="494" y="776"/>
                  </a:lnTo>
                  <a:lnTo>
                    <a:pt x="493" y="778"/>
                  </a:lnTo>
                  <a:lnTo>
                    <a:pt x="494" y="779"/>
                  </a:lnTo>
                  <a:lnTo>
                    <a:pt x="500" y="782"/>
                  </a:lnTo>
                  <a:lnTo>
                    <a:pt x="505" y="785"/>
                  </a:lnTo>
                  <a:lnTo>
                    <a:pt x="507" y="786"/>
                  </a:lnTo>
                  <a:lnTo>
                    <a:pt x="512" y="788"/>
                  </a:lnTo>
                  <a:lnTo>
                    <a:pt x="513" y="788"/>
                  </a:lnTo>
                  <a:lnTo>
                    <a:pt x="512" y="785"/>
                  </a:lnTo>
                  <a:lnTo>
                    <a:pt x="513" y="783"/>
                  </a:lnTo>
                  <a:lnTo>
                    <a:pt x="513" y="781"/>
                  </a:lnTo>
                  <a:lnTo>
                    <a:pt x="515" y="779"/>
                  </a:lnTo>
                  <a:lnTo>
                    <a:pt x="517" y="780"/>
                  </a:lnTo>
                  <a:lnTo>
                    <a:pt x="518" y="781"/>
                  </a:lnTo>
                  <a:lnTo>
                    <a:pt x="518" y="782"/>
                  </a:lnTo>
                  <a:lnTo>
                    <a:pt x="519" y="785"/>
                  </a:lnTo>
                  <a:lnTo>
                    <a:pt x="522" y="785"/>
                  </a:lnTo>
                  <a:lnTo>
                    <a:pt x="528" y="787"/>
                  </a:lnTo>
                  <a:lnTo>
                    <a:pt x="533" y="787"/>
                  </a:lnTo>
                  <a:lnTo>
                    <a:pt x="537" y="788"/>
                  </a:lnTo>
                  <a:lnTo>
                    <a:pt x="537" y="790"/>
                  </a:lnTo>
                  <a:lnTo>
                    <a:pt x="538" y="793"/>
                  </a:lnTo>
                  <a:lnTo>
                    <a:pt x="538" y="794"/>
                  </a:lnTo>
                  <a:lnTo>
                    <a:pt x="538" y="796"/>
                  </a:lnTo>
                  <a:lnTo>
                    <a:pt x="541" y="797"/>
                  </a:lnTo>
                  <a:lnTo>
                    <a:pt x="542" y="797"/>
                  </a:lnTo>
                  <a:lnTo>
                    <a:pt x="544" y="798"/>
                  </a:lnTo>
                  <a:lnTo>
                    <a:pt x="542" y="799"/>
                  </a:lnTo>
                  <a:lnTo>
                    <a:pt x="543" y="801"/>
                  </a:lnTo>
                  <a:lnTo>
                    <a:pt x="545" y="800"/>
                  </a:lnTo>
                  <a:lnTo>
                    <a:pt x="544" y="803"/>
                  </a:lnTo>
                  <a:lnTo>
                    <a:pt x="544" y="805"/>
                  </a:lnTo>
                  <a:lnTo>
                    <a:pt x="543" y="806"/>
                  </a:lnTo>
                  <a:lnTo>
                    <a:pt x="542" y="808"/>
                  </a:lnTo>
                  <a:lnTo>
                    <a:pt x="540" y="804"/>
                  </a:lnTo>
                  <a:lnTo>
                    <a:pt x="539" y="803"/>
                  </a:lnTo>
                  <a:lnTo>
                    <a:pt x="535" y="798"/>
                  </a:lnTo>
                  <a:lnTo>
                    <a:pt x="533" y="799"/>
                  </a:lnTo>
                  <a:lnTo>
                    <a:pt x="533" y="800"/>
                  </a:lnTo>
                  <a:lnTo>
                    <a:pt x="535" y="804"/>
                  </a:lnTo>
                  <a:lnTo>
                    <a:pt x="537" y="805"/>
                  </a:lnTo>
                  <a:lnTo>
                    <a:pt x="538" y="808"/>
                  </a:lnTo>
                  <a:lnTo>
                    <a:pt x="540" y="809"/>
                  </a:lnTo>
                  <a:lnTo>
                    <a:pt x="542" y="810"/>
                  </a:lnTo>
                  <a:lnTo>
                    <a:pt x="544" y="819"/>
                  </a:lnTo>
                  <a:lnTo>
                    <a:pt x="544" y="821"/>
                  </a:lnTo>
                  <a:lnTo>
                    <a:pt x="543" y="823"/>
                  </a:lnTo>
                  <a:lnTo>
                    <a:pt x="543" y="825"/>
                  </a:lnTo>
                  <a:lnTo>
                    <a:pt x="544" y="827"/>
                  </a:lnTo>
                  <a:lnTo>
                    <a:pt x="545" y="831"/>
                  </a:lnTo>
                  <a:lnTo>
                    <a:pt x="548" y="837"/>
                  </a:lnTo>
                  <a:lnTo>
                    <a:pt x="550" y="836"/>
                  </a:lnTo>
                  <a:lnTo>
                    <a:pt x="551" y="838"/>
                  </a:lnTo>
                  <a:lnTo>
                    <a:pt x="553" y="842"/>
                  </a:lnTo>
                  <a:lnTo>
                    <a:pt x="554" y="843"/>
                  </a:lnTo>
                  <a:lnTo>
                    <a:pt x="563" y="847"/>
                  </a:lnTo>
                  <a:lnTo>
                    <a:pt x="564" y="845"/>
                  </a:lnTo>
                  <a:lnTo>
                    <a:pt x="564" y="844"/>
                  </a:lnTo>
                  <a:lnTo>
                    <a:pt x="566" y="843"/>
                  </a:lnTo>
                  <a:lnTo>
                    <a:pt x="568" y="843"/>
                  </a:lnTo>
                  <a:lnTo>
                    <a:pt x="571" y="845"/>
                  </a:lnTo>
                  <a:lnTo>
                    <a:pt x="575" y="849"/>
                  </a:lnTo>
                  <a:lnTo>
                    <a:pt x="580" y="852"/>
                  </a:lnTo>
                  <a:lnTo>
                    <a:pt x="582" y="851"/>
                  </a:lnTo>
                  <a:lnTo>
                    <a:pt x="584" y="850"/>
                  </a:lnTo>
                  <a:lnTo>
                    <a:pt x="578" y="846"/>
                  </a:lnTo>
                  <a:lnTo>
                    <a:pt x="573" y="844"/>
                  </a:lnTo>
                  <a:lnTo>
                    <a:pt x="572" y="838"/>
                  </a:lnTo>
                  <a:lnTo>
                    <a:pt x="573" y="836"/>
                  </a:lnTo>
                  <a:lnTo>
                    <a:pt x="575" y="835"/>
                  </a:lnTo>
                  <a:lnTo>
                    <a:pt x="577" y="837"/>
                  </a:lnTo>
                  <a:lnTo>
                    <a:pt x="578" y="838"/>
                  </a:lnTo>
                  <a:lnTo>
                    <a:pt x="577" y="839"/>
                  </a:lnTo>
                  <a:lnTo>
                    <a:pt x="577" y="840"/>
                  </a:lnTo>
                  <a:lnTo>
                    <a:pt x="577" y="842"/>
                  </a:lnTo>
                  <a:lnTo>
                    <a:pt x="579" y="842"/>
                  </a:lnTo>
                  <a:lnTo>
                    <a:pt x="586" y="845"/>
                  </a:lnTo>
                  <a:lnTo>
                    <a:pt x="587" y="845"/>
                  </a:lnTo>
                  <a:lnTo>
                    <a:pt x="588" y="844"/>
                  </a:lnTo>
                  <a:lnTo>
                    <a:pt x="586" y="842"/>
                  </a:lnTo>
                  <a:lnTo>
                    <a:pt x="584" y="840"/>
                  </a:lnTo>
                  <a:lnTo>
                    <a:pt x="583" y="838"/>
                  </a:lnTo>
                  <a:lnTo>
                    <a:pt x="584" y="835"/>
                  </a:lnTo>
                  <a:lnTo>
                    <a:pt x="586" y="835"/>
                  </a:lnTo>
                  <a:lnTo>
                    <a:pt x="587" y="833"/>
                  </a:lnTo>
                  <a:lnTo>
                    <a:pt x="590" y="831"/>
                  </a:lnTo>
                  <a:lnTo>
                    <a:pt x="592" y="831"/>
                  </a:lnTo>
                  <a:lnTo>
                    <a:pt x="593" y="834"/>
                  </a:lnTo>
                  <a:lnTo>
                    <a:pt x="592" y="835"/>
                  </a:lnTo>
                  <a:lnTo>
                    <a:pt x="590" y="835"/>
                  </a:lnTo>
                  <a:lnTo>
                    <a:pt x="592" y="838"/>
                  </a:lnTo>
                  <a:lnTo>
                    <a:pt x="593" y="838"/>
                  </a:lnTo>
                  <a:lnTo>
                    <a:pt x="595" y="838"/>
                  </a:lnTo>
                  <a:lnTo>
                    <a:pt x="596" y="838"/>
                  </a:lnTo>
                  <a:lnTo>
                    <a:pt x="596" y="841"/>
                  </a:lnTo>
                  <a:lnTo>
                    <a:pt x="596" y="842"/>
                  </a:lnTo>
                  <a:lnTo>
                    <a:pt x="596" y="844"/>
                  </a:lnTo>
                  <a:lnTo>
                    <a:pt x="599" y="847"/>
                  </a:lnTo>
                  <a:lnTo>
                    <a:pt x="602" y="847"/>
                  </a:lnTo>
                  <a:lnTo>
                    <a:pt x="601" y="849"/>
                  </a:lnTo>
                  <a:lnTo>
                    <a:pt x="600" y="850"/>
                  </a:lnTo>
                  <a:lnTo>
                    <a:pt x="600" y="853"/>
                  </a:lnTo>
                  <a:lnTo>
                    <a:pt x="599" y="855"/>
                  </a:lnTo>
                  <a:lnTo>
                    <a:pt x="598" y="855"/>
                  </a:lnTo>
                  <a:lnTo>
                    <a:pt x="596" y="854"/>
                  </a:lnTo>
                  <a:lnTo>
                    <a:pt x="593" y="854"/>
                  </a:lnTo>
                  <a:lnTo>
                    <a:pt x="591" y="853"/>
                  </a:lnTo>
                  <a:lnTo>
                    <a:pt x="590" y="851"/>
                  </a:lnTo>
                  <a:lnTo>
                    <a:pt x="587" y="850"/>
                  </a:lnTo>
                  <a:lnTo>
                    <a:pt x="587" y="852"/>
                  </a:lnTo>
                  <a:lnTo>
                    <a:pt x="588" y="855"/>
                  </a:lnTo>
                  <a:lnTo>
                    <a:pt x="591" y="856"/>
                  </a:lnTo>
                  <a:lnTo>
                    <a:pt x="592" y="857"/>
                  </a:lnTo>
                  <a:lnTo>
                    <a:pt x="597" y="860"/>
                  </a:lnTo>
                  <a:lnTo>
                    <a:pt x="601" y="865"/>
                  </a:lnTo>
                  <a:lnTo>
                    <a:pt x="602" y="866"/>
                  </a:lnTo>
                  <a:lnTo>
                    <a:pt x="605" y="869"/>
                  </a:lnTo>
                  <a:lnTo>
                    <a:pt x="608" y="877"/>
                  </a:lnTo>
                  <a:lnTo>
                    <a:pt x="608" y="879"/>
                  </a:lnTo>
                  <a:lnTo>
                    <a:pt x="608" y="881"/>
                  </a:lnTo>
                  <a:lnTo>
                    <a:pt x="609" y="884"/>
                  </a:lnTo>
                  <a:lnTo>
                    <a:pt x="609" y="888"/>
                  </a:lnTo>
                  <a:lnTo>
                    <a:pt x="609" y="890"/>
                  </a:lnTo>
                  <a:lnTo>
                    <a:pt x="609" y="892"/>
                  </a:lnTo>
                  <a:lnTo>
                    <a:pt x="609" y="902"/>
                  </a:lnTo>
                  <a:lnTo>
                    <a:pt x="610" y="909"/>
                  </a:lnTo>
                  <a:lnTo>
                    <a:pt x="610" y="911"/>
                  </a:lnTo>
                  <a:lnTo>
                    <a:pt x="612" y="911"/>
                  </a:lnTo>
                  <a:lnTo>
                    <a:pt x="614" y="909"/>
                  </a:lnTo>
                  <a:lnTo>
                    <a:pt x="611" y="904"/>
                  </a:lnTo>
                  <a:lnTo>
                    <a:pt x="612" y="886"/>
                  </a:lnTo>
                  <a:lnTo>
                    <a:pt x="614" y="886"/>
                  </a:lnTo>
                  <a:lnTo>
                    <a:pt x="614" y="887"/>
                  </a:lnTo>
                  <a:lnTo>
                    <a:pt x="614" y="889"/>
                  </a:lnTo>
                  <a:lnTo>
                    <a:pt x="614" y="893"/>
                  </a:lnTo>
                  <a:lnTo>
                    <a:pt x="615" y="895"/>
                  </a:lnTo>
                  <a:lnTo>
                    <a:pt x="615" y="897"/>
                  </a:lnTo>
                  <a:lnTo>
                    <a:pt x="616" y="898"/>
                  </a:lnTo>
                  <a:lnTo>
                    <a:pt x="616" y="899"/>
                  </a:lnTo>
                  <a:lnTo>
                    <a:pt x="615" y="901"/>
                  </a:lnTo>
                  <a:lnTo>
                    <a:pt x="614" y="901"/>
                  </a:lnTo>
                  <a:lnTo>
                    <a:pt x="614" y="903"/>
                  </a:lnTo>
                  <a:lnTo>
                    <a:pt x="616" y="904"/>
                  </a:lnTo>
                  <a:lnTo>
                    <a:pt x="617" y="901"/>
                  </a:lnTo>
                  <a:lnTo>
                    <a:pt x="618" y="899"/>
                  </a:lnTo>
                  <a:lnTo>
                    <a:pt x="620" y="901"/>
                  </a:lnTo>
                  <a:lnTo>
                    <a:pt x="622" y="901"/>
                  </a:lnTo>
                  <a:lnTo>
                    <a:pt x="623" y="902"/>
                  </a:lnTo>
                  <a:lnTo>
                    <a:pt x="625" y="901"/>
                  </a:lnTo>
                  <a:lnTo>
                    <a:pt x="623" y="896"/>
                  </a:lnTo>
                  <a:lnTo>
                    <a:pt x="622" y="895"/>
                  </a:lnTo>
                  <a:lnTo>
                    <a:pt x="620" y="894"/>
                  </a:lnTo>
                  <a:lnTo>
                    <a:pt x="617" y="890"/>
                  </a:lnTo>
                  <a:lnTo>
                    <a:pt x="617" y="888"/>
                  </a:lnTo>
                  <a:lnTo>
                    <a:pt x="617" y="887"/>
                  </a:lnTo>
                  <a:lnTo>
                    <a:pt x="619" y="888"/>
                  </a:lnTo>
                  <a:lnTo>
                    <a:pt x="620" y="889"/>
                  </a:lnTo>
                  <a:lnTo>
                    <a:pt x="626" y="893"/>
                  </a:lnTo>
                  <a:lnTo>
                    <a:pt x="627" y="895"/>
                  </a:lnTo>
                  <a:lnTo>
                    <a:pt x="630" y="898"/>
                  </a:lnTo>
                  <a:lnTo>
                    <a:pt x="630" y="899"/>
                  </a:lnTo>
                  <a:lnTo>
                    <a:pt x="629" y="902"/>
                  </a:lnTo>
                  <a:lnTo>
                    <a:pt x="627" y="903"/>
                  </a:lnTo>
                  <a:lnTo>
                    <a:pt x="631" y="905"/>
                  </a:lnTo>
                  <a:lnTo>
                    <a:pt x="648" y="896"/>
                  </a:lnTo>
                  <a:lnTo>
                    <a:pt x="654" y="890"/>
                  </a:lnTo>
                  <a:lnTo>
                    <a:pt x="675" y="876"/>
                  </a:lnTo>
                  <a:lnTo>
                    <a:pt x="681" y="871"/>
                  </a:lnTo>
                  <a:lnTo>
                    <a:pt x="686" y="866"/>
                  </a:lnTo>
                  <a:lnTo>
                    <a:pt x="691" y="862"/>
                  </a:lnTo>
                  <a:lnTo>
                    <a:pt x="692" y="862"/>
                  </a:lnTo>
                  <a:lnTo>
                    <a:pt x="697" y="856"/>
                  </a:lnTo>
                  <a:lnTo>
                    <a:pt x="703" y="850"/>
                  </a:lnTo>
                  <a:lnTo>
                    <a:pt x="713" y="835"/>
                  </a:lnTo>
                  <a:lnTo>
                    <a:pt x="716" y="825"/>
                  </a:lnTo>
                  <a:lnTo>
                    <a:pt x="718" y="815"/>
                  </a:lnTo>
                  <a:lnTo>
                    <a:pt x="718" y="813"/>
                  </a:lnTo>
                  <a:lnTo>
                    <a:pt x="716" y="809"/>
                  </a:lnTo>
                  <a:lnTo>
                    <a:pt x="709" y="806"/>
                  </a:lnTo>
                  <a:lnTo>
                    <a:pt x="706" y="803"/>
                  </a:lnTo>
                  <a:lnTo>
                    <a:pt x="703" y="797"/>
                  </a:lnTo>
                  <a:lnTo>
                    <a:pt x="699" y="783"/>
                  </a:lnTo>
                  <a:lnTo>
                    <a:pt x="700" y="776"/>
                  </a:lnTo>
                  <a:lnTo>
                    <a:pt x="702" y="771"/>
                  </a:lnTo>
                  <a:lnTo>
                    <a:pt x="702" y="770"/>
                  </a:lnTo>
                  <a:lnTo>
                    <a:pt x="705" y="764"/>
                  </a:lnTo>
                  <a:lnTo>
                    <a:pt x="702" y="758"/>
                  </a:lnTo>
                  <a:lnTo>
                    <a:pt x="701" y="754"/>
                  </a:lnTo>
                  <a:lnTo>
                    <a:pt x="702" y="745"/>
                  </a:lnTo>
                  <a:lnTo>
                    <a:pt x="693" y="732"/>
                  </a:lnTo>
                  <a:lnTo>
                    <a:pt x="689" y="720"/>
                  </a:lnTo>
                  <a:lnTo>
                    <a:pt x="679" y="704"/>
                  </a:lnTo>
                  <a:lnTo>
                    <a:pt x="675" y="695"/>
                  </a:lnTo>
                  <a:lnTo>
                    <a:pt x="671" y="691"/>
                  </a:lnTo>
                  <a:lnTo>
                    <a:pt x="666" y="684"/>
                  </a:lnTo>
                  <a:lnTo>
                    <a:pt x="661" y="671"/>
                  </a:lnTo>
                  <a:lnTo>
                    <a:pt x="658" y="662"/>
                  </a:lnTo>
                  <a:lnTo>
                    <a:pt x="657" y="651"/>
                  </a:lnTo>
                  <a:lnTo>
                    <a:pt x="657" y="644"/>
                  </a:lnTo>
                  <a:lnTo>
                    <a:pt x="661" y="637"/>
                  </a:lnTo>
                  <a:lnTo>
                    <a:pt x="667" y="637"/>
                  </a:lnTo>
                  <a:lnTo>
                    <a:pt x="691" y="638"/>
                  </a:lnTo>
                  <a:lnTo>
                    <a:pt x="712" y="642"/>
                  </a:lnTo>
                  <a:lnTo>
                    <a:pt x="717" y="641"/>
                  </a:lnTo>
                  <a:lnTo>
                    <a:pt x="720" y="637"/>
                  </a:lnTo>
                  <a:lnTo>
                    <a:pt x="720" y="629"/>
                  </a:lnTo>
                  <a:lnTo>
                    <a:pt x="716" y="614"/>
                  </a:lnTo>
                  <a:lnTo>
                    <a:pt x="714" y="608"/>
                  </a:lnTo>
                  <a:lnTo>
                    <a:pt x="714" y="606"/>
                  </a:lnTo>
                  <a:lnTo>
                    <a:pt x="713" y="599"/>
                  </a:lnTo>
                  <a:lnTo>
                    <a:pt x="718" y="586"/>
                  </a:lnTo>
                  <a:lnTo>
                    <a:pt x="719" y="580"/>
                  </a:lnTo>
                  <a:lnTo>
                    <a:pt x="716" y="574"/>
                  </a:lnTo>
                  <a:lnTo>
                    <a:pt x="717" y="566"/>
                  </a:lnTo>
                  <a:lnTo>
                    <a:pt x="716" y="524"/>
                  </a:lnTo>
                  <a:lnTo>
                    <a:pt x="713" y="510"/>
                  </a:lnTo>
                  <a:lnTo>
                    <a:pt x="713" y="509"/>
                  </a:lnTo>
                  <a:lnTo>
                    <a:pt x="712" y="496"/>
                  </a:lnTo>
                  <a:lnTo>
                    <a:pt x="713" y="491"/>
                  </a:lnTo>
                  <a:lnTo>
                    <a:pt x="726" y="492"/>
                  </a:lnTo>
                  <a:lnTo>
                    <a:pt x="728" y="487"/>
                  </a:lnTo>
                  <a:lnTo>
                    <a:pt x="730" y="469"/>
                  </a:lnTo>
                  <a:lnTo>
                    <a:pt x="730" y="449"/>
                  </a:lnTo>
                  <a:lnTo>
                    <a:pt x="732" y="432"/>
                  </a:lnTo>
                  <a:lnTo>
                    <a:pt x="732" y="406"/>
                  </a:lnTo>
                  <a:lnTo>
                    <a:pt x="735" y="396"/>
                  </a:lnTo>
                  <a:lnTo>
                    <a:pt x="731" y="371"/>
                  </a:lnTo>
                  <a:lnTo>
                    <a:pt x="731" y="361"/>
                  </a:lnTo>
                  <a:lnTo>
                    <a:pt x="729" y="356"/>
                  </a:lnTo>
                  <a:lnTo>
                    <a:pt x="729" y="353"/>
                  </a:lnTo>
                  <a:lnTo>
                    <a:pt x="726" y="349"/>
                  </a:lnTo>
                  <a:lnTo>
                    <a:pt x="721" y="331"/>
                  </a:lnTo>
                  <a:lnTo>
                    <a:pt x="716" y="298"/>
                  </a:lnTo>
                  <a:lnTo>
                    <a:pt x="716" y="293"/>
                  </a:lnTo>
                  <a:lnTo>
                    <a:pt x="712" y="264"/>
                  </a:lnTo>
                  <a:lnTo>
                    <a:pt x="712" y="248"/>
                  </a:lnTo>
                  <a:lnTo>
                    <a:pt x="703" y="245"/>
                  </a:lnTo>
                  <a:lnTo>
                    <a:pt x="713" y="233"/>
                  </a:lnTo>
                  <a:lnTo>
                    <a:pt x="433" y="202"/>
                  </a:lnTo>
                  <a:lnTo>
                    <a:pt x="20" y="0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3" y="28"/>
                  </a:lnTo>
                  <a:lnTo>
                    <a:pt x="6" y="31"/>
                  </a:lnTo>
                  <a:lnTo>
                    <a:pt x="8" y="36"/>
                  </a:lnTo>
                  <a:lnTo>
                    <a:pt x="11" y="38"/>
                  </a:lnTo>
                  <a:lnTo>
                    <a:pt x="10" y="41"/>
                  </a:lnTo>
                  <a:lnTo>
                    <a:pt x="9" y="42"/>
                  </a:lnTo>
                  <a:lnTo>
                    <a:pt x="8" y="44"/>
                  </a:lnTo>
                  <a:lnTo>
                    <a:pt x="10" y="51"/>
                  </a:lnTo>
                  <a:lnTo>
                    <a:pt x="10" y="61"/>
                  </a:lnTo>
                  <a:lnTo>
                    <a:pt x="8" y="70"/>
                  </a:lnTo>
                  <a:lnTo>
                    <a:pt x="5" y="77"/>
                  </a:lnTo>
                  <a:lnTo>
                    <a:pt x="4" y="78"/>
                  </a:lnTo>
                  <a:lnTo>
                    <a:pt x="4" y="88"/>
                  </a:lnTo>
                  <a:lnTo>
                    <a:pt x="6" y="89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3" y="91"/>
                  </a:lnTo>
                  <a:lnTo>
                    <a:pt x="16" y="91"/>
                  </a:lnTo>
                  <a:lnTo>
                    <a:pt x="32" y="100"/>
                  </a:lnTo>
                  <a:lnTo>
                    <a:pt x="34" y="105"/>
                  </a:lnTo>
                  <a:lnTo>
                    <a:pt x="38" y="110"/>
                  </a:lnTo>
                  <a:lnTo>
                    <a:pt x="39" y="114"/>
                  </a:lnTo>
                  <a:lnTo>
                    <a:pt x="43" y="117"/>
                  </a:lnTo>
                  <a:lnTo>
                    <a:pt x="44" y="118"/>
                  </a:lnTo>
                  <a:lnTo>
                    <a:pt x="50" y="122"/>
                  </a:lnTo>
                  <a:lnTo>
                    <a:pt x="52" y="122"/>
                  </a:lnTo>
                  <a:lnTo>
                    <a:pt x="53" y="122"/>
                  </a:lnTo>
                  <a:lnTo>
                    <a:pt x="56" y="123"/>
                  </a:lnTo>
                  <a:lnTo>
                    <a:pt x="61" y="128"/>
                  </a:lnTo>
                  <a:lnTo>
                    <a:pt x="62" y="129"/>
                  </a:lnTo>
                  <a:lnTo>
                    <a:pt x="63" y="130"/>
                  </a:lnTo>
                  <a:lnTo>
                    <a:pt x="65" y="131"/>
                  </a:lnTo>
                  <a:lnTo>
                    <a:pt x="66" y="132"/>
                  </a:lnTo>
                  <a:lnTo>
                    <a:pt x="67" y="134"/>
                  </a:lnTo>
                  <a:lnTo>
                    <a:pt x="68" y="137"/>
                  </a:lnTo>
                  <a:lnTo>
                    <a:pt x="71" y="138"/>
                  </a:lnTo>
                  <a:lnTo>
                    <a:pt x="72" y="139"/>
                  </a:lnTo>
                  <a:lnTo>
                    <a:pt x="75" y="139"/>
                  </a:lnTo>
                  <a:lnTo>
                    <a:pt x="79" y="140"/>
                  </a:lnTo>
                  <a:lnTo>
                    <a:pt x="86" y="144"/>
                  </a:lnTo>
                  <a:lnTo>
                    <a:pt x="88" y="146"/>
                  </a:lnTo>
                  <a:lnTo>
                    <a:pt x="89" y="147"/>
                  </a:lnTo>
                  <a:lnTo>
                    <a:pt x="89" y="148"/>
                  </a:lnTo>
                  <a:lnTo>
                    <a:pt x="91" y="150"/>
                  </a:lnTo>
                  <a:lnTo>
                    <a:pt x="93" y="150"/>
                  </a:lnTo>
                  <a:lnTo>
                    <a:pt x="97" y="150"/>
                  </a:lnTo>
                  <a:lnTo>
                    <a:pt x="99" y="150"/>
                  </a:lnTo>
                  <a:lnTo>
                    <a:pt x="100" y="150"/>
                  </a:lnTo>
                  <a:lnTo>
                    <a:pt x="101" y="150"/>
                  </a:lnTo>
                  <a:lnTo>
                    <a:pt x="104" y="150"/>
                  </a:lnTo>
                  <a:lnTo>
                    <a:pt x="105" y="150"/>
                  </a:lnTo>
                  <a:lnTo>
                    <a:pt x="107" y="150"/>
                  </a:lnTo>
                  <a:lnTo>
                    <a:pt x="108" y="148"/>
                  </a:lnTo>
                  <a:lnTo>
                    <a:pt x="109" y="146"/>
                  </a:lnTo>
                  <a:lnTo>
                    <a:pt x="111" y="145"/>
                  </a:lnTo>
                  <a:lnTo>
                    <a:pt x="112" y="143"/>
                  </a:lnTo>
                  <a:lnTo>
                    <a:pt x="112" y="142"/>
                  </a:lnTo>
                  <a:lnTo>
                    <a:pt x="113" y="140"/>
                  </a:lnTo>
                  <a:lnTo>
                    <a:pt x="113" y="139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8" y="136"/>
                  </a:lnTo>
                  <a:lnTo>
                    <a:pt x="119" y="135"/>
                  </a:lnTo>
                  <a:lnTo>
                    <a:pt x="119" y="134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7" y="129"/>
                  </a:lnTo>
                  <a:lnTo>
                    <a:pt x="118" y="126"/>
                  </a:lnTo>
                  <a:lnTo>
                    <a:pt x="118" y="124"/>
                  </a:lnTo>
                  <a:lnTo>
                    <a:pt x="120" y="124"/>
                  </a:lnTo>
                  <a:lnTo>
                    <a:pt x="120" y="125"/>
                  </a:lnTo>
                  <a:lnTo>
                    <a:pt x="119" y="128"/>
                  </a:lnTo>
                  <a:lnTo>
                    <a:pt x="121" y="131"/>
                  </a:lnTo>
                  <a:lnTo>
                    <a:pt x="123" y="130"/>
                  </a:lnTo>
                  <a:lnTo>
                    <a:pt x="124" y="128"/>
                  </a:lnTo>
                  <a:lnTo>
                    <a:pt x="126" y="128"/>
                  </a:lnTo>
                  <a:lnTo>
                    <a:pt x="127" y="131"/>
                  </a:lnTo>
                  <a:lnTo>
                    <a:pt x="128" y="131"/>
                  </a:lnTo>
                  <a:lnTo>
                    <a:pt x="129" y="132"/>
                  </a:lnTo>
                  <a:lnTo>
                    <a:pt x="128" y="134"/>
                  </a:lnTo>
                  <a:lnTo>
                    <a:pt x="132" y="136"/>
                  </a:lnTo>
                  <a:lnTo>
                    <a:pt x="134" y="137"/>
                  </a:lnTo>
                  <a:lnTo>
                    <a:pt x="135" y="140"/>
                  </a:lnTo>
                  <a:lnTo>
                    <a:pt x="137" y="141"/>
                  </a:lnTo>
                  <a:lnTo>
                    <a:pt x="138" y="143"/>
                  </a:lnTo>
                  <a:lnTo>
                    <a:pt x="139" y="143"/>
                  </a:lnTo>
                  <a:lnTo>
                    <a:pt x="141" y="142"/>
                  </a:lnTo>
                  <a:lnTo>
                    <a:pt x="143" y="143"/>
                  </a:lnTo>
                  <a:lnTo>
                    <a:pt x="144" y="146"/>
                  </a:lnTo>
                  <a:lnTo>
                    <a:pt x="146" y="148"/>
                  </a:lnTo>
                  <a:lnTo>
                    <a:pt x="149" y="150"/>
                  </a:lnTo>
                  <a:lnTo>
                    <a:pt x="150" y="153"/>
                  </a:lnTo>
                  <a:lnTo>
                    <a:pt x="150" y="155"/>
                  </a:lnTo>
                  <a:lnTo>
                    <a:pt x="151" y="157"/>
                  </a:lnTo>
                  <a:lnTo>
                    <a:pt x="151" y="161"/>
                  </a:lnTo>
                  <a:lnTo>
                    <a:pt x="151" y="163"/>
                  </a:lnTo>
                  <a:lnTo>
                    <a:pt x="152" y="173"/>
                  </a:lnTo>
                  <a:lnTo>
                    <a:pt x="151" y="175"/>
                  </a:lnTo>
                  <a:lnTo>
                    <a:pt x="150" y="175"/>
                  </a:lnTo>
                  <a:lnTo>
                    <a:pt x="148" y="175"/>
                  </a:lnTo>
                  <a:lnTo>
                    <a:pt x="149" y="177"/>
                  </a:lnTo>
                  <a:lnTo>
                    <a:pt x="150" y="177"/>
                  </a:lnTo>
                  <a:lnTo>
                    <a:pt x="151" y="179"/>
                  </a:lnTo>
                  <a:lnTo>
                    <a:pt x="152" y="180"/>
                  </a:lnTo>
                  <a:lnTo>
                    <a:pt x="153" y="182"/>
                  </a:lnTo>
                  <a:lnTo>
                    <a:pt x="155" y="184"/>
                  </a:lnTo>
                  <a:lnTo>
                    <a:pt x="157" y="185"/>
                  </a:lnTo>
                  <a:lnTo>
                    <a:pt x="158" y="185"/>
                  </a:lnTo>
                  <a:lnTo>
                    <a:pt x="162" y="186"/>
                  </a:lnTo>
                  <a:lnTo>
                    <a:pt x="164" y="188"/>
                  </a:lnTo>
                  <a:lnTo>
                    <a:pt x="166" y="188"/>
                  </a:lnTo>
                  <a:lnTo>
                    <a:pt x="168" y="188"/>
                  </a:lnTo>
                  <a:lnTo>
                    <a:pt x="171" y="189"/>
                  </a:lnTo>
                  <a:lnTo>
                    <a:pt x="173" y="189"/>
                  </a:lnTo>
                  <a:lnTo>
                    <a:pt x="178" y="191"/>
                  </a:lnTo>
                  <a:lnTo>
                    <a:pt x="180" y="192"/>
                  </a:lnTo>
                  <a:lnTo>
                    <a:pt x="181" y="193"/>
                  </a:lnTo>
                  <a:lnTo>
                    <a:pt x="182" y="193"/>
                  </a:lnTo>
                  <a:lnTo>
                    <a:pt x="187" y="197"/>
                  </a:lnTo>
                  <a:lnTo>
                    <a:pt x="188" y="198"/>
                  </a:lnTo>
                  <a:lnTo>
                    <a:pt x="190" y="198"/>
                  </a:lnTo>
                  <a:lnTo>
                    <a:pt x="193" y="200"/>
                  </a:lnTo>
                  <a:lnTo>
                    <a:pt x="195" y="200"/>
                  </a:lnTo>
                  <a:lnTo>
                    <a:pt x="199" y="200"/>
                  </a:lnTo>
                  <a:lnTo>
                    <a:pt x="200" y="198"/>
                  </a:lnTo>
                  <a:lnTo>
                    <a:pt x="198" y="198"/>
                  </a:lnTo>
                  <a:lnTo>
                    <a:pt x="196" y="196"/>
                  </a:lnTo>
                  <a:lnTo>
                    <a:pt x="197" y="195"/>
                  </a:lnTo>
                  <a:lnTo>
                    <a:pt x="199" y="193"/>
                  </a:lnTo>
                  <a:lnTo>
                    <a:pt x="201" y="193"/>
                  </a:lnTo>
                  <a:lnTo>
                    <a:pt x="202" y="195"/>
                  </a:lnTo>
                  <a:lnTo>
                    <a:pt x="202" y="198"/>
                  </a:lnTo>
                  <a:lnTo>
                    <a:pt x="204" y="198"/>
                  </a:lnTo>
                  <a:lnTo>
                    <a:pt x="204" y="202"/>
                  </a:lnTo>
                  <a:lnTo>
                    <a:pt x="203" y="203"/>
                  </a:lnTo>
                  <a:lnTo>
                    <a:pt x="203" y="206"/>
                  </a:lnTo>
                  <a:lnTo>
                    <a:pt x="205" y="206"/>
                  </a:lnTo>
                  <a:lnTo>
                    <a:pt x="207" y="208"/>
                  </a:lnTo>
                  <a:lnTo>
                    <a:pt x="210" y="208"/>
                  </a:lnTo>
                  <a:lnTo>
                    <a:pt x="210" y="209"/>
                  </a:lnTo>
                  <a:lnTo>
                    <a:pt x="212" y="209"/>
                  </a:lnTo>
                  <a:lnTo>
                    <a:pt x="214" y="210"/>
                  </a:lnTo>
                  <a:lnTo>
                    <a:pt x="215" y="209"/>
                  </a:lnTo>
                  <a:lnTo>
                    <a:pt x="213" y="207"/>
                  </a:lnTo>
                  <a:lnTo>
                    <a:pt x="213" y="205"/>
                  </a:lnTo>
                  <a:lnTo>
                    <a:pt x="211" y="203"/>
                  </a:lnTo>
                  <a:lnTo>
                    <a:pt x="210" y="201"/>
                  </a:lnTo>
                  <a:lnTo>
                    <a:pt x="208" y="198"/>
                  </a:lnTo>
                  <a:lnTo>
                    <a:pt x="210" y="197"/>
                  </a:lnTo>
                  <a:lnTo>
                    <a:pt x="211" y="198"/>
                  </a:lnTo>
                  <a:lnTo>
                    <a:pt x="215" y="198"/>
                  </a:lnTo>
                  <a:lnTo>
                    <a:pt x="217" y="198"/>
                  </a:lnTo>
                  <a:lnTo>
                    <a:pt x="216" y="200"/>
                  </a:lnTo>
                  <a:lnTo>
                    <a:pt x="217" y="204"/>
                  </a:lnTo>
                  <a:lnTo>
                    <a:pt x="219" y="205"/>
                  </a:lnTo>
                  <a:lnTo>
                    <a:pt x="220" y="205"/>
                  </a:lnTo>
                  <a:lnTo>
                    <a:pt x="221" y="208"/>
                  </a:lnTo>
                  <a:lnTo>
                    <a:pt x="221" y="213"/>
                  </a:lnTo>
                  <a:lnTo>
                    <a:pt x="220" y="215"/>
                  </a:lnTo>
                  <a:lnTo>
                    <a:pt x="221" y="216"/>
                  </a:lnTo>
                  <a:lnTo>
                    <a:pt x="221" y="218"/>
                  </a:lnTo>
                  <a:lnTo>
                    <a:pt x="218" y="221"/>
                  </a:lnTo>
                  <a:lnTo>
                    <a:pt x="218" y="226"/>
                  </a:lnTo>
                  <a:lnTo>
                    <a:pt x="218" y="228"/>
                  </a:lnTo>
                  <a:lnTo>
                    <a:pt x="215" y="227"/>
                  </a:lnTo>
                  <a:lnTo>
                    <a:pt x="215" y="224"/>
                  </a:lnTo>
                  <a:lnTo>
                    <a:pt x="215" y="221"/>
                  </a:lnTo>
                  <a:lnTo>
                    <a:pt x="213" y="220"/>
                  </a:lnTo>
                  <a:lnTo>
                    <a:pt x="213" y="218"/>
                  </a:lnTo>
                  <a:lnTo>
                    <a:pt x="210" y="216"/>
                  </a:lnTo>
                  <a:lnTo>
                    <a:pt x="212" y="222"/>
                  </a:lnTo>
                  <a:lnTo>
                    <a:pt x="212" y="225"/>
                  </a:lnTo>
                  <a:lnTo>
                    <a:pt x="215" y="229"/>
                  </a:lnTo>
                  <a:lnTo>
                    <a:pt x="215" y="232"/>
                  </a:lnTo>
                  <a:lnTo>
                    <a:pt x="215" y="234"/>
                  </a:lnTo>
                  <a:lnTo>
                    <a:pt x="217" y="237"/>
                  </a:lnTo>
                  <a:lnTo>
                    <a:pt x="215" y="243"/>
                  </a:lnTo>
                  <a:lnTo>
                    <a:pt x="211" y="246"/>
                  </a:lnTo>
                  <a:lnTo>
                    <a:pt x="208" y="252"/>
                  </a:lnTo>
                  <a:lnTo>
                    <a:pt x="208" y="265"/>
                  </a:lnTo>
                  <a:lnTo>
                    <a:pt x="209" y="268"/>
                  </a:lnTo>
                  <a:lnTo>
                    <a:pt x="210" y="271"/>
                  </a:lnTo>
                  <a:lnTo>
                    <a:pt x="209" y="272"/>
                  </a:lnTo>
                  <a:lnTo>
                    <a:pt x="210" y="279"/>
                  </a:lnTo>
                  <a:lnTo>
                    <a:pt x="212" y="283"/>
                  </a:lnTo>
                  <a:lnTo>
                    <a:pt x="221" y="301"/>
                  </a:lnTo>
                  <a:lnTo>
                    <a:pt x="223" y="302"/>
                  </a:lnTo>
                  <a:lnTo>
                    <a:pt x="224" y="305"/>
                  </a:lnTo>
                  <a:lnTo>
                    <a:pt x="226" y="311"/>
                  </a:lnTo>
                  <a:lnTo>
                    <a:pt x="227" y="315"/>
                  </a:lnTo>
                  <a:lnTo>
                    <a:pt x="227" y="323"/>
                  </a:lnTo>
                  <a:lnTo>
                    <a:pt x="227" y="325"/>
                  </a:lnTo>
                  <a:lnTo>
                    <a:pt x="226" y="328"/>
                  </a:lnTo>
                  <a:lnTo>
                    <a:pt x="226" y="329"/>
                  </a:lnTo>
                  <a:lnTo>
                    <a:pt x="225" y="332"/>
                  </a:lnTo>
                  <a:lnTo>
                    <a:pt x="228" y="332"/>
                  </a:lnTo>
                  <a:lnTo>
                    <a:pt x="230" y="332"/>
                  </a:lnTo>
                  <a:lnTo>
                    <a:pt x="231" y="334"/>
                  </a:lnTo>
                  <a:lnTo>
                    <a:pt x="232" y="335"/>
                  </a:lnTo>
                  <a:lnTo>
                    <a:pt x="233" y="336"/>
                  </a:lnTo>
                  <a:lnTo>
                    <a:pt x="235" y="342"/>
                  </a:lnTo>
                  <a:lnTo>
                    <a:pt x="235" y="344"/>
                  </a:lnTo>
                  <a:lnTo>
                    <a:pt x="235" y="346"/>
                  </a:lnTo>
                  <a:lnTo>
                    <a:pt x="235" y="348"/>
                  </a:lnTo>
                  <a:lnTo>
                    <a:pt x="233" y="350"/>
                  </a:lnTo>
                  <a:lnTo>
                    <a:pt x="232" y="353"/>
                  </a:lnTo>
                  <a:lnTo>
                    <a:pt x="232" y="354"/>
                  </a:lnTo>
                  <a:lnTo>
                    <a:pt x="232" y="357"/>
                  </a:lnTo>
                  <a:lnTo>
                    <a:pt x="232" y="362"/>
                  </a:lnTo>
                  <a:lnTo>
                    <a:pt x="233" y="363"/>
                  </a:lnTo>
                  <a:lnTo>
                    <a:pt x="233" y="370"/>
                  </a:lnTo>
                  <a:lnTo>
                    <a:pt x="232" y="371"/>
                  </a:lnTo>
                  <a:lnTo>
                    <a:pt x="230" y="373"/>
                  </a:lnTo>
                  <a:lnTo>
                    <a:pt x="230" y="374"/>
                  </a:lnTo>
                  <a:lnTo>
                    <a:pt x="228" y="375"/>
                  </a:lnTo>
                  <a:lnTo>
                    <a:pt x="227" y="377"/>
                  </a:lnTo>
                  <a:lnTo>
                    <a:pt x="227" y="388"/>
                  </a:lnTo>
                  <a:lnTo>
                    <a:pt x="228" y="390"/>
                  </a:lnTo>
                  <a:lnTo>
                    <a:pt x="236" y="390"/>
                  </a:lnTo>
                  <a:lnTo>
                    <a:pt x="236" y="395"/>
                  </a:lnTo>
                  <a:lnTo>
                    <a:pt x="238" y="401"/>
                  </a:lnTo>
                  <a:lnTo>
                    <a:pt x="239" y="402"/>
                  </a:lnTo>
                  <a:lnTo>
                    <a:pt x="240" y="405"/>
                  </a:lnTo>
                  <a:lnTo>
                    <a:pt x="241" y="406"/>
                  </a:lnTo>
                  <a:lnTo>
                    <a:pt x="243" y="408"/>
                  </a:lnTo>
                  <a:lnTo>
                    <a:pt x="245" y="412"/>
                  </a:lnTo>
                  <a:lnTo>
                    <a:pt x="246" y="413"/>
                  </a:lnTo>
                  <a:lnTo>
                    <a:pt x="246" y="414"/>
                  </a:lnTo>
                  <a:lnTo>
                    <a:pt x="246" y="416"/>
                  </a:lnTo>
                  <a:lnTo>
                    <a:pt x="246" y="418"/>
                  </a:lnTo>
                  <a:lnTo>
                    <a:pt x="248" y="420"/>
                  </a:lnTo>
                  <a:lnTo>
                    <a:pt x="250" y="420"/>
                  </a:lnTo>
                  <a:lnTo>
                    <a:pt x="251" y="422"/>
                  </a:lnTo>
                  <a:lnTo>
                    <a:pt x="252" y="424"/>
                  </a:lnTo>
                  <a:lnTo>
                    <a:pt x="257" y="426"/>
                  </a:lnTo>
                  <a:lnTo>
                    <a:pt x="258" y="429"/>
                  </a:lnTo>
                  <a:lnTo>
                    <a:pt x="259" y="432"/>
                  </a:lnTo>
                  <a:lnTo>
                    <a:pt x="259" y="435"/>
                  </a:lnTo>
                  <a:lnTo>
                    <a:pt x="261" y="439"/>
                  </a:lnTo>
                  <a:lnTo>
                    <a:pt x="261" y="441"/>
                  </a:lnTo>
                  <a:lnTo>
                    <a:pt x="260" y="444"/>
                  </a:lnTo>
                  <a:lnTo>
                    <a:pt x="259" y="446"/>
                  </a:lnTo>
                  <a:lnTo>
                    <a:pt x="259" y="450"/>
                  </a:lnTo>
                  <a:lnTo>
                    <a:pt x="258" y="451"/>
                  </a:lnTo>
                  <a:lnTo>
                    <a:pt x="257" y="453"/>
                  </a:lnTo>
                  <a:lnTo>
                    <a:pt x="257" y="458"/>
                  </a:lnTo>
                  <a:lnTo>
                    <a:pt x="257" y="461"/>
                  </a:lnTo>
                  <a:lnTo>
                    <a:pt x="260" y="465"/>
                  </a:lnTo>
                  <a:lnTo>
                    <a:pt x="262" y="467"/>
                  </a:lnTo>
                  <a:lnTo>
                    <a:pt x="264" y="468"/>
                  </a:lnTo>
                  <a:lnTo>
                    <a:pt x="266" y="469"/>
                  </a:lnTo>
                  <a:lnTo>
                    <a:pt x="268" y="468"/>
                  </a:lnTo>
                  <a:lnTo>
                    <a:pt x="267" y="465"/>
                  </a:lnTo>
                  <a:lnTo>
                    <a:pt x="269" y="465"/>
                  </a:lnTo>
                  <a:lnTo>
                    <a:pt x="272" y="464"/>
                  </a:lnTo>
                  <a:lnTo>
                    <a:pt x="273" y="466"/>
                  </a:lnTo>
                  <a:lnTo>
                    <a:pt x="278" y="471"/>
                  </a:lnTo>
                  <a:lnTo>
                    <a:pt x="278" y="472"/>
                  </a:lnTo>
                  <a:lnTo>
                    <a:pt x="279" y="474"/>
                  </a:lnTo>
                  <a:lnTo>
                    <a:pt x="279" y="480"/>
                  </a:lnTo>
                  <a:lnTo>
                    <a:pt x="282" y="482"/>
                  </a:lnTo>
                  <a:lnTo>
                    <a:pt x="283" y="484"/>
                  </a:lnTo>
                  <a:lnTo>
                    <a:pt x="282" y="486"/>
                  </a:lnTo>
                  <a:lnTo>
                    <a:pt x="284" y="487"/>
                  </a:lnTo>
                  <a:lnTo>
                    <a:pt x="285" y="487"/>
                  </a:lnTo>
                  <a:lnTo>
                    <a:pt x="286" y="489"/>
                  </a:lnTo>
                  <a:lnTo>
                    <a:pt x="286" y="492"/>
                  </a:lnTo>
                  <a:lnTo>
                    <a:pt x="284" y="494"/>
                  </a:lnTo>
                  <a:lnTo>
                    <a:pt x="284" y="496"/>
                  </a:lnTo>
                  <a:lnTo>
                    <a:pt x="285" y="497"/>
                  </a:lnTo>
                  <a:lnTo>
                    <a:pt x="286" y="497"/>
                  </a:lnTo>
                  <a:lnTo>
                    <a:pt x="287" y="499"/>
                  </a:lnTo>
                  <a:lnTo>
                    <a:pt x="285" y="503"/>
                  </a:lnTo>
                  <a:lnTo>
                    <a:pt x="286" y="506"/>
                  </a:lnTo>
                  <a:lnTo>
                    <a:pt x="287" y="506"/>
                  </a:lnTo>
                  <a:lnTo>
                    <a:pt x="287" y="509"/>
                  </a:lnTo>
                  <a:lnTo>
                    <a:pt x="289" y="514"/>
                  </a:lnTo>
                  <a:lnTo>
                    <a:pt x="291" y="516"/>
                  </a:lnTo>
                  <a:lnTo>
                    <a:pt x="294" y="521"/>
                  </a:lnTo>
                  <a:lnTo>
                    <a:pt x="295" y="521"/>
                  </a:lnTo>
                  <a:lnTo>
                    <a:pt x="295" y="525"/>
                  </a:lnTo>
                  <a:lnTo>
                    <a:pt x="297" y="527"/>
                  </a:lnTo>
                  <a:lnTo>
                    <a:pt x="300" y="532"/>
                  </a:lnTo>
                  <a:lnTo>
                    <a:pt x="300" y="534"/>
                  </a:lnTo>
                  <a:lnTo>
                    <a:pt x="301" y="539"/>
                  </a:lnTo>
                  <a:lnTo>
                    <a:pt x="302" y="540"/>
                  </a:lnTo>
                  <a:lnTo>
                    <a:pt x="317" y="545"/>
                  </a:lnTo>
                  <a:lnTo>
                    <a:pt x="317" y="542"/>
                  </a:lnTo>
                  <a:lnTo>
                    <a:pt x="320" y="540"/>
                  </a:lnTo>
                  <a:lnTo>
                    <a:pt x="321" y="542"/>
                  </a:lnTo>
                  <a:lnTo>
                    <a:pt x="324" y="542"/>
                  </a:lnTo>
                  <a:lnTo>
                    <a:pt x="326" y="542"/>
                  </a:lnTo>
                  <a:lnTo>
                    <a:pt x="327" y="545"/>
                  </a:lnTo>
                  <a:lnTo>
                    <a:pt x="329" y="546"/>
                  </a:lnTo>
                  <a:lnTo>
                    <a:pt x="327" y="547"/>
                  </a:lnTo>
                  <a:lnTo>
                    <a:pt x="326" y="550"/>
                  </a:lnTo>
                  <a:lnTo>
                    <a:pt x="326" y="551"/>
                  </a:lnTo>
                  <a:lnTo>
                    <a:pt x="325" y="553"/>
                  </a:lnTo>
                  <a:lnTo>
                    <a:pt x="324" y="553"/>
                  </a:lnTo>
                  <a:lnTo>
                    <a:pt x="322" y="553"/>
                  </a:lnTo>
                  <a:lnTo>
                    <a:pt x="322" y="551"/>
                  </a:lnTo>
                  <a:lnTo>
                    <a:pt x="320" y="549"/>
                  </a:lnTo>
                  <a:lnTo>
                    <a:pt x="320" y="548"/>
                  </a:lnTo>
                  <a:lnTo>
                    <a:pt x="317" y="550"/>
                  </a:lnTo>
                  <a:lnTo>
                    <a:pt x="314" y="552"/>
                  </a:lnTo>
                  <a:lnTo>
                    <a:pt x="314" y="553"/>
                  </a:lnTo>
                  <a:lnTo>
                    <a:pt x="314" y="554"/>
                  </a:lnTo>
                  <a:lnTo>
                    <a:pt x="317" y="556"/>
                  </a:lnTo>
                  <a:lnTo>
                    <a:pt x="317" y="558"/>
                  </a:lnTo>
                  <a:lnTo>
                    <a:pt x="320" y="560"/>
                  </a:lnTo>
                  <a:lnTo>
                    <a:pt x="320" y="563"/>
                  </a:lnTo>
                  <a:lnTo>
                    <a:pt x="323" y="567"/>
                  </a:lnTo>
                  <a:lnTo>
                    <a:pt x="326" y="571"/>
                  </a:lnTo>
                  <a:lnTo>
                    <a:pt x="329" y="573"/>
                  </a:lnTo>
                  <a:lnTo>
                    <a:pt x="335" y="584"/>
                  </a:lnTo>
                  <a:lnTo>
                    <a:pt x="337" y="588"/>
                  </a:lnTo>
                  <a:lnTo>
                    <a:pt x="335" y="592"/>
                  </a:lnTo>
                  <a:lnTo>
                    <a:pt x="335" y="594"/>
                  </a:lnTo>
                  <a:lnTo>
                    <a:pt x="336" y="594"/>
                  </a:lnTo>
                  <a:lnTo>
                    <a:pt x="338" y="596"/>
                  </a:lnTo>
                  <a:lnTo>
                    <a:pt x="340" y="596"/>
                  </a:lnTo>
                  <a:lnTo>
                    <a:pt x="341" y="597"/>
                  </a:lnTo>
                  <a:lnTo>
                    <a:pt x="344" y="597"/>
                  </a:lnTo>
                  <a:lnTo>
                    <a:pt x="347" y="598"/>
                  </a:lnTo>
                  <a:lnTo>
                    <a:pt x="349" y="599"/>
                  </a:lnTo>
                  <a:lnTo>
                    <a:pt x="353" y="601"/>
                  </a:lnTo>
                  <a:lnTo>
                    <a:pt x="355" y="601"/>
                  </a:lnTo>
                  <a:lnTo>
                    <a:pt x="362" y="603"/>
                  </a:lnTo>
                  <a:lnTo>
                    <a:pt x="366" y="606"/>
                  </a:lnTo>
                  <a:lnTo>
                    <a:pt x="368" y="608"/>
                  </a:lnTo>
                  <a:lnTo>
                    <a:pt x="368" y="617"/>
                  </a:lnTo>
                  <a:lnTo>
                    <a:pt x="368" y="619"/>
                  </a:lnTo>
                  <a:lnTo>
                    <a:pt x="369" y="622"/>
                  </a:lnTo>
                  <a:lnTo>
                    <a:pt x="372" y="625"/>
                  </a:lnTo>
                  <a:lnTo>
                    <a:pt x="374" y="626"/>
                  </a:lnTo>
                  <a:lnTo>
                    <a:pt x="375" y="626"/>
                  </a:lnTo>
                  <a:lnTo>
                    <a:pt x="374" y="629"/>
                  </a:lnTo>
                  <a:lnTo>
                    <a:pt x="374" y="630"/>
                  </a:lnTo>
                  <a:lnTo>
                    <a:pt x="375" y="632"/>
                  </a:lnTo>
                  <a:lnTo>
                    <a:pt x="374" y="634"/>
                  </a:lnTo>
                  <a:lnTo>
                    <a:pt x="374" y="637"/>
                  </a:lnTo>
                  <a:lnTo>
                    <a:pt x="375" y="638"/>
                  </a:lnTo>
                  <a:lnTo>
                    <a:pt x="379" y="641"/>
                  </a:lnTo>
                  <a:lnTo>
                    <a:pt x="379" y="644"/>
                  </a:lnTo>
                  <a:lnTo>
                    <a:pt x="379" y="645"/>
                  </a:lnTo>
                  <a:lnTo>
                    <a:pt x="377" y="647"/>
                  </a:lnTo>
                  <a:lnTo>
                    <a:pt x="379" y="648"/>
                  </a:lnTo>
                  <a:lnTo>
                    <a:pt x="380" y="651"/>
                  </a:lnTo>
                  <a:lnTo>
                    <a:pt x="381" y="652"/>
                  </a:lnTo>
                  <a:lnTo>
                    <a:pt x="381" y="654"/>
                  </a:lnTo>
                  <a:lnTo>
                    <a:pt x="381" y="655"/>
                  </a:lnTo>
                  <a:lnTo>
                    <a:pt x="385" y="655"/>
                  </a:lnTo>
                  <a:lnTo>
                    <a:pt x="386" y="656"/>
                  </a:lnTo>
                  <a:lnTo>
                    <a:pt x="390" y="656"/>
                  </a:lnTo>
                  <a:lnTo>
                    <a:pt x="389" y="655"/>
                  </a:lnTo>
                  <a:lnTo>
                    <a:pt x="389" y="653"/>
                  </a:lnTo>
                  <a:lnTo>
                    <a:pt x="389" y="652"/>
                  </a:lnTo>
                  <a:lnTo>
                    <a:pt x="391" y="650"/>
                  </a:lnTo>
                  <a:lnTo>
                    <a:pt x="392" y="649"/>
                  </a:lnTo>
                  <a:lnTo>
                    <a:pt x="394" y="648"/>
                  </a:lnTo>
                  <a:lnTo>
                    <a:pt x="398" y="648"/>
                  </a:lnTo>
                  <a:lnTo>
                    <a:pt x="401" y="649"/>
                  </a:lnTo>
                  <a:lnTo>
                    <a:pt x="402" y="648"/>
                  </a:lnTo>
                  <a:lnTo>
                    <a:pt x="403" y="649"/>
                  </a:lnTo>
                  <a:lnTo>
                    <a:pt x="402" y="655"/>
                  </a:lnTo>
                  <a:lnTo>
                    <a:pt x="403" y="656"/>
                  </a:lnTo>
                  <a:lnTo>
                    <a:pt x="404" y="659"/>
                  </a:lnTo>
                  <a:lnTo>
                    <a:pt x="407" y="659"/>
                  </a:lnTo>
                  <a:lnTo>
                    <a:pt x="403" y="663"/>
                  </a:lnTo>
                  <a:lnTo>
                    <a:pt x="406" y="667"/>
                  </a:lnTo>
                  <a:lnTo>
                    <a:pt x="407" y="667"/>
                  </a:lnTo>
                  <a:lnTo>
                    <a:pt x="409" y="666"/>
                  </a:lnTo>
                  <a:lnTo>
                    <a:pt x="411" y="668"/>
                  </a:lnTo>
                  <a:lnTo>
                    <a:pt x="412" y="670"/>
                  </a:lnTo>
                  <a:lnTo>
                    <a:pt x="412" y="672"/>
                  </a:lnTo>
                  <a:lnTo>
                    <a:pt x="413" y="672"/>
                  </a:lnTo>
                  <a:lnTo>
                    <a:pt x="415" y="672"/>
                  </a:lnTo>
                  <a:lnTo>
                    <a:pt x="417" y="671"/>
                  </a:lnTo>
                  <a:lnTo>
                    <a:pt x="418" y="669"/>
                  </a:lnTo>
                  <a:lnTo>
                    <a:pt x="420" y="663"/>
                  </a:lnTo>
                  <a:lnTo>
                    <a:pt x="419" y="661"/>
                  </a:lnTo>
                  <a:lnTo>
                    <a:pt x="418" y="661"/>
                  </a:lnTo>
                  <a:lnTo>
                    <a:pt x="417" y="662"/>
                  </a:lnTo>
                  <a:lnTo>
                    <a:pt x="415" y="662"/>
                  </a:lnTo>
                  <a:lnTo>
                    <a:pt x="414" y="662"/>
                  </a:lnTo>
                  <a:lnTo>
                    <a:pt x="412" y="662"/>
                  </a:lnTo>
                  <a:lnTo>
                    <a:pt x="413" y="659"/>
                  </a:lnTo>
                  <a:lnTo>
                    <a:pt x="414" y="659"/>
                  </a:lnTo>
                  <a:lnTo>
                    <a:pt x="418" y="657"/>
                  </a:lnTo>
                  <a:lnTo>
                    <a:pt x="419" y="655"/>
                  </a:lnTo>
                  <a:lnTo>
                    <a:pt x="420" y="653"/>
                  </a:lnTo>
                  <a:lnTo>
                    <a:pt x="420" y="650"/>
                  </a:lnTo>
                  <a:lnTo>
                    <a:pt x="419" y="648"/>
                  </a:lnTo>
                  <a:lnTo>
                    <a:pt x="422" y="647"/>
                  </a:lnTo>
                  <a:lnTo>
                    <a:pt x="425" y="647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0" name="Freeform 411" descr="Papel carta">
              <a:extLst>
                <a:ext uri="{FF2B5EF4-FFF2-40B4-BE49-F238E27FC236}">
                  <a16:creationId xmlns:a16="http://schemas.microsoft.com/office/drawing/2014/main" id="{7F7781D8-52B0-466C-AD43-5786A741F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033" y="2030569"/>
              <a:ext cx="1404517" cy="1681408"/>
            </a:xfrm>
            <a:custGeom>
              <a:avLst/>
              <a:gdLst>
                <a:gd name="T0" fmla="*/ 672 w 700"/>
                <a:gd name="T1" fmla="*/ 444 h 838"/>
                <a:gd name="T2" fmla="*/ 635 w 700"/>
                <a:gd name="T3" fmla="*/ 704 h 838"/>
                <a:gd name="T4" fmla="*/ 579 w 700"/>
                <a:gd name="T5" fmla="*/ 697 h 838"/>
                <a:gd name="T6" fmla="*/ 539 w 700"/>
                <a:gd name="T7" fmla="*/ 740 h 838"/>
                <a:gd name="T8" fmla="*/ 513 w 700"/>
                <a:gd name="T9" fmla="*/ 734 h 838"/>
                <a:gd name="T10" fmla="*/ 483 w 700"/>
                <a:gd name="T11" fmla="*/ 730 h 838"/>
                <a:gd name="T12" fmla="*/ 464 w 700"/>
                <a:gd name="T13" fmla="*/ 728 h 838"/>
                <a:gd name="T14" fmla="*/ 445 w 700"/>
                <a:gd name="T15" fmla="*/ 731 h 838"/>
                <a:gd name="T16" fmla="*/ 426 w 700"/>
                <a:gd name="T17" fmla="*/ 731 h 838"/>
                <a:gd name="T18" fmla="*/ 404 w 700"/>
                <a:gd name="T19" fmla="*/ 709 h 838"/>
                <a:gd name="T20" fmla="*/ 389 w 700"/>
                <a:gd name="T21" fmla="*/ 703 h 838"/>
                <a:gd name="T22" fmla="*/ 367 w 700"/>
                <a:gd name="T23" fmla="*/ 688 h 838"/>
                <a:gd name="T24" fmla="*/ 351 w 700"/>
                <a:gd name="T25" fmla="*/ 683 h 838"/>
                <a:gd name="T26" fmla="*/ 345 w 700"/>
                <a:gd name="T27" fmla="*/ 695 h 838"/>
                <a:gd name="T28" fmla="*/ 340 w 700"/>
                <a:gd name="T29" fmla="*/ 689 h 838"/>
                <a:gd name="T30" fmla="*/ 326 w 700"/>
                <a:gd name="T31" fmla="*/ 708 h 838"/>
                <a:gd name="T32" fmla="*/ 326 w 700"/>
                <a:gd name="T33" fmla="*/ 735 h 838"/>
                <a:gd name="T34" fmla="*/ 305 w 700"/>
                <a:gd name="T35" fmla="*/ 740 h 838"/>
                <a:gd name="T36" fmla="*/ 300 w 700"/>
                <a:gd name="T37" fmla="*/ 757 h 838"/>
                <a:gd name="T38" fmla="*/ 300 w 700"/>
                <a:gd name="T39" fmla="*/ 776 h 838"/>
                <a:gd name="T40" fmla="*/ 287 w 700"/>
                <a:gd name="T41" fmla="*/ 822 h 838"/>
                <a:gd name="T42" fmla="*/ 254 w 700"/>
                <a:gd name="T43" fmla="*/ 837 h 838"/>
                <a:gd name="T44" fmla="*/ 220 w 700"/>
                <a:gd name="T45" fmla="*/ 825 h 838"/>
                <a:gd name="T46" fmla="*/ 199 w 700"/>
                <a:gd name="T47" fmla="*/ 802 h 838"/>
                <a:gd name="T48" fmla="*/ 185 w 700"/>
                <a:gd name="T49" fmla="*/ 769 h 838"/>
                <a:gd name="T50" fmla="*/ 146 w 700"/>
                <a:gd name="T51" fmla="*/ 765 h 838"/>
                <a:gd name="T52" fmla="*/ 135 w 700"/>
                <a:gd name="T53" fmla="*/ 727 h 838"/>
                <a:gd name="T54" fmla="*/ 119 w 700"/>
                <a:gd name="T55" fmla="*/ 670 h 838"/>
                <a:gd name="T56" fmla="*/ 110 w 700"/>
                <a:gd name="T57" fmla="*/ 651 h 838"/>
                <a:gd name="T58" fmla="*/ 98 w 700"/>
                <a:gd name="T59" fmla="*/ 643 h 838"/>
                <a:gd name="T60" fmla="*/ 88 w 700"/>
                <a:gd name="T61" fmla="*/ 640 h 838"/>
                <a:gd name="T62" fmla="*/ 76 w 700"/>
                <a:gd name="T63" fmla="*/ 638 h 838"/>
                <a:gd name="T64" fmla="*/ 59 w 700"/>
                <a:gd name="T65" fmla="*/ 641 h 838"/>
                <a:gd name="T66" fmla="*/ 42 w 700"/>
                <a:gd name="T67" fmla="*/ 615 h 838"/>
                <a:gd name="T68" fmla="*/ 48 w 700"/>
                <a:gd name="T69" fmla="*/ 596 h 838"/>
                <a:gd name="T70" fmla="*/ 36 w 700"/>
                <a:gd name="T71" fmla="*/ 564 h 838"/>
                <a:gd name="T72" fmla="*/ 14 w 700"/>
                <a:gd name="T73" fmla="*/ 523 h 838"/>
                <a:gd name="T74" fmla="*/ 0 w 700"/>
                <a:gd name="T75" fmla="*/ 483 h 838"/>
                <a:gd name="T76" fmla="*/ 34 w 700"/>
                <a:gd name="T77" fmla="*/ 470 h 838"/>
                <a:gd name="T78" fmla="*/ 63 w 700"/>
                <a:gd name="T79" fmla="*/ 461 h 838"/>
                <a:gd name="T80" fmla="*/ 56 w 700"/>
                <a:gd name="T81" fmla="*/ 431 h 838"/>
                <a:gd name="T82" fmla="*/ 60 w 700"/>
                <a:gd name="T83" fmla="*/ 398 h 838"/>
                <a:gd name="T84" fmla="*/ 55 w 700"/>
                <a:gd name="T85" fmla="*/ 328 h 838"/>
                <a:gd name="T86" fmla="*/ 73 w 700"/>
                <a:gd name="T87" fmla="*/ 301 h 838"/>
                <a:gd name="T88" fmla="*/ 78 w 700"/>
                <a:gd name="T89" fmla="*/ 228 h 838"/>
                <a:gd name="T90" fmla="*/ 72 w 700"/>
                <a:gd name="T91" fmla="*/ 185 h 838"/>
                <a:gd name="T92" fmla="*/ 59 w 700"/>
                <a:gd name="T93" fmla="*/ 125 h 838"/>
                <a:gd name="T94" fmla="*/ 56 w 700"/>
                <a:gd name="T95" fmla="*/ 65 h 838"/>
                <a:gd name="T96" fmla="*/ 339 w 700"/>
                <a:gd name="T97" fmla="*/ 20 h 838"/>
                <a:gd name="T98" fmla="*/ 358 w 700"/>
                <a:gd name="T99" fmla="*/ 57 h 838"/>
                <a:gd name="T100" fmla="*/ 413 w 700"/>
                <a:gd name="T101" fmla="*/ 108 h 838"/>
                <a:gd name="T102" fmla="*/ 448 w 700"/>
                <a:gd name="T103" fmla="*/ 147 h 838"/>
                <a:gd name="T104" fmla="*/ 501 w 700"/>
                <a:gd name="T105" fmla="*/ 185 h 838"/>
                <a:gd name="T106" fmla="*/ 527 w 700"/>
                <a:gd name="T107" fmla="*/ 238 h 838"/>
                <a:gd name="T108" fmla="*/ 538 w 700"/>
                <a:gd name="T109" fmla="*/ 304 h 838"/>
                <a:gd name="T110" fmla="*/ 597 w 700"/>
                <a:gd name="T111" fmla="*/ 347 h 838"/>
                <a:gd name="T112" fmla="*/ 643 w 700"/>
                <a:gd name="T113" fmla="*/ 379 h 838"/>
                <a:gd name="T114" fmla="*/ 684 w 700"/>
                <a:gd name="T115" fmla="*/ 399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0" h="838">
                  <a:moveTo>
                    <a:pt x="699" y="401"/>
                  </a:moveTo>
                  <a:lnTo>
                    <a:pt x="689" y="420"/>
                  </a:lnTo>
                  <a:lnTo>
                    <a:pt x="683" y="430"/>
                  </a:lnTo>
                  <a:lnTo>
                    <a:pt x="672" y="444"/>
                  </a:lnTo>
                  <a:lnTo>
                    <a:pt x="665" y="457"/>
                  </a:lnTo>
                  <a:lnTo>
                    <a:pt x="604" y="550"/>
                  </a:lnTo>
                  <a:lnTo>
                    <a:pt x="633" y="691"/>
                  </a:lnTo>
                  <a:lnTo>
                    <a:pt x="635" y="704"/>
                  </a:lnTo>
                  <a:lnTo>
                    <a:pt x="606" y="700"/>
                  </a:lnTo>
                  <a:lnTo>
                    <a:pt x="598" y="696"/>
                  </a:lnTo>
                  <a:lnTo>
                    <a:pt x="590" y="695"/>
                  </a:lnTo>
                  <a:lnTo>
                    <a:pt x="579" y="697"/>
                  </a:lnTo>
                  <a:lnTo>
                    <a:pt x="571" y="697"/>
                  </a:lnTo>
                  <a:lnTo>
                    <a:pt x="563" y="702"/>
                  </a:lnTo>
                  <a:lnTo>
                    <a:pt x="559" y="706"/>
                  </a:lnTo>
                  <a:lnTo>
                    <a:pt x="539" y="740"/>
                  </a:lnTo>
                  <a:lnTo>
                    <a:pt x="531" y="747"/>
                  </a:lnTo>
                  <a:lnTo>
                    <a:pt x="524" y="747"/>
                  </a:lnTo>
                  <a:lnTo>
                    <a:pt x="520" y="747"/>
                  </a:lnTo>
                  <a:lnTo>
                    <a:pt x="513" y="734"/>
                  </a:lnTo>
                  <a:lnTo>
                    <a:pt x="506" y="730"/>
                  </a:lnTo>
                  <a:lnTo>
                    <a:pt x="494" y="726"/>
                  </a:lnTo>
                  <a:lnTo>
                    <a:pt x="487" y="727"/>
                  </a:lnTo>
                  <a:lnTo>
                    <a:pt x="483" y="730"/>
                  </a:lnTo>
                  <a:lnTo>
                    <a:pt x="477" y="733"/>
                  </a:lnTo>
                  <a:lnTo>
                    <a:pt x="472" y="734"/>
                  </a:lnTo>
                  <a:lnTo>
                    <a:pt x="467" y="732"/>
                  </a:lnTo>
                  <a:lnTo>
                    <a:pt x="464" y="728"/>
                  </a:lnTo>
                  <a:lnTo>
                    <a:pt x="458" y="725"/>
                  </a:lnTo>
                  <a:lnTo>
                    <a:pt x="451" y="726"/>
                  </a:lnTo>
                  <a:lnTo>
                    <a:pt x="448" y="728"/>
                  </a:lnTo>
                  <a:lnTo>
                    <a:pt x="445" y="731"/>
                  </a:lnTo>
                  <a:lnTo>
                    <a:pt x="443" y="734"/>
                  </a:lnTo>
                  <a:lnTo>
                    <a:pt x="440" y="736"/>
                  </a:lnTo>
                  <a:lnTo>
                    <a:pt x="430" y="733"/>
                  </a:lnTo>
                  <a:lnTo>
                    <a:pt x="426" y="731"/>
                  </a:lnTo>
                  <a:lnTo>
                    <a:pt x="420" y="727"/>
                  </a:lnTo>
                  <a:lnTo>
                    <a:pt x="416" y="724"/>
                  </a:lnTo>
                  <a:lnTo>
                    <a:pt x="407" y="714"/>
                  </a:lnTo>
                  <a:lnTo>
                    <a:pt x="404" y="709"/>
                  </a:lnTo>
                  <a:lnTo>
                    <a:pt x="399" y="706"/>
                  </a:lnTo>
                  <a:lnTo>
                    <a:pt x="394" y="705"/>
                  </a:lnTo>
                  <a:lnTo>
                    <a:pt x="391" y="705"/>
                  </a:lnTo>
                  <a:lnTo>
                    <a:pt x="389" y="703"/>
                  </a:lnTo>
                  <a:lnTo>
                    <a:pt x="378" y="700"/>
                  </a:lnTo>
                  <a:lnTo>
                    <a:pt x="374" y="697"/>
                  </a:lnTo>
                  <a:lnTo>
                    <a:pt x="370" y="693"/>
                  </a:lnTo>
                  <a:lnTo>
                    <a:pt x="367" y="688"/>
                  </a:lnTo>
                  <a:lnTo>
                    <a:pt x="364" y="684"/>
                  </a:lnTo>
                  <a:lnTo>
                    <a:pt x="360" y="682"/>
                  </a:lnTo>
                  <a:lnTo>
                    <a:pt x="355" y="681"/>
                  </a:lnTo>
                  <a:lnTo>
                    <a:pt x="351" y="683"/>
                  </a:lnTo>
                  <a:lnTo>
                    <a:pt x="350" y="687"/>
                  </a:lnTo>
                  <a:lnTo>
                    <a:pt x="349" y="692"/>
                  </a:lnTo>
                  <a:lnTo>
                    <a:pt x="348" y="694"/>
                  </a:lnTo>
                  <a:lnTo>
                    <a:pt x="345" y="695"/>
                  </a:lnTo>
                  <a:lnTo>
                    <a:pt x="342" y="695"/>
                  </a:lnTo>
                  <a:lnTo>
                    <a:pt x="342" y="694"/>
                  </a:lnTo>
                  <a:lnTo>
                    <a:pt x="342" y="690"/>
                  </a:lnTo>
                  <a:lnTo>
                    <a:pt x="340" y="689"/>
                  </a:lnTo>
                  <a:lnTo>
                    <a:pt x="337" y="694"/>
                  </a:lnTo>
                  <a:lnTo>
                    <a:pt x="334" y="700"/>
                  </a:lnTo>
                  <a:lnTo>
                    <a:pt x="329" y="705"/>
                  </a:lnTo>
                  <a:lnTo>
                    <a:pt x="326" y="708"/>
                  </a:lnTo>
                  <a:lnTo>
                    <a:pt x="328" y="721"/>
                  </a:lnTo>
                  <a:lnTo>
                    <a:pt x="329" y="727"/>
                  </a:lnTo>
                  <a:lnTo>
                    <a:pt x="328" y="730"/>
                  </a:lnTo>
                  <a:lnTo>
                    <a:pt x="326" y="735"/>
                  </a:lnTo>
                  <a:lnTo>
                    <a:pt x="322" y="738"/>
                  </a:lnTo>
                  <a:lnTo>
                    <a:pt x="316" y="740"/>
                  </a:lnTo>
                  <a:lnTo>
                    <a:pt x="312" y="740"/>
                  </a:lnTo>
                  <a:lnTo>
                    <a:pt x="305" y="740"/>
                  </a:lnTo>
                  <a:lnTo>
                    <a:pt x="299" y="742"/>
                  </a:lnTo>
                  <a:lnTo>
                    <a:pt x="297" y="744"/>
                  </a:lnTo>
                  <a:lnTo>
                    <a:pt x="299" y="752"/>
                  </a:lnTo>
                  <a:lnTo>
                    <a:pt x="300" y="757"/>
                  </a:lnTo>
                  <a:lnTo>
                    <a:pt x="302" y="763"/>
                  </a:lnTo>
                  <a:lnTo>
                    <a:pt x="303" y="766"/>
                  </a:lnTo>
                  <a:lnTo>
                    <a:pt x="302" y="770"/>
                  </a:lnTo>
                  <a:lnTo>
                    <a:pt x="300" y="776"/>
                  </a:lnTo>
                  <a:lnTo>
                    <a:pt x="292" y="783"/>
                  </a:lnTo>
                  <a:lnTo>
                    <a:pt x="289" y="789"/>
                  </a:lnTo>
                  <a:lnTo>
                    <a:pt x="287" y="807"/>
                  </a:lnTo>
                  <a:lnTo>
                    <a:pt x="287" y="822"/>
                  </a:lnTo>
                  <a:lnTo>
                    <a:pt x="283" y="828"/>
                  </a:lnTo>
                  <a:lnTo>
                    <a:pt x="280" y="828"/>
                  </a:lnTo>
                  <a:lnTo>
                    <a:pt x="261" y="837"/>
                  </a:lnTo>
                  <a:lnTo>
                    <a:pt x="254" y="837"/>
                  </a:lnTo>
                  <a:lnTo>
                    <a:pt x="250" y="835"/>
                  </a:lnTo>
                  <a:lnTo>
                    <a:pt x="241" y="835"/>
                  </a:lnTo>
                  <a:lnTo>
                    <a:pt x="221" y="835"/>
                  </a:lnTo>
                  <a:lnTo>
                    <a:pt x="220" y="825"/>
                  </a:lnTo>
                  <a:lnTo>
                    <a:pt x="215" y="817"/>
                  </a:lnTo>
                  <a:lnTo>
                    <a:pt x="205" y="806"/>
                  </a:lnTo>
                  <a:lnTo>
                    <a:pt x="203" y="802"/>
                  </a:lnTo>
                  <a:lnTo>
                    <a:pt x="199" y="802"/>
                  </a:lnTo>
                  <a:lnTo>
                    <a:pt x="194" y="790"/>
                  </a:lnTo>
                  <a:lnTo>
                    <a:pt x="193" y="787"/>
                  </a:lnTo>
                  <a:lnTo>
                    <a:pt x="191" y="773"/>
                  </a:lnTo>
                  <a:lnTo>
                    <a:pt x="185" y="769"/>
                  </a:lnTo>
                  <a:lnTo>
                    <a:pt x="173" y="769"/>
                  </a:lnTo>
                  <a:lnTo>
                    <a:pt x="155" y="766"/>
                  </a:lnTo>
                  <a:lnTo>
                    <a:pt x="150" y="767"/>
                  </a:lnTo>
                  <a:lnTo>
                    <a:pt x="146" y="765"/>
                  </a:lnTo>
                  <a:lnTo>
                    <a:pt x="143" y="763"/>
                  </a:lnTo>
                  <a:lnTo>
                    <a:pt x="140" y="757"/>
                  </a:lnTo>
                  <a:lnTo>
                    <a:pt x="136" y="740"/>
                  </a:lnTo>
                  <a:lnTo>
                    <a:pt x="135" y="727"/>
                  </a:lnTo>
                  <a:lnTo>
                    <a:pt x="129" y="701"/>
                  </a:lnTo>
                  <a:lnTo>
                    <a:pt x="123" y="688"/>
                  </a:lnTo>
                  <a:lnTo>
                    <a:pt x="122" y="677"/>
                  </a:lnTo>
                  <a:lnTo>
                    <a:pt x="119" y="670"/>
                  </a:lnTo>
                  <a:lnTo>
                    <a:pt x="118" y="661"/>
                  </a:lnTo>
                  <a:lnTo>
                    <a:pt x="113" y="653"/>
                  </a:lnTo>
                  <a:lnTo>
                    <a:pt x="112" y="652"/>
                  </a:lnTo>
                  <a:lnTo>
                    <a:pt x="110" y="651"/>
                  </a:lnTo>
                  <a:lnTo>
                    <a:pt x="104" y="647"/>
                  </a:lnTo>
                  <a:lnTo>
                    <a:pt x="102" y="647"/>
                  </a:lnTo>
                  <a:lnTo>
                    <a:pt x="101" y="646"/>
                  </a:lnTo>
                  <a:lnTo>
                    <a:pt x="98" y="643"/>
                  </a:lnTo>
                  <a:lnTo>
                    <a:pt x="95" y="642"/>
                  </a:lnTo>
                  <a:lnTo>
                    <a:pt x="95" y="640"/>
                  </a:lnTo>
                  <a:lnTo>
                    <a:pt x="91" y="640"/>
                  </a:lnTo>
                  <a:lnTo>
                    <a:pt x="88" y="640"/>
                  </a:lnTo>
                  <a:lnTo>
                    <a:pt x="85" y="641"/>
                  </a:lnTo>
                  <a:lnTo>
                    <a:pt x="81" y="640"/>
                  </a:lnTo>
                  <a:lnTo>
                    <a:pt x="78" y="638"/>
                  </a:lnTo>
                  <a:lnTo>
                    <a:pt x="76" y="638"/>
                  </a:lnTo>
                  <a:lnTo>
                    <a:pt x="75" y="639"/>
                  </a:lnTo>
                  <a:lnTo>
                    <a:pt x="74" y="639"/>
                  </a:lnTo>
                  <a:lnTo>
                    <a:pt x="61" y="645"/>
                  </a:lnTo>
                  <a:lnTo>
                    <a:pt x="59" y="641"/>
                  </a:lnTo>
                  <a:lnTo>
                    <a:pt x="52" y="638"/>
                  </a:lnTo>
                  <a:lnTo>
                    <a:pt x="49" y="635"/>
                  </a:lnTo>
                  <a:lnTo>
                    <a:pt x="46" y="629"/>
                  </a:lnTo>
                  <a:lnTo>
                    <a:pt x="42" y="615"/>
                  </a:lnTo>
                  <a:lnTo>
                    <a:pt x="43" y="608"/>
                  </a:lnTo>
                  <a:lnTo>
                    <a:pt x="45" y="603"/>
                  </a:lnTo>
                  <a:lnTo>
                    <a:pt x="45" y="602"/>
                  </a:lnTo>
                  <a:lnTo>
                    <a:pt x="48" y="596"/>
                  </a:lnTo>
                  <a:lnTo>
                    <a:pt x="45" y="590"/>
                  </a:lnTo>
                  <a:lnTo>
                    <a:pt x="44" y="586"/>
                  </a:lnTo>
                  <a:lnTo>
                    <a:pt x="45" y="577"/>
                  </a:lnTo>
                  <a:lnTo>
                    <a:pt x="36" y="564"/>
                  </a:lnTo>
                  <a:lnTo>
                    <a:pt x="32" y="552"/>
                  </a:lnTo>
                  <a:lnTo>
                    <a:pt x="22" y="536"/>
                  </a:lnTo>
                  <a:lnTo>
                    <a:pt x="18" y="527"/>
                  </a:lnTo>
                  <a:lnTo>
                    <a:pt x="14" y="523"/>
                  </a:lnTo>
                  <a:lnTo>
                    <a:pt x="9" y="516"/>
                  </a:lnTo>
                  <a:lnTo>
                    <a:pt x="4" y="503"/>
                  </a:lnTo>
                  <a:lnTo>
                    <a:pt x="1" y="494"/>
                  </a:lnTo>
                  <a:lnTo>
                    <a:pt x="0" y="483"/>
                  </a:lnTo>
                  <a:lnTo>
                    <a:pt x="0" y="476"/>
                  </a:lnTo>
                  <a:lnTo>
                    <a:pt x="4" y="469"/>
                  </a:lnTo>
                  <a:lnTo>
                    <a:pt x="10" y="469"/>
                  </a:lnTo>
                  <a:lnTo>
                    <a:pt x="34" y="470"/>
                  </a:lnTo>
                  <a:lnTo>
                    <a:pt x="55" y="474"/>
                  </a:lnTo>
                  <a:lnTo>
                    <a:pt x="60" y="473"/>
                  </a:lnTo>
                  <a:lnTo>
                    <a:pt x="63" y="469"/>
                  </a:lnTo>
                  <a:lnTo>
                    <a:pt x="63" y="461"/>
                  </a:lnTo>
                  <a:lnTo>
                    <a:pt x="59" y="446"/>
                  </a:lnTo>
                  <a:lnTo>
                    <a:pt x="57" y="440"/>
                  </a:lnTo>
                  <a:lnTo>
                    <a:pt x="57" y="438"/>
                  </a:lnTo>
                  <a:lnTo>
                    <a:pt x="56" y="431"/>
                  </a:lnTo>
                  <a:lnTo>
                    <a:pt x="61" y="418"/>
                  </a:lnTo>
                  <a:lnTo>
                    <a:pt x="62" y="412"/>
                  </a:lnTo>
                  <a:lnTo>
                    <a:pt x="59" y="406"/>
                  </a:lnTo>
                  <a:lnTo>
                    <a:pt x="60" y="398"/>
                  </a:lnTo>
                  <a:lnTo>
                    <a:pt x="59" y="356"/>
                  </a:lnTo>
                  <a:lnTo>
                    <a:pt x="56" y="342"/>
                  </a:lnTo>
                  <a:lnTo>
                    <a:pt x="56" y="341"/>
                  </a:lnTo>
                  <a:lnTo>
                    <a:pt x="55" y="328"/>
                  </a:lnTo>
                  <a:lnTo>
                    <a:pt x="56" y="323"/>
                  </a:lnTo>
                  <a:lnTo>
                    <a:pt x="69" y="324"/>
                  </a:lnTo>
                  <a:lnTo>
                    <a:pt x="71" y="319"/>
                  </a:lnTo>
                  <a:lnTo>
                    <a:pt x="73" y="301"/>
                  </a:lnTo>
                  <a:lnTo>
                    <a:pt x="73" y="281"/>
                  </a:lnTo>
                  <a:lnTo>
                    <a:pt x="75" y="264"/>
                  </a:lnTo>
                  <a:lnTo>
                    <a:pt x="75" y="238"/>
                  </a:lnTo>
                  <a:lnTo>
                    <a:pt x="78" y="228"/>
                  </a:lnTo>
                  <a:lnTo>
                    <a:pt x="74" y="203"/>
                  </a:lnTo>
                  <a:lnTo>
                    <a:pt x="74" y="193"/>
                  </a:lnTo>
                  <a:lnTo>
                    <a:pt x="72" y="188"/>
                  </a:lnTo>
                  <a:lnTo>
                    <a:pt x="72" y="185"/>
                  </a:lnTo>
                  <a:lnTo>
                    <a:pt x="69" y="181"/>
                  </a:lnTo>
                  <a:lnTo>
                    <a:pt x="64" y="163"/>
                  </a:lnTo>
                  <a:lnTo>
                    <a:pt x="59" y="130"/>
                  </a:lnTo>
                  <a:lnTo>
                    <a:pt x="59" y="125"/>
                  </a:lnTo>
                  <a:lnTo>
                    <a:pt x="55" y="96"/>
                  </a:lnTo>
                  <a:lnTo>
                    <a:pt x="55" y="80"/>
                  </a:lnTo>
                  <a:lnTo>
                    <a:pt x="46" y="77"/>
                  </a:lnTo>
                  <a:lnTo>
                    <a:pt x="56" y="65"/>
                  </a:lnTo>
                  <a:lnTo>
                    <a:pt x="112" y="68"/>
                  </a:lnTo>
                  <a:lnTo>
                    <a:pt x="119" y="0"/>
                  </a:lnTo>
                  <a:lnTo>
                    <a:pt x="329" y="5"/>
                  </a:lnTo>
                  <a:lnTo>
                    <a:pt x="339" y="20"/>
                  </a:lnTo>
                  <a:lnTo>
                    <a:pt x="339" y="30"/>
                  </a:lnTo>
                  <a:lnTo>
                    <a:pt x="351" y="40"/>
                  </a:lnTo>
                  <a:lnTo>
                    <a:pt x="355" y="52"/>
                  </a:lnTo>
                  <a:lnTo>
                    <a:pt x="358" y="57"/>
                  </a:lnTo>
                  <a:lnTo>
                    <a:pt x="367" y="69"/>
                  </a:lnTo>
                  <a:lnTo>
                    <a:pt x="389" y="80"/>
                  </a:lnTo>
                  <a:lnTo>
                    <a:pt x="392" y="86"/>
                  </a:lnTo>
                  <a:lnTo>
                    <a:pt x="413" y="108"/>
                  </a:lnTo>
                  <a:lnTo>
                    <a:pt x="420" y="110"/>
                  </a:lnTo>
                  <a:lnTo>
                    <a:pt x="437" y="133"/>
                  </a:lnTo>
                  <a:lnTo>
                    <a:pt x="446" y="140"/>
                  </a:lnTo>
                  <a:lnTo>
                    <a:pt x="448" y="147"/>
                  </a:lnTo>
                  <a:lnTo>
                    <a:pt x="462" y="147"/>
                  </a:lnTo>
                  <a:lnTo>
                    <a:pt x="472" y="155"/>
                  </a:lnTo>
                  <a:lnTo>
                    <a:pt x="479" y="173"/>
                  </a:lnTo>
                  <a:lnTo>
                    <a:pt x="501" y="185"/>
                  </a:lnTo>
                  <a:lnTo>
                    <a:pt x="505" y="200"/>
                  </a:lnTo>
                  <a:lnTo>
                    <a:pt x="505" y="211"/>
                  </a:lnTo>
                  <a:lnTo>
                    <a:pt x="519" y="221"/>
                  </a:lnTo>
                  <a:lnTo>
                    <a:pt x="527" y="238"/>
                  </a:lnTo>
                  <a:lnTo>
                    <a:pt x="525" y="257"/>
                  </a:lnTo>
                  <a:lnTo>
                    <a:pt x="525" y="276"/>
                  </a:lnTo>
                  <a:lnTo>
                    <a:pt x="534" y="284"/>
                  </a:lnTo>
                  <a:lnTo>
                    <a:pt x="538" y="304"/>
                  </a:lnTo>
                  <a:lnTo>
                    <a:pt x="547" y="309"/>
                  </a:lnTo>
                  <a:lnTo>
                    <a:pt x="577" y="329"/>
                  </a:lnTo>
                  <a:lnTo>
                    <a:pt x="584" y="337"/>
                  </a:lnTo>
                  <a:lnTo>
                    <a:pt x="597" y="347"/>
                  </a:lnTo>
                  <a:lnTo>
                    <a:pt x="599" y="357"/>
                  </a:lnTo>
                  <a:lnTo>
                    <a:pt x="625" y="364"/>
                  </a:lnTo>
                  <a:lnTo>
                    <a:pt x="630" y="372"/>
                  </a:lnTo>
                  <a:lnTo>
                    <a:pt x="643" y="379"/>
                  </a:lnTo>
                  <a:lnTo>
                    <a:pt x="645" y="382"/>
                  </a:lnTo>
                  <a:lnTo>
                    <a:pt x="669" y="394"/>
                  </a:lnTo>
                  <a:lnTo>
                    <a:pt x="679" y="394"/>
                  </a:lnTo>
                  <a:lnTo>
                    <a:pt x="684" y="399"/>
                  </a:lnTo>
                  <a:lnTo>
                    <a:pt x="699" y="401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11" name="Freeform 412" descr="Papel carta">
              <a:extLst>
                <a:ext uri="{FF2B5EF4-FFF2-40B4-BE49-F238E27FC236}">
                  <a16:creationId xmlns:a16="http://schemas.microsoft.com/office/drawing/2014/main" id="{5CEFEACF-C88D-4472-857A-70FC9EE67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931" y="2580338"/>
              <a:ext cx="1007240" cy="1472737"/>
            </a:xfrm>
            <a:custGeom>
              <a:avLst/>
              <a:gdLst>
                <a:gd name="T0" fmla="*/ 478 w 502"/>
                <a:gd name="T1" fmla="*/ 304 h 734"/>
                <a:gd name="T2" fmla="*/ 438 w 502"/>
                <a:gd name="T3" fmla="*/ 317 h 734"/>
                <a:gd name="T4" fmla="*/ 412 w 502"/>
                <a:gd name="T5" fmla="*/ 345 h 734"/>
                <a:gd name="T6" fmla="*/ 389 w 502"/>
                <a:gd name="T7" fmla="*/ 358 h 734"/>
                <a:gd name="T8" fmla="*/ 379 w 502"/>
                <a:gd name="T9" fmla="*/ 389 h 734"/>
                <a:gd name="T10" fmla="*/ 392 w 502"/>
                <a:gd name="T11" fmla="*/ 379 h 734"/>
                <a:gd name="T12" fmla="*/ 402 w 502"/>
                <a:gd name="T13" fmla="*/ 381 h 734"/>
                <a:gd name="T14" fmla="*/ 416 w 502"/>
                <a:gd name="T15" fmla="*/ 426 h 734"/>
                <a:gd name="T16" fmla="*/ 399 w 502"/>
                <a:gd name="T17" fmla="*/ 448 h 734"/>
                <a:gd name="T18" fmla="*/ 351 w 502"/>
                <a:gd name="T19" fmla="*/ 468 h 734"/>
                <a:gd name="T20" fmla="*/ 344 w 502"/>
                <a:gd name="T21" fmla="*/ 496 h 734"/>
                <a:gd name="T22" fmla="*/ 372 w 502"/>
                <a:gd name="T23" fmla="*/ 532 h 734"/>
                <a:gd name="T24" fmla="*/ 388 w 502"/>
                <a:gd name="T25" fmla="*/ 579 h 734"/>
                <a:gd name="T26" fmla="*/ 412 w 502"/>
                <a:gd name="T27" fmla="*/ 594 h 734"/>
                <a:gd name="T28" fmla="*/ 406 w 502"/>
                <a:gd name="T29" fmla="*/ 606 h 734"/>
                <a:gd name="T30" fmla="*/ 448 w 502"/>
                <a:gd name="T31" fmla="*/ 624 h 734"/>
                <a:gd name="T32" fmla="*/ 458 w 502"/>
                <a:gd name="T33" fmla="*/ 633 h 734"/>
                <a:gd name="T34" fmla="*/ 436 w 502"/>
                <a:gd name="T35" fmla="*/ 642 h 734"/>
                <a:gd name="T36" fmla="*/ 407 w 502"/>
                <a:gd name="T37" fmla="*/ 635 h 734"/>
                <a:gd name="T38" fmla="*/ 390 w 502"/>
                <a:gd name="T39" fmla="*/ 686 h 734"/>
                <a:gd name="T40" fmla="*/ 381 w 502"/>
                <a:gd name="T41" fmla="*/ 714 h 734"/>
                <a:gd name="T42" fmla="*/ 369 w 502"/>
                <a:gd name="T43" fmla="*/ 728 h 734"/>
                <a:gd name="T44" fmla="*/ 334 w 502"/>
                <a:gd name="T45" fmla="*/ 702 h 734"/>
                <a:gd name="T46" fmla="*/ 314 w 502"/>
                <a:gd name="T47" fmla="*/ 694 h 734"/>
                <a:gd name="T48" fmla="*/ 292 w 502"/>
                <a:gd name="T49" fmla="*/ 697 h 734"/>
                <a:gd name="T50" fmla="*/ 289 w 502"/>
                <a:gd name="T51" fmla="*/ 680 h 734"/>
                <a:gd name="T52" fmla="*/ 274 w 502"/>
                <a:gd name="T53" fmla="*/ 671 h 734"/>
                <a:gd name="T54" fmla="*/ 253 w 502"/>
                <a:gd name="T55" fmla="*/ 662 h 734"/>
                <a:gd name="T56" fmla="*/ 205 w 502"/>
                <a:gd name="T57" fmla="*/ 647 h 734"/>
                <a:gd name="T58" fmla="*/ 161 w 502"/>
                <a:gd name="T59" fmla="*/ 655 h 734"/>
                <a:gd name="T60" fmla="*/ 145 w 502"/>
                <a:gd name="T61" fmla="*/ 693 h 734"/>
                <a:gd name="T62" fmla="*/ 129 w 502"/>
                <a:gd name="T63" fmla="*/ 695 h 734"/>
                <a:gd name="T64" fmla="*/ 99 w 502"/>
                <a:gd name="T65" fmla="*/ 693 h 734"/>
                <a:gd name="T66" fmla="*/ 78 w 502"/>
                <a:gd name="T67" fmla="*/ 666 h 734"/>
                <a:gd name="T68" fmla="*/ 60 w 502"/>
                <a:gd name="T69" fmla="*/ 642 h 734"/>
                <a:gd name="T70" fmla="*/ 52 w 502"/>
                <a:gd name="T71" fmla="*/ 625 h 734"/>
                <a:gd name="T72" fmla="*/ 63 w 502"/>
                <a:gd name="T73" fmla="*/ 618 h 734"/>
                <a:gd name="T74" fmla="*/ 56 w 502"/>
                <a:gd name="T75" fmla="*/ 597 h 734"/>
                <a:gd name="T76" fmla="*/ 62 w 502"/>
                <a:gd name="T77" fmla="*/ 579 h 734"/>
                <a:gd name="T78" fmla="*/ 74 w 502"/>
                <a:gd name="T79" fmla="*/ 559 h 734"/>
                <a:gd name="T80" fmla="*/ 75 w 502"/>
                <a:gd name="T81" fmla="*/ 506 h 734"/>
                <a:gd name="T82" fmla="*/ 63 w 502"/>
                <a:gd name="T83" fmla="*/ 464 h 734"/>
                <a:gd name="T84" fmla="*/ 61 w 502"/>
                <a:gd name="T85" fmla="*/ 183 h 734"/>
                <a:gd name="T86" fmla="*/ 96 w 502"/>
                <a:gd name="T87" fmla="*/ 126 h 734"/>
                <a:gd name="T88" fmla="*/ 138 w 502"/>
                <a:gd name="T89" fmla="*/ 71 h 734"/>
                <a:gd name="T90" fmla="*/ 213 w 502"/>
                <a:gd name="T91" fmla="*/ 8 h 734"/>
                <a:gd name="T92" fmla="*/ 306 w 502"/>
                <a:gd name="T93" fmla="*/ 11 h 734"/>
                <a:gd name="T94" fmla="*/ 346 w 502"/>
                <a:gd name="T95" fmla="*/ 50 h 734"/>
                <a:gd name="T96" fmla="*/ 409 w 502"/>
                <a:gd name="T97" fmla="*/ 109 h 734"/>
                <a:gd name="T98" fmla="*/ 428 w 502"/>
                <a:gd name="T99" fmla="*/ 169 h 734"/>
                <a:gd name="T100" fmla="*/ 462 w 502"/>
                <a:gd name="T101" fmla="*/ 226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2" h="734">
                  <a:moveTo>
                    <a:pt x="501" y="285"/>
                  </a:moveTo>
                  <a:lnTo>
                    <a:pt x="485" y="304"/>
                  </a:lnTo>
                  <a:lnTo>
                    <a:pt x="484" y="308"/>
                  </a:lnTo>
                  <a:lnTo>
                    <a:pt x="482" y="305"/>
                  </a:lnTo>
                  <a:lnTo>
                    <a:pt x="478" y="304"/>
                  </a:lnTo>
                  <a:lnTo>
                    <a:pt x="461" y="289"/>
                  </a:lnTo>
                  <a:lnTo>
                    <a:pt x="456" y="291"/>
                  </a:lnTo>
                  <a:lnTo>
                    <a:pt x="443" y="297"/>
                  </a:lnTo>
                  <a:lnTo>
                    <a:pt x="440" y="307"/>
                  </a:lnTo>
                  <a:lnTo>
                    <a:pt x="438" y="317"/>
                  </a:lnTo>
                  <a:lnTo>
                    <a:pt x="436" y="323"/>
                  </a:lnTo>
                  <a:lnTo>
                    <a:pt x="436" y="330"/>
                  </a:lnTo>
                  <a:lnTo>
                    <a:pt x="434" y="339"/>
                  </a:lnTo>
                  <a:lnTo>
                    <a:pt x="422" y="343"/>
                  </a:lnTo>
                  <a:lnTo>
                    <a:pt x="412" y="345"/>
                  </a:lnTo>
                  <a:lnTo>
                    <a:pt x="396" y="346"/>
                  </a:lnTo>
                  <a:lnTo>
                    <a:pt x="393" y="349"/>
                  </a:lnTo>
                  <a:lnTo>
                    <a:pt x="392" y="354"/>
                  </a:lnTo>
                  <a:lnTo>
                    <a:pt x="390" y="356"/>
                  </a:lnTo>
                  <a:lnTo>
                    <a:pt x="389" y="358"/>
                  </a:lnTo>
                  <a:lnTo>
                    <a:pt x="382" y="363"/>
                  </a:lnTo>
                  <a:lnTo>
                    <a:pt x="378" y="364"/>
                  </a:lnTo>
                  <a:lnTo>
                    <a:pt x="377" y="370"/>
                  </a:lnTo>
                  <a:lnTo>
                    <a:pt x="377" y="383"/>
                  </a:lnTo>
                  <a:lnTo>
                    <a:pt x="379" y="389"/>
                  </a:lnTo>
                  <a:lnTo>
                    <a:pt x="384" y="386"/>
                  </a:lnTo>
                  <a:lnTo>
                    <a:pt x="389" y="389"/>
                  </a:lnTo>
                  <a:lnTo>
                    <a:pt x="393" y="386"/>
                  </a:lnTo>
                  <a:lnTo>
                    <a:pt x="392" y="385"/>
                  </a:lnTo>
                  <a:lnTo>
                    <a:pt x="392" y="379"/>
                  </a:lnTo>
                  <a:lnTo>
                    <a:pt x="393" y="378"/>
                  </a:lnTo>
                  <a:lnTo>
                    <a:pt x="395" y="379"/>
                  </a:lnTo>
                  <a:lnTo>
                    <a:pt x="397" y="378"/>
                  </a:lnTo>
                  <a:lnTo>
                    <a:pt x="399" y="379"/>
                  </a:lnTo>
                  <a:lnTo>
                    <a:pt x="402" y="381"/>
                  </a:lnTo>
                  <a:lnTo>
                    <a:pt x="404" y="383"/>
                  </a:lnTo>
                  <a:lnTo>
                    <a:pt x="409" y="382"/>
                  </a:lnTo>
                  <a:lnTo>
                    <a:pt x="414" y="386"/>
                  </a:lnTo>
                  <a:lnTo>
                    <a:pt x="415" y="395"/>
                  </a:lnTo>
                  <a:lnTo>
                    <a:pt x="416" y="426"/>
                  </a:lnTo>
                  <a:lnTo>
                    <a:pt x="413" y="427"/>
                  </a:lnTo>
                  <a:lnTo>
                    <a:pt x="410" y="430"/>
                  </a:lnTo>
                  <a:lnTo>
                    <a:pt x="408" y="436"/>
                  </a:lnTo>
                  <a:lnTo>
                    <a:pt x="404" y="445"/>
                  </a:lnTo>
                  <a:lnTo>
                    <a:pt x="399" y="448"/>
                  </a:lnTo>
                  <a:lnTo>
                    <a:pt x="389" y="440"/>
                  </a:lnTo>
                  <a:lnTo>
                    <a:pt x="383" y="439"/>
                  </a:lnTo>
                  <a:lnTo>
                    <a:pt x="382" y="442"/>
                  </a:lnTo>
                  <a:lnTo>
                    <a:pt x="379" y="446"/>
                  </a:lnTo>
                  <a:lnTo>
                    <a:pt x="351" y="468"/>
                  </a:lnTo>
                  <a:lnTo>
                    <a:pt x="346" y="473"/>
                  </a:lnTo>
                  <a:lnTo>
                    <a:pt x="335" y="480"/>
                  </a:lnTo>
                  <a:lnTo>
                    <a:pt x="337" y="485"/>
                  </a:lnTo>
                  <a:lnTo>
                    <a:pt x="343" y="494"/>
                  </a:lnTo>
                  <a:lnTo>
                    <a:pt x="344" y="496"/>
                  </a:lnTo>
                  <a:lnTo>
                    <a:pt x="349" y="502"/>
                  </a:lnTo>
                  <a:lnTo>
                    <a:pt x="351" y="510"/>
                  </a:lnTo>
                  <a:lnTo>
                    <a:pt x="366" y="514"/>
                  </a:lnTo>
                  <a:lnTo>
                    <a:pt x="369" y="521"/>
                  </a:lnTo>
                  <a:lnTo>
                    <a:pt x="372" y="532"/>
                  </a:lnTo>
                  <a:lnTo>
                    <a:pt x="370" y="538"/>
                  </a:lnTo>
                  <a:lnTo>
                    <a:pt x="380" y="542"/>
                  </a:lnTo>
                  <a:lnTo>
                    <a:pt x="373" y="561"/>
                  </a:lnTo>
                  <a:lnTo>
                    <a:pt x="380" y="568"/>
                  </a:lnTo>
                  <a:lnTo>
                    <a:pt x="388" y="579"/>
                  </a:lnTo>
                  <a:lnTo>
                    <a:pt x="392" y="583"/>
                  </a:lnTo>
                  <a:lnTo>
                    <a:pt x="393" y="583"/>
                  </a:lnTo>
                  <a:lnTo>
                    <a:pt x="404" y="593"/>
                  </a:lnTo>
                  <a:lnTo>
                    <a:pt x="406" y="592"/>
                  </a:lnTo>
                  <a:lnTo>
                    <a:pt x="412" y="594"/>
                  </a:lnTo>
                  <a:lnTo>
                    <a:pt x="416" y="600"/>
                  </a:lnTo>
                  <a:lnTo>
                    <a:pt x="413" y="603"/>
                  </a:lnTo>
                  <a:lnTo>
                    <a:pt x="412" y="602"/>
                  </a:lnTo>
                  <a:lnTo>
                    <a:pt x="408" y="602"/>
                  </a:lnTo>
                  <a:lnTo>
                    <a:pt x="406" y="606"/>
                  </a:lnTo>
                  <a:lnTo>
                    <a:pt x="410" y="608"/>
                  </a:lnTo>
                  <a:lnTo>
                    <a:pt x="412" y="608"/>
                  </a:lnTo>
                  <a:lnTo>
                    <a:pt x="429" y="615"/>
                  </a:lnTo>
                  <a:lnTo>
                    <a:pt x="427" y="621"/>
                  </a:lnTo>
                  <a:lnTo>
                    <a:pt x="448" y="624"/>
                  </a:lnTo>
                  <a:lnTo>
                    <a:pt x="452" y="624"/>
                  </a:lnTo>
                  <a:lnTo>
                    <a:pt x="455" y="625"/>
                  </a:lnTo>
                  <a:lnTo>
                    <a:pt x="459" y="628"/>
                  </a:lnTo>
                  <a:lnTo>
                    <a:pt x="459" y="633"/>
                  </a:lnTo>
                  <a:lnTo>
                    <a:pt x="458" y="633"/>
                  </a:lnTo>
                  <a:lnTo>
                    <a:pt x="455" y="638"/>
                  </a:lnTo>
                  <a:lnTo>
                    <a:pt x="442" y="641"/>
                  </a:lnTo>
                  <a:lnTo>
                    <a:pt x="438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24" y="640"/>
                  </a:lnTo>
                  <a:lnTo>
                    <a:pt x="419" y="640"/>
                  </a:lnTo>
                  <a:lnTo>
                    <a:pt x="416" y="639"/>
                  </a:lnTo>
                  <a:lnTo>
                    <a:pt x="413" y="637"/>
                  </a:lnTo>
                  <a:lnTo>
                    <a:pt x="407" y="635"/>
                  </a:lnTo>
                  <a:lnTo>
                    <a:pt x="384" y="651"/>
                  </a:lnTo>
                  <a:lnTo>
                    <a:pt x="382" y="660"/>
                  </a:lnTo>
                  <a:lnTo>
                    <a:pt x="382" y="673"/>
                  </a:lnTo>
                  <a:lnTo>
                    <a:pt x="391" y="676"/>
                  </a:lnTo>
                  <a:lnTo>
                    <a:pt x="390" y="686"/>
                  </a:lnTo>
                  <a:lnTo>
                    <a:pt x="384" y="692"/>
                  </a:lnTo>
                  <a:lnTo>
                    <a:pt x="384" y="696"/>
                  </a:lnTo>
                  <a:lnTo>
                    <a:pt x="382" y="703"/>
                  </a:lnTo>
                  <a:lnTo>
                    <a:pt x="382" y="709"/>
                  </a:lnTo>
                  <a:lnTo>
                    <a:pt x="381" y="714"/>
                  </a:lnTo>
                  <a:lnTo>
                    <a:pt x="381" y="718"/>
                  </a:lnTo>
                  <a:lnTo>
                    <a:pt x="380" y="720"/>
                  </a:lnTo>
                  <a:lnTo>
                    <a:pt x="379" y="722"/>
                  </a:lnTo>
                  <a:lnTo>
                    <a:pt x="378" y="725"/>
                  </a:lnTo>
                  <a:lnTo>
                    <a:pt x="369" y="728"/>
                  </a:lnTo>
                  <a:lnTo>
                    <a:pt x="365" y="733"/>
                  </a:lnTo>
                  <a:lnTo>
                    <a:pt x="352" y="726"/>
                  </a:lnTo>
                  <a:lnTo>
                    <a:pt x="347" y="721"/>
                  </a:lnTo>
                  <a:lnTo>
                    <a:pt x="341" y="714"/>
                  </a:lnTo>
                  <a:lnTo>
                    <a:pt x="334" y="702"/>
                  </a:lnTo>
                  <a:lnTo>
                    <a:pt x="331" y="696"/>
                  </a:lnTo>
                  <a:lnTo>
                    <a:pt x="329" y="692"/>
                  </a:lnTo>
                  <a:lnTo>
                    <a:pt x="325" y="694"/>
                  </a:lnTo>
                  <a:lnTo>
                    <a:pt x="321" y="695"/>
                  </a:lnTo>
                  <a:lnTo>
                    <a:pt x="314" y="694"/>
                  </a:lnTo>
                  <a:lnTo>
                    <a:pt x="308" y="696"/>
                  </a:lnTo>
                  <a:lnTo>
                    <a:pt x="304" y="699"/>
                  </a:lnTo>
                  <a:lnTo>
                    <a:pt x="301" y="699"/>
                  </a:lnTo>
                  <a:lnTo>
                    <a:pt x="296" y="699"/>
                  </a:lnTo>
                  <a:lnTo>
                    <a:pt x="292" y="697"/>
                  </a:lnTo>
                  <a:lnTo>
                    <a:pt x="291" y="694"/>
                  </a:lnTo>
                  <a:lnTo>
                    <a:pt x="292" y="693"/>
                  </a:lnTo>
                  <a:lnTo>
                    <a:pt x="292" y="687"/>
                  </a:lnTo>
                  <a:lnTo>
                    <a:pt x="289" y="683"/>
                  </a:lnTo>
                  <a:lnTo>
                    <a:pt x="289" y="680"/>
                  </a:lnTo>
                  <a:lnTo>
                    <a:pt x="286" y="679"/>
                  </a:lnTo>
                  <a:lnTo>
                    <a:pt x="283" y="681"/>
                  </a:lnTo>
                  <a:lnTo>
                    <a:pt x="280" y="683"/>
                  </a:lnTo>
                  <a:lnTo>
                    <a:pt x="276" y="680"/>
                  </a:lnTo>
                  <a:lnTo>
                    <a:pt x="274" y="671"/>
                  </a:lnTo>
                  <a:lnTo>
                    <a:pt x="274" y="670"/>
                  </a:lnTo>
                  <a:lnTo>
                    <a:pt x="269" y="668"/>
                  </a:lnTo>
                  <a:lnTo>
                    <a:pt x="266" y="668"/>
                  </a:lnTo>
                  <a:lnTo>
                    <a:pt x="260" y="668"/>
                  </a:lnTo>
                  <a:lnTo>
                    <a:pt x="253" y="662"/>
                  </a:lnTo>
                  <a:lnTo>
                    <a:pt x="249" y="660"/>
                  </a:lnTo>
                  <a:lnTo>
                    <a:pt x="242" y="661"/>
                  </a:lnTo>
                  <a:lnTo>
                    <a:pt x="238" y="658"/>
                  </a:lnTo>
                  <a:lnTo>
                    <a:pt x="230" y="656"/>
                  </a:lnTo>
                  <a:lnTo>
                    <a:pt x="205" y="647"/>
                  </a:lnTo>
                  <a:lnTo>
                    <a:pt x="204" y="647"/>
                  </a:lnTo>
                  <a:lnTo>
                    <a:pt x="181" y="652"/>
                  </a:lnTo>
                  <a:lnTo>
                    <a:pt x="169" y="652"/>
                  </a:lnTo>
                  <a:lnTo>
                    <a:pt x="165" y="653"/>
                  </a:lnTo>
                  <a:lnTo>
                    <a:pt x="161" y="655"/>
                  </a:lnTo>
                  <a:lnTo>
                    <a:pt x="157" y="658"/>
                  </a:lnTo>
                  <a:lnTo>
                    <a:pt x="152" y="671"/>
                  </a:lnTo>
                  <a:lnTo>
                    <a:pt x="152" y="676"/>
                  </a:lnTo>
                  <a:lnTo>
                    <a:pt x="150" y="680"/>
                  </a:lnTo>
                  <a:lnTo>
                    <a:pt x="145" y="693"/>
                  </a:lnTo>
                  <a:lnTo>
                    <a:pt x="143" y="696"/>
                  </a:lnTo>
                  <a:lnTo>
                    <a:pt x="142" y="699"/>
                  </a:lnTo>
                  <a:lnTo>
                    <a:pt x="140" y="703"/>
                  </a:lnTo>
                  <a:lnTo>
                    <a:pt x="134" y="698"/>
                  </a:lnTo>
                  <a:lnTo>
                    <a:pt x="129" y="695"/>
                  </a:lnTo>
                  <a:lnTo>
                    <a:pt x="125" y="694"/>
                  </a:lnTo>
                  <a:lnTo>
                    <a:pt x="120" y="691"/>
                  </a:lnTo>
                  <a:lnTo>
                    <a:pt x="110" y="693"/>
                  </a:lnTo>
                  <a:lnTo>
                    <a:pt x="104" y="693"/>
                  </a:lnTo>
                  <a:lnTo>
                    <a:pt x="99" y="693"/>
                  </a:lnTo>
                  <a:lnTo>
                    <a:pt x="97" y="693"/>
                  </a:lnTo>
                  <a:lnTo>
                    <a:pt x="95" y="693"/>
                  </a:lnTo>
                  <a:lnTo>
                    <a:pt x="86" y="684"/>
                  </a:lnTo>
                  <a:lnTo>
                    <a:pt x="84" y="680"/>
                  </a:lnTo>
                  <a:lnTo>
                    <a:pt x="78" y="666"/>
                  </a:lnTo>
                  <a:lnTo>
                    <a:pt x="77" y="664"/>
                  </a:lnTo>
                  <a:lnTo>
                    <a:pt x="74" y="660"/>
                  </a:lnTo>
                  <a:lnTo>
                    <a:pt x="72" y="656"/>
                  </a:lnTo>
                  <a:lnTo>
                    <a:pt x="68" y="653"/>
                  </a:lnTo>
                  <a:lnTo>
                    <a:pt x="60" y="642"/>
                  </a:lnTo>
                  <a:lnTo>
                    <a:pt x="56" y="638"/>
                  </a:lnTo>
                  <a:lnTo>
                    <a:pt x="54" y="636"/>
                  </a:lnTo>
                  <a:lnTo>
                    <a:pt x="52" y="633"/>
                  </a:lnTo>
                  <a:lnTo>
                    <a:pt x="51" y="629"/>
                  </a:lnTo>
                  <a:lnTo>
                    <a:pt x="52" y="625"/>
                  </a:lnTo>
                  <a:lnTo>
                    <a:pt x="52" y="622"/>
                  </a:lnTo>
                  <a:lnTo>
                    <a:pt x="54" y="619"/>
                  </a:lnTo>
                  <a:lnTo>
                    <a:pt x="59" y="618"/>
                  </a:lnTo>
                  <a:lnTo>
                    <a:pt x="61" y="617"/>
                  </a:lnTo>
                  <a:lnTo>
                    <a:pt x="63" y="618"/>
                  </a:lnTo>
                  <a:lnTo>
                    <a:pt x="68" y="619"/>
                  </a:lnTo>
                  <a:lnTo>
                    <a:pt x="68" y="617"/>
                  </a:lnTo>
                  <a:lnTo>
                    <a:pt x="68" y="613"/>
                  </a:lnTo>
                  <a:lnTo>
                    <a:pt x="62" y="603"/>
                  </a:lnTo>
                  <a:lnTo>
                    <a:pt x="56" y="597"/>
                  </a:lnTo>
                  <a:lnTo>
                    <a:pt x="54" y="593"/>
                  </a:lnTo>
                  <a:lnTo>
                    <a:pt x="56" y="589"/>
                  </a:lnTo>
                  <a:lnTo>
                    <a:pt x="60" y="585"/>
                  </a:lnTo>
                  <a:lnTo>
                    <a:pt x="62" y="582"/>
                  </a:lnTo>
                  <a:lnTo>
                    <a:pt x="62" y="579"/>
                  </a:lnTo>
                  <a:lnTo>
                    <a:pt x="63" y="576"/>
                  </a:lnTo>
                  <a:lnTo>
                    <a:pt x="70" y="564"/>
                  </a:lnTo>
                  <a:lnTo>
                    <a:pt x="72" y="564"/>
                  </a:lnTo>
                  <a:lnTo>
                    <a:pt x="73" y="563"/>
                  </a:lnTo>
                  <a:lnTo>
                    <a:pt x="74" y="559"/>
                  </a:lnTo>
                  <a:lnTo>
                    <a:pt x="73" y="548"/>
                  </a:lnTo>
                  <a:lnTo>
                    <a:pt x="70" y="540"/>
                  </a:lnTo>
                  <a:lnTo>
                    <a:pt x="70" y="519"/>
                  </a:lnTo>
                  <a:lnTo>
                    <a:pt x="73" y="511"/>
                  </a:lnTo>
                  <a:lnTo>
                    <a:pt x="75" y="506"/>
                  </a:lnTo>
                  <a:lnTo>
                    <a:pt x="79" y="501"/>
                  </a:lnTo>
                  <a:lnTo>
                    <a:pt x="79" y="495"/>
                  </a:lnTo>
                  <a:lnTo>
                    <a:pt x="80" y="491"/>
                  </a:lnTo>
                  <a:lnTo>
                    <a:pt x="75" y="479"/>
                  </a:lnTo>
                  <a:lnTo>
                    <a:pt x="63" y="464"/>
                  </a:lnTo>
                  <a:lnTo>
                    <a:pt x="48" y="447"/>
                  </a:lnTo>
                  <a:lnTo>
                    <a:pt x="31" y="430"/>
                  </a:lnTo>
                  <a:lnTo>
                    <a:pt x="29" y="417"/>
                  </a:lnTo>
                  <a:lnTo>
                    <a:pt x="0" y="276"/>
                  </a:lnTo>
                  <a:lnTo>
                    <a:pt x="61" y="183"/>
                  </a:lnTo>
                  <a:lnTo>
                    <a:pt x="68" y="170"/>
                  </a:lnTo>
                  <a:lnTo>
                    <a:pt x="79" y="156"/>
                  </a:lnTo>
                  <a:lnTo>
                    <a:pt x="85" y="146"/>
                  </a:lnTo>
                  <a:lnTo>
                    <a:pt x="95" y="127"/>
                  </a:lnTo>
                  <a:lnTo>
                    <a:pt x="96" y="126"/>
                  </a:lnTo>
                  <a:lnTo>
                    <a:pt x="104" y="112"/>
                  </a:lnTo>
                  <a:lnTo>
                    <a:pt x="114" y="101"/>
                  </a:lnTo>
                  <a:lnTo>
                    <a:pt x="123" y="88"/>
                  </a:lnTo>
                  <a:lnTo>
                    <a:pt x="130" y="86"/>
                  </a:lnTo>
                  <a:lnTo>
                    <a:pt x="138" y="71"/>
                  </a:lnTo>
                  <a:lnTo>
                    <a:pt x="146" y="60"/>
                  </a:lnTo>
                  <a:lnTo>
                    <a:pt x="146" y="40"/>
                  </a:lnTo>
                  <a:lnTo>
                    <a:pt x="172" y="11"/>
                  </a:lnTo>
                  <a:lnTo>
                    <a:pt x="193" y="0"/>
                  </a:lnTo>
                  <a:lnTo>
                    <a:pt x="213" y="8"/>
                  </a:lnTo>
                  <a:lnTo>
                    <a:pt x="244" y="7"/>
                  </a:lnTo>
                  <a:lnTo>
                    <a:pt x="260" y="4"/>
                  </a:lnTo>
                  <a:lnTo>
                    <a:pt x="277" y="11"/>
                  </a:lnTo>
                  <a:lnTo>
                    <a:pt x="299" y="7"/>
                  </a:lnTo>
                  <a:lnTo>
                    <a:pt x="306" y="11"/>
                  </a:lnTo>
                  <a:lnTo>
                    <a:pt x="318" y="11"/>
                  </a:lnTo>
                  <a:lnTo>
                    <a:pt x="328" y="23"/>
                  </a:lnTo>
                  <a:lnTo>
                    <a:pt x="325" y="36"/>
                  </a:lnTo>
                  <a:lnTo>
                    <a:pt x="337" y="51"/>
                  </a:lnTo>
                  <a:lnTo>
                    <a:pt x="346" y="50"/>
                  </a:lnTo>
                  <a:lnTo>
                    <a:pt x="346" y="54"/>
                  </a:lnTo>
                  <a:lnTo>
                    <a:pt x="355" y="59"/>
                  </a:lnTo>
                  <a:lnTo>
                    <a:pt x="369" y="61"/>
                  </a:lnTo>
                  <a:lnTo>
                    <a:pt x="399" y="100"/>
                  </a:lnTo>
                  <a:lnTo>
                    <a:pt x="409" y="109"/>
                  </a:lnTo>
                  <a:lnTo>
                    <a:pt x="412" y="127"/>
                  </a:lnTo>
                  <a:lnTo>
                    <a:pt x="422" y="139"/>
                  </a:lnTo>
                  <a:lnTo>
                    <a:pt x="422" y="150"/>
                  </a:lnTo>
                  <a:lnTo>
                    <a:pt x="427" y="168"/>
                  </a:lnTo>
                  <a:lnTo>
                    <a:pt x="428" y="169"/>
                  </a:lnTo>
                  <a:lnTo>
                    <a:pt x="439" y="179"/>
                  </a:lnTo>
                  <a:lnTo>
                    <a:pt x="442" y="180"/>
                  </a:lnTo>
                  <a:lnTo>
                    <a:pt x="447" y="188"/>
                  </a:lnTo>
                  <a:lnTo>
                    <a:pt x="452" y="210"/>
                  </a:lnTo>
                  <a:lnTo>
                    <a:pt x="462" y="226"/>
                  </a:lnTo>
                  <a:lnTo>
                    <a:pt x="483" y="241"/>
                  </a:lnTo>
                  <a:lnTo>
                    <a:pt x="493" y="253"/>
                  </a:lnTo>
                  <a:lnTo>
                    <a:pt x="501" y="285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12" name="Freeform 413" descr="Papel carta">
              <a:extLst>
                <a:ext uri="{FF2B5EF4-FFF2-40B4-BE49-F238E27FC236}">
                  <a16:creationId xmlns:a16="http://schemas.microsoft.com/office/drawing/2014/main" id="{1AEA8258-FB54-4975-B844-4F7E30AA6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093" y="3152177"/>
              <a:ext cx="704265" cy="1268079"/>
            </a:xfrm>
            <a:custGeom>
              <a:avLst/>
              <a:gdLst>
                <a:gd name="T0" fmla="*/ 143 w 351"/>
                <a:gd name="T1" fmla="*/ 19 h 632"/>
                <a:gd name="T2" fmla="*/ 103 w 351"/>
                <a:gd name="T3" fmla="*/ 32 h 632"/>
                <a:gd name="T4" fmla="*/ 77 w 351"/>
                <a:gd name="T5" fmla="*/ 60 h 632"/>
                <a:gd name="T6" fmla="*/ 54 w 351"/>
                <a:gd name="T7" fmla="*/ 73 h 632"/>
                <a:gd name="T8" fmla="*/ 44 w 351"/>
                <a:gd name="T9" fmla="*/ 104 h 632"/>
                <a:gd name="T10" fmla="*/ 57 w 351"/>
                <a:gd name="T11" fmla="*/ 94 h 632"/>
                <a:gd name="T12" fmla="*/ 67 w 351"/>
                <a:gd name="T13" fmla="*/ 96 h 632"/>
                <a:gd name="T14" fmla="*/ 81 w 351"/>
                <a:gd name="T15" fmla="*/ 141 h 632"/>
                <a:gd name="T16" fmla="*/ 64 w 351"/>
                <a:gd name="T17" fmla="*/ 163 h 632"/>
                <a:gd name="T18" fmla="*/ 16 w 351"/>
                <a:gd name="T19" fmla="*/ 183 h 632"/>
                <a:gd name="T20" fmla="*/ 9 w 351"/>
                <a:gd name="T21" fmla="*/ 211 h 632"/>
                <a:gd name="T22" fmla="*/ 37 w 351"/>
                <a:gd name="T23" fmla="*/ 247 h 632"/>
                <a:gd name="T24" fmla="*/ 53 w 351"/>
                <a:gd name="T25" fmla="*/ 294 h 632"/>
                <a:gd name="T26" fmla="*/ 77 w 351"/>
                <a:gd name="T27" fmla="*/ 309 h 632"/>
                <a:gd name="T28" fmla="*/ 71 w 351"/>
                <a:gd name="T29" fmla="*/ 321 h 632"/>
                <a:gd name="T30" fmla="*/ 113 w 351"/>
                <a:gd name="T31" fmla="*/ 339 h 632"/>
                <a:gd name="T32" fmla="*/ 123 w 351"/>
                <a:gd name="T33" fmla="*/ 348 h 632"/>
                <a:gd name="T34" fmla="*/ 101 w 351"/>
                <a:gd name="T35" fmla="*/ 357 h 632"/>
                <a:gd name="T36" fmla="*/ 72 w 351"/>
                <a:gd name="T37" fmla="*/ 350 h 632"/>
                <a:gd name="T38" fmla="*/ 55 w 351"/>
                <a:gd name="T39" fmla="*/ 401 h 632"/>
                <a:gd name="T40" fmla="*/ 46 w 351"/>
                <a:gd name="T41" fmla="*/ 429 h 632"/>
                <a:gd name="T42" fmla="*/ 45 w 351"/>
                <a:gd name="T43" fmla="*/ 442 h 632"/>
                <a:gd name="T44" fmla="*/ 75 w 351"/>
                <a:gd name="T45" fmla="*/ 501 h 632"/>
                <a:gd name="T46" fmla="*/ 96 w 351"/>
                <a:gd name="T47" fmla="*/ 573 h 632"/>
                <a:gd name="T48" fmla="*/ 92 w 351"/>
                <a:gd name="T49" fmla="*/ 620 h 632"/>
                <a:gd name="T50" fmla="*/ 145 w 351"/>
                <a:gd name="T51" fmla="*/ 619 h 632"/>
                <a:gd name="T52" fmla="*/ 140 w 351"/>
                <a:gd name="T53" fmla="*/ 609 h 632"/>
                <a:gd name="T54" fmla="*/ 161 w 351"/>
                <a:gd name="T55" fmla="*/ 595 h 632"/>
                <a:gd name="T56" fmla="*/ 187 w 351"/>
                <a:gd name="T57" fmla="*/ 550 h 632"/>
                <a:gd name="T58" fmla="*/ 222 w 351"/>
                <a:gd name="T59" fmla="*/ 529 h 632"/>
                <a:gd name="T60" fmla="*/ 203 w 351"/>
                <a:gd name="T61" fmla="*/ 509 h 632"/>
                <a:gd name="T62" fmla="*/ 208 w 351"/>
                <a:gd name="T63" fmla="*/ 466 h 632"/>
                <a:gd name="T64" fmla="*/ 190 w 351"/>
                <a:gd name="T65" fmla="*/ 448 h 632"/>
                <a:gd name="T66" fmla="*/ 205 w 351"/>
                <a:gd name="T67" fmla="*/ 433 h 632"/>
                <a:gd name="T68" fmla="*/ 219 w 351"/>
                <a:gd name="T69" fmla="*/ 424 h 632"/>
                <a:gd name="T70" fmla="*/ 246 w 351"/>
                <a:gd name="T71" fmla="*/ 409 h 632"/>
                <a:gd name="T72" fmla="*/ 255 w 351"/>
                <a:gd name="T73" fmla="*/ 399 h 632"/>
                <a:gd name="T74" fmla="*/ 263 w 351"/>
                <a:gd name="T75" fmla="*/ 378 h 632"/>
                <a:gd name="T76" fmla="*/ 278 w 351"/>
                <a:gd name="T77" fmla="*/ 375 h 632"/>
                <a:gd name="T78" fmla="*/ 349 w 351"/>
                <a:gd name="T79" fmla="*/ 319 h 632"/>
                <a:gd name="T80" fmla="*/ 329 w 351"/>
                <a:gd name="T81" fmla="*/ 289 h 632"/>
                <a:gd name="T82" fmla="*/ 323 w 351"/>
                <a:gd name="T83" fmla="*/ 237 h 632"/>
                <a:gd name="T84" fmla="*/ 288 w 351"/>
                <a:gd name="T85" fmla="*/ 244 h 632"/>
                <a:gd name="T86" fmla="*/ 254 w 351"/>
                <a:gd name="T87" fmla="*/ 216 h 632"/>
                <a:gd name="T88" fmla="*/ 236 w 351"/>
                <a:gd name="T89" fmla="*/ 199 h 632"/>
                <a:gd name="T90" fmla="*/ 228 w 351"/>
                <a:gd name="T91" fmla="*/ 175 h 632"/>
                <a:gd name="T92" fmla="*/ 222 w 351"/>
                <a:gd name="T93" fmla="*/ 163 h 632"/>
                <a:gd name="T94" fmla="*/ 218 w 351"/>
                <a:gd name="T95" fmla="*/ 155 h 632"/>
                <a:gd name="T96" fmla="*/ 195 w 351"/>
                <a:gd name="T97" fmla="*/ 136 h 632"/>
                <a:gd name="T98" fmla="*/ 198 w 351"/>
                <a:gd name="T99" fmla="*/ 123 h 632"/>
                <a:gd name="T100" fmla="*/ 184 w 351"/>
                <a:gd name="T101" fmla="*/ 113 h 632"/>
                <a:gd name="T102" fmla="*/ 191 w 351"/>
                <a:gd name="T103" fmla="*/ 94 h 632"/>
                <a:gd name="T104" fmla="*/ 179 w 351"/>
                <a:gd name="T105" fmla="*/ 61 h 632"/>
                <a:gd name="T106" fmla="*/ 181 w 351"/>
                <a:gd name="T107" fmla="*/ 1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1" h="632">
                  <a:moveTo>
                    <a:pt x="166" y="0"/>
                  </a:moveTo>
                  <a:lnTo>
                    <a:pt x="150" y="19"/>
                  </a:lnTo>
                  <a:lnTo>
                    <a:pt x="149" y="23"/>
                  </a:lnTo>
                  <a:lnTo>
                    <a:pt x="147" y="20"/>
                  </a:lnTo>
                  <a:lnTo>
                    <a:pt x="143" y="19"/>
                  </a:lnTo>
                  <a:lnTo>
                    <a:pt x="126" y="4"/>
                  </a:lnTo>
                  <a:lnTo>
                    <a:pt x="121" y="6"/>
                  </a:lnTo>
                  <a:lnTo>
                    <a:pt x="108" y="12"/>
                  </a:lnTo>
                  <a:lnTo>
                    <a:pt x="105" y="22"/>
                  </a:lnTo>
                  <a:lnTo>
                    <a:pt x="103" y="32"/>
                  </a:lnTo>
                  <a:lnTo>
                    <a:pt x="101" y="38"/>
                  </a:lnTo>
                  <a:lnTo>
                    <a:pt x="101" y="45"/>
                  </a:lnTo>
                  <a:lnTo>
                    <a:pt x="99" y="54"/>
                  </a:lnTo>
                  <a:lnTo>
                    <a:pt x="87" y="58"/>
                  </a:lnTo>
                  <a:lnTo>
                    <a:pt x="77" y="60"/>
                  </a:lnTo>
                  <a:lnTo>
                    <a:pt x="61" y="61"/>
                  </a:lnTo>
                  <a:lnTo>
                    <a:pt x="58" y="64"/>
                  </a:lnTo>
                  <a:lnTo>
                    <a:pt x="57" y="69"/>
                  </a:lnTo>
                  <a:lnTo>
                    <a:pt x="55" y="71"/>
                  </a:lnTo>
                  <a:lnTo>
                    <a:pt x="54" y="73"/>
                  </a:lnTo>
                  <a:lnTo>
                    <a:pt x="47" y="78"/>
                  </a:lnTo>
                  <a:lnTo>
                    <a:pt x="43" y="79"/>
                  </a:lnTo>
                  <a:lnTo>
                    <a:pt x="42" y="85"/>
                  </a:lnTo>
                  <a:lnTo>
                    <a:pt x="42" y="98"/>
                  </a:lnTo>
                  <a:lnTo>
                    <a:pt x="44" y="104"/>
                  </a:lnTo>
                  <a:lnTo>
                    <a:pt x="49" y="101"/>
                  </a:lnTo>
                  <a:lnTo>
                    <a:pt x="54" y="104"/>
                  </a:lnTo>
                  <a:lnTo>
                    <a:pt x="58" y="101"/>
                  </a:lnTo>
                  <a:lnTo>
                    <a:pt x="57" y="100"/>
                  </a:lnTo>
                  <a:lnTo>
                    <a:pt x="57" y="94"/>
                  </a:lnTo>
                  <a:lnTo>
                    <a:pt x="58" y="93"/>
                  </a:lnTo>
                  <a:lnTo>
                    <a:pt x="60" y="94"/>
                  </a:lnTo>
                  <a:lnTo>
                    <a:pt x="62" y="93"/>
                  </a:lnTo>
                  <a:lnTo>
                    <a:pt x="64" y="94"/>
                  </a:lnTo>
                  <a:lnTo>
                    <a:pt x="67" y="96"/>
                  </a:lnTo>
                  <a:lnTo>
                    <a:pt x="69" y="98"/>
                  </a:lnTo>
                  <a:lnTo>
                    <a:pt x="74" y="97"/>
                  </a:lnTo>
                  <a:lnTo>
                    <a:pt x="79" y="101"/>
                  </a:lnTo>
                  <a:lnTo>
                    <a:pt x="80" y="110"/>
                  </a:lnTo>
                  <a:lnTo>
                    <a:pt x="81" y="141"/>
                  </a:lnTo>
                  <a:lnTo>
                    <a:pt x="78" y="142"/>
                  </a:lnTo>
                  <a:lnTo>
                    <a:pt x="75" y="145"/>
                  </a:lnTo>
                  <a:lnTo>
                    <a:pt x="73" y="151"/>
                  </a:lnTo>
                  <a:lnTo>
                    <a:pt x="69" y="160"/>
                  </a:lnTo>
                  <a:lnTo>
                    <a:pt x="64" y="163"/>
                  </a:lnTo>
                  <a:lnTo>
                    <a:pt x="54" y="155"/>
                  </a:lnTo>
                  <a:lnTo>
                    <a:pt x="48" y="154"/>
                  </a:lnTo>
                  <a:lnTo>
                    <a:pt x="47" y="157"/>
                  </a:lnTo>
                  <a:lnTo>
                    <a:pt x="44" y="161"/>
                  </a:lnTo>
                  <a:lnTo>
                    <a:pt x="16" y="183"/>
                  </a:lnTo>
                  <a:lnTo>
                    <a:pt x="11" y="188"/>
                  </a:lnTo>
                  <a:lnTo>
                    <a:pt x="0" y="195"/>
                  </a:lnTo>
                  <a:lnTo>
                    <a:pt x="2" y="200"/>
                  </a:lnTo>
                  <a:lnTo>
                    <a:pt x="8" y="209"/>
                  </a:lnTo>
                  <a:lnTo>
                    <a:pt x="9" y="211"/>
                  </a:lnTo>
                  <a:lnTo>
                    <a:pt x="14" y="217"/>
                  </a:lnTo>
                  <a:lnTo>
                    <a:pt x="16" y="225"/>
                  </a:lnTo>
                  <a:lnTo>
                    <a:pt x="31" y="229"/>
                  </a:lnTo>
                  <a:lnTo>
                    <a:pt x="34" y="236"/>
                  </a:lnTo>
                  <a:lnTo>
                    <a:pt x="37" y="247"/>
                  </a:lnTo>
                  <a:lnTo>
                    <a:pt x="35" y="253"/>
                  </a:lnTo>
                  <a:lnTo>
                    <a:pt x="45" y="257"/>
                  </a:lnTo>
                  <a:lnTo>
                    <a:pt x="38" y="276"/>
                  </a:lnTo>
                  <a:lnTo>
                    <a:pt x="45" y="283"/>
                  </a:lnTo>
                  <a:lnTo>
                    <a:pt x="53" y="294"/>
                  </a:lnTo>
                  <a:lnTo>
                    <a:pt x="57" y="298"/>
                  </a:lnTo>
                  <a:lnTo>
                    <a:pt x="58" y="298"/>
                  </a:lnTo>
                  <a:lnTo>
                    <a:pt x="69" y="308"/>
                  </a:lnTo>
                  <a:lnTo>
                    <a:pt x="71" y="307"/>
                  </a:lnTo>
                  <a:lnTo>
                    <a:pt x="77" y="309"/>
                  </a:lnTo>
                  <a:lnTo>
                    <a:pt x="81" y="315"/>
                  </a:lnTo>
                  <a:lnTo>
                    <a:pt x="78" y="318"/>
                  </a:lnTo>
                  <a:lnTo>
                    <a:pt x="77" y="317"/>
                  </a:lnTo>
                  <a:lnTo>
                    <a:pt x="73" y="317"/>
                  </a:lnTo>
                  <a:lnTo>
                    <a:pt x="71" y="321"/>
                  </a:lnTo>
                  <a:lnTo>
                    <a:pt x="75" y="323"/>
                  </a:lnTo>
                  <a:lnTo>
                    <a:pt x="77" y="323"/>
                  </a:lnTo>
                  <a:lnTo>
                    <a:pt x="94" y="330"/>
                  </a:lnTo>
                  <a:lnTo>
                    <a:pt x="92" y="336"/>
                  </a:lnTo>
                  <a:lnTo>
                    <a:pt x="113" y="339"/>
                  </a:lnTo>
                  <a:lnTo>
                    <a:pt x="117" y="339"/>
                  </a:lnTo>
                  <a:lnTo>
                    <a:pt x="120" y="340"/>
                  </a:lnTo>
                  <a:lnTo>
                    <a:pt x="124" y="343"/>
                  </a:lnTo>
                  <a:lnTo>
                    <a:pt x="124" y="348"/>
                  </a:lnTo>
                  <a:lnTo>
                    <a:pt x="123" y="348"/>
                  </a:lnTo>
                  <a:lnTo>
                    <a:pt x="120" y="353"/>
                  </a:lnTo>
                  <a:lnTo>
                    <a:pt x="107" y="356"/>
                  </a:lnTo>
                  <a:lnTo>
                    <a:pt x="103" y="355"/>
                  </a:lnTo>
                  <a:lnTo>
                    <a:pt x="101" y="355"/>
                  </a:lnTo>
                  <a:lnTo>
                    <a:pt x="101" y="357"/>
                  </a:lnTo>
                  <a:lnTo>
                    <a:pt x="89" y="355"/>
                  </a:lnTo>
                  <a:lnTo>
                    <a:pt x="84" y="355"/>
                  </a:lnTo>
                  <a:lnTo>
                    <a:pt x="81" y="354"/>
                  </a:lnTo>
                  <a:lnTo>
                    <a:pt x="78" y="352"/>
                  </a:lnTo>
                  <a:lnTo>
                    <a:pt x="72" y="350"/>
                  </a:lnTo>
                  <a:lnTo>
                    <a:pt x="49" y="366"/>
                  </a:lnTo>
                  <a:lnTo>
                    <a:pt x="47" y="375"/>
                  </a:lnTo>
                  <a:lnTo>
                    <a:pt x="47" y="388"/>
                  </a:lnTo>
                  <a:lnTo>
                    <a:pt x="56" y="391"/>
                  </a:lnTo>
                  <a:lnTo>
                    <a:pt x="55" y="401"/>
                  </a:lnTo>
                  <a:lnTo>
                    <a:pt x="49" y="407"/>
                  </a:lnTo>
                  <a:lnTo>
                    <a:pt x="49" y="411"/>
                  </a:lnTo>
                  <a:lnTo>
                    <a:pt x="47" y="418"/>
                  </a:lnTo>
                  <a:lnTo>
                    <a:pt x="47" y="424"/>
                  </a:lnTo>
                  <a:lnTo>
                    <a:pt x="46" y="429"/>
                  </a:lnTo>
                  <a:lnTo>
                    <a:pt x="46" y="433"/>
                  </a:lnTo>
                  <a:lnTo>
                    <a:pt x="45" y="435"/>
                  </a:lnTo>
                  <a:lnTo>
                    <a:pt x="44" y="437"/>
                  </a:lnTo>
                  <a:lnTo>
                    <a:pt x="43" y="440"/>
                  </a:lnTo>
                  <a:lnTo>
                    <a:pt x="45" y="442"/>
                  </a:lnTo>
                  <a:lnTo>
                    <a:pt x="51" y="450"/>
                  </a:lnTo>
                  <a:lnTo>
                    <a:pt x="56" y="454"/>
                  </a:lnTo>
                  <a:lnTo>
                    <a:pt x="74" y="477"/>
                  </a:lnTo>
                  <a:lnTo>
                    <a:pt x="76" y="486"/>
                  </a:lnTo>
                  <a:lnTo>
                    <a:pt x="75" y="501"/>
                  </a:lnTo>
                  <a:lnTo>
                    <a:pt x="75" y="503"/>
                  </a:lnTo>
                  <a:lnTo>
                    <a:pt x="74" y="519"/>
                  </a:lnTo>
                  <a:lnTo>
                    <a:pt x="92" y="545"/>
                  </a:lnTo>
                  <a:lnTo>
                    <a:pt x="96" y="562"/>
                  </a:lnTo>
                  <a:lnTo>
                    <a:pt x="96" y="573"/>
                  </a:lnTo>
                  <a:lnTo>
                    <a:pt x="94" y="582"/>
                  </a:lnTo>
                  <a:lnTo>
                    <a:pt x="97" y="590"/>
                  </a:lnTo>
                  <a:lnTo>
                    <a:pt x="92" y="600"/>
                  </a:lnTo>
                  <a:lnTo>
                    <a:pt x="94" y="612"/>
                  </a:lnTo>
                  <a:lnTo>
                    <a:pt x="92" y="620"/>
                  </a:lnTo>
                  <a:lnTo>
                    <a:pt x="96" y="629"/>
                  </a:lnTo>
                  <a:lnTo>
                    <a:pt x="116" y="631"/>
                  </a:lnTo>
                  <a:lnTo>
                    <a:pt x="117" y="624"/>
                  </a:lnTo>
                  <a:lnTo>
                    <a:pt x="142" y="624"/>
                  </a:lnTo>
                  <a:lnTo>
                    <a:pt x="145" y="619"/>
                  </a:lnTo>
                  <a:lnTo>
                    <a:pt x="145" y="616"/>
                  </a:lnTo>
                  <a:lnTo>
                    <a:pt x="143" y="613"/>
                  </a:lnTo>
                  <a:lnTo>
                    <a:pt x="142" y="612"/>
                  </a:lnTo>
                  <a:lnTo>
                    <a:pt x="139" y="612"/>
                  </a:lnTo>
                  <a:lnTo>
                    <a:pt x="140" y="609"/>
                  </a:lnTo>
                  <a:lnTo>
                    <a:pt x="145" y="602"/>
                  </a:lnTo>
                  <a:lnTo>
                    <a:pt x="155" y="604"/>
                  </a:lnTo>
                  <a:lnTo>
                    <a:pt x="161" y="607"/>
                  </a:lnTo>
                  <a:lnTo>
                    <a:pt x="164" y="604"/>
                  </a:lnTo>
                  <a:lnTo>
                    <a:pt x="161" y="595"/>
                  </a:lnTo>
                  <a:lnTo>
                    <a:pt x="161" y="584"/>
                  </a:lnTo>
                  <a:lnTo>
                    <a:pt x="162" y="575"/>
                  </a:lnTo>
                  <a:lnTo>
                    <a:pt x="170" y="555"/>
                  </a:lnTo>
                  <a:lnTo>
                    <a:pt x="176" y="552"/>
                  </a:lnTo>
                  <a:lnTo>
                    <a:pt x="187" y="550"/>
                  </a:lnTo>
                  <a:lnTo>
                    <a:pt x="200" y="555"/>
                  </a:lnTo>
                  <a:lnTo>
                    <a:pt x="207" y="546"/>
                  </a:lnTo>
                  <a:lnTo>
                    <a:pt x="219" y="546"/>
                  </a:lnTo>
                  <a:lnTo>
                    <a:pt x="222" y="532"/>
                  </a:lnTo>
                  <a:lnTo>
                    <a:pt x="222" y="529"/>
                  </a:lnTo>
                  <a:lnTo>
                    <a:pt x="225" y="527"/>
                  </a:lnTo>
                  <a:lnTo>
                    <a:pt x="223" y="525"/>
                  </a:lnTo>
                  <a:lnTo>
                    <a:pt x="220" y="525"/>
                  </a:lnTo>
                  <a:lnTo>
                    <a:pt x="208" y="512"/>
                  </a:lnTo>
                  <a:lnTo>
                    <a:pt x="203" y="509"/>
                  </a:lnTo>
                  <a:lnTo>
                    <a:pt x="202" y="501"/>
                  </a:lnTo>
                  <a:lnTo>
                    <a:pt x="202" y="486"/>
                  </a:lnTo>
                  <a:lnTo>
                    <a:pt x="207" y="472"/>
                  </a:lnTo>
                  <a:lnTo>
                    <a:pt x="209" y="468"/>
                  </a:lnTo>
                  <a:lnTo>
                    <a:pt x="208" y="466"/>
                  </a:lnTo>
                  <a:lnTo>
                    <a:pt x="207" y="465"/>
                  </a:lnTo>
                  <a:lnTo>
                    <a:pt x="206" y="464"/>
                  </a:lnTo>
                  <a:lnTo>
                    <a:pt x="204" y="460"/>
                  </a:lnTo>
                  <a:lnTo>
                    <a:pt x="202" y="450"/>
                  </a:lnTo>
                  <a:lnTo>
                    <a:pt x="190" y="448"/>
                  </a:lnTo>
                  <a:lnTo>
                    <a:pt x="189" y="447"/>
                  </a:lnTo>
                  <a:lnTo>
                    <a:pt x="192" y="440"/>
                  </a:lnTo>
                  <a:lnTo>
                    <a:pt x="196" y="438"/>
                  </a:lnTo>
                  <a:lnTo>
                    <a:pt x="201" y="435"/>
                  </a:lnTo>
                  <a:lnTo>
                    <a:pt x="205" y="433"/>
                  </a:lnTo>
                  <a:lnTo>
                    <a:pt x="206" y="434"/>
                  </a:lnTo>
                  <a:lnTo>
                    <a:pt x="208" y="435"/>
                  </a:lnTo>
                  <a:lnTo>
                    <a:pt x="213" y="433"/>
                  </a:lnTo>
                  <a:lnTo>
                    <a:pt x="217" y="430"/>
                  </a:lnTo>
                  <a:lnTo>
                    <a:pt x="219" y="424"/>
                  </a:lnTo>
                  <a:lnTo>
                    <a:pt x="224" y="423"/>
                  </a:lnTo>
                  <a:lnTo>
                    <a:pt x="227" y="422"/>
                  </a:lnTo>
                  <a:lnTo>
                    <a:pt x="229" y="418"/>
                  </a:lnTo>
                  <a:lnTo>
                    <a:pt x="237" y="411"/>
                  </a:lnTo>
                  <a:lnTo>
                    <a:pt x="246" y="409"/>
                  </a:lnTo>
                  <a:lnTo>
                    <a:pt x="247" y="408"/>
                  </a:lnTo>
                  <a:lnTo>
                    <a:pt x="256" y="409"/>
                  </a:lnTo>
                  <a:lnTo>
                    <a:pt x="257" y="407"/>
                  </a:lnTo>
                  <a:lnTo>
                    <a:pt x="256" y="404"/>
                  </a:lnTo>
                  <a:lnTo>
                    <a:pt x="255" y="399"/>
                  </a:lnTo>
                  <a:lnTo>
                    <a:pt x="257" y="395"/>
                  </a:lnTo>
                  <a:lnTo>
                    <a:pt x="257" y="393"/>
                  </a:lnTo>
                  <a:lnTo>
                    <a:pt x="257" y="383"/>
                  </a:lnTo>
                  <a:lnTo>
                    <a:pt x="259" y="380"/>
                  </a:lnTo>
                  <a:lnTo>
                    <a:pt x="263" y="378"/>
                  </a:lnTo>
                  <a:lnTo>
                    <a:pt x="263" y="373"/>
                  </a:lnTo>
                  <a:lnTo>
                    <a:pt x="266" y="372"/>
                  </a:lnTo>
                  <a:lnTo>
                    <a:pt x="269" y="373"/>
                  </a:lnTo>
                  <a:lnTo>
                    <a:pt x="274" y="372"/>
                  </a:lnTo>
                  <a:lnTo>
                    <a:pt x="278" y="375"/>
                  </a:lnTo>
                  <a:lnTo>
                    <a:pt x="284" y="371"/>
                  </a:lnTo>
                  <a:lnTo>
                    <a:pt x="285" y="370"/>
                  </a:lnTo>
                  <a:lnTo>
                    <a:pt x="288" y="370"/>
                  </a:lnTo>
                  <a:lnTo>
                    <a:pt x="304" y="356"/>
                  </a:lnTo>
                  <a:lnTo>
                    <a:pt x="349" y="319"/>
                  </a:lnTo>
                  <a:lnTo>
                    <a:pt x="350" y="311"/>
                  </a:lnTo>
                  <a:lnTo>
                    <a:pt x="346" y="311"/>
                  </a:lnTo>
                  <a:lnTo>
                    <a:pt x="331" y="311"/>
                  </a:lnTo>
                  <a:lnTo>
                    <a:pt x="329" y="291"/>
                  </a:lnTo>
                  <a:lnTo>
                    <a:pt x="329" y="289"/>
                  </a:lnTo>
                  <a:lnTo>
                    <a:pt x="329" y="270"/>
                  </a:lnTo>
                  <a:lnTo>
                    <a:pt x="328" y="259"/>
                  </a:lnTo>
                  <a:lnTo>
                    <a:pt x="329" y="251"/>
                  </a:lnTo>
                  <a:lnTo>
                    <a:pt x="327" y="240"/>
                  </a:lnTo>
                  <a:lnTo>
                    <a:pt x="323" y="237"/>
                  </a:lnTo>
                  <a:lnTo>
                    <a:pt x="305" y="236"/>
                  </a:lnTo>
                  <a:lnTo>
                    <a:pt x="301" y="237"/>
                  </a:lnTo>
                  <a:lnTo>
                    <a:pt x="296" y="240"/>
                  </a:lnTo>
                  <a:lnTo>
                    <a:pt x="291" y="245"/>
                  </a:lnTo>
                  <a:lnTo>
                    <a:pt x="288" y="244"/>
                  </a:lnTo>
                  <a:lnTo>
                    <a:pt x="286" y="242"/>
                  </a:lnTo>
                  <a:lnTo>
                    <a:pt x="279" y="233"/>
                  </a:lnTo>
                  <a:lnTo>
                    <a:pt x="277" y="232"/>
                  </a:lnTo>
                  <a:lnTo>
                    <a:pt x="259" y="233"/>
                  </a:lnTo>
                  <a:lnTo>
                    <a:pt x="254" y="216"/>
                  </a:lnTo>
                  <a:lnTo>
                    <a:pt x="250" y="214"/>
                  </a:lnTo>
                  <a:lnTo>
                    <a:pt x="249" y="212"/>
                  </a:lnTo>
                  <a:lnTo>
                    <a:pt x="240" y="204"/>
                  </a:lnTo>
                  <a:lnTo>
                    <a:pt x="239" y="203"/>
                  </a:lnTo>
                  <a:lnTo>
                    <a:pt x="236" y="199"/>
                  </a:lnTo>
                  <a:lnTo>
                    <a:pt x="233" y="200"/>
                  </a:lnTo>
                  <a:lnTo>
                    <a:pt x="228" y="199"/>
                  </a:lnTo>
                  <a:lnTo>
                    <a:pt x="226" y="191"/>
                  </a:lnTo>
                  <a:lnTo>
                    <a:pt x="226" y="188"/>
                  </a:lnTo>
                  <a:lnTo>
                    <a:pt x="228" y="175"/>
                  </a:lnTo>
                  <a:lnTo>
                    <a:pt x="223" y="171"/>
                  </a:lnTo>
                  <a:lnTo>
                    <a:pt x="222" y="169"/>
                  </a:lnTo>
                  <a:lnTo>
                    <a:pt x="222" y="166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4" y="162"/>
                  </a:lnTo>
                  <a:lnTo>
                    <a:pt x="224" y="160"/>
                  </a:lnTo>
                  <a:lnTo>
                    <a:pt x="223" y="158"/>
                  </a:lnTo>
                  <a:lnTo>
                    <a:pt x="221" y="157"/>
                  </a:lnTo>
                  <a:lnTo>
                    <a:pt x="218" y="155"/>
                  </a:lnTo>
                  <a:lnTo>
                    <a:pt x="210" y="154"/>
                  </a:lnTo>
                  <a:lnTo>
                    <a:pt x="207" y="152"/>
                  </a:lnTo>
                  <a:lnTo>
                    <a:pt x="194" y="152"/>
                  </a:lnTo>
                  <a:lnTo>
                    <a:pt x="197" y="141"/>
                  </a:lnTo>
                  <a:lnTo>
                    <a:pt x="195" y="136"/>
                  </a:lnTo>
                  <a:lnTo>
                    <a:pt x="197" y="133"/>
                  </a:lnTo>
                  <a:lnTo>
                    <a:pt x="202" y="127"/>
                  </a:lnTo>
                  <a:lnTo>
                    <a:pt x="201" y="125"/>
                  </a:lnTo>
                  <a:lnTo>
                    <a:pt x="200" y="125"/>
                  </a:lnTo>
                  <a:lnTo>
                    <a:pt x="198" y="123"/>
                  </a:lnTo>
                  <a:lnTo>
                    <a:pt x="194" y="120"/>
                  </a:lnTo>
                  <a:lnTo>
                    <a:pt x="190" y="120"/>
                  </a:lnTo>
                  <a:lnTo>
                    <a:pt x="183" y="117"/>
                  </a:lnTo>
                  <a:lnTo>
                    <a:pt x="184" y="116"/>
                  </a:lnTo>
                  <a:lnTo>
                    <a:pt x="184" y="113"/>
                  </a:lnTo>
                  <a:lnTo>
                    <a:pt x="185" y="111"/>
                  </a:lnTo>
                  <a:lnTo>
                    <a:pt x="188" y="109"/>
                  </a:lnTo>
                  <a:lnTo>
                    <a:pt x="192" y="105"/>
                  </a:lnTo>
                  <a:lnTo>
                    <a:pt x="193" y="94"/>
                  </a:lnTo>
                  <a:lnTo>
                    <a:pt x="191" y="94"/>
                  </a:lnTo>
                  <a:lnTo>
                    <a:pt x="191" y="91"/>
                  </a:lnTo>
                  <a:lnTo>
                    <a:pt x="188" y="90"/>
                  </a:lnTo>
                  <a:lnTo>
                    <a:pt x="182" y="73"/>
                  </a:lnTo>
                  <a:lnTo>
                    <a:pt x="181" y="65"/>
                  </a:lnTo>
                  <a:lnTo>
                    <a:pt x="179" y="61"/>
                  </a:lnTo>
                  <a:lnTo>
                    <a:pt x="178" y="50"/>
                  </a:lnTo>
                  <a:lnTo>
                    <a:pt x="167" y="44"/>
                  </a:lnTo>
                  <a:lnTo>
                    <a:pt x="161" y="34"/>
                  </a:lnTo>
                  <a:lnTo>
                    <a:pt x="170" y="25"/>
                  </a:lnTo>
                  <a:lnTo>
                    <a:pt x="181" y="12"/>
                  </a:lnTo>
                  <a:lnTo>
                    <a:pt x="174" y="9"/>
                  </a:lnTo>
                  <a:lnTo>
                    <a:pt x="166" y="4"/>
                  </a:lnTo>
                  <a:lnTo>
                    <a:pt x="166" y="0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3" name="Freeform 414" descr="Papel carta">
              <a:extLst>
                <a:ext uri="{FF2B5EF4-FFF2-40B4-BE49-F238E27FC236}">
                  <a16:creationId xmlns:a16="http://schemas.microsoft.com/office/drawing/2014/main" id="{B09AFE22-F058-400C-90C3-1225E5202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990" y="3176254"/>
              <a:ext cx="722323" cy="1488788"/>
            </a:xfrm>
            <a:custGeom>
              <a:avLst/>
              <a:gdLst>
                <a:gd name="T0" fmla="*/ 124 w 360"/>
                <a:gd name="T1" fmla="*/ 361 h 742"/>
                <a:gd name="T2" fmla="*/ 117 w 360"/>
                <a:gd name="T3" fmla="*/ 397 h 742"/>
                <a:gd name="T4" fmla="*/ 74 w 360"/>
                <a:gd name="T5" fmla="*/ 421 h 742"/>
                <a:gd name="T6" fmla="*/ 63 w 360"/>
                <a:gd name="T7" fmla="*/ 438 h 742"/>
                <a:gd name="T8" fmla="*/ 64 w 360"/>
                <a:gd name="T9" fmla="*/ 497 h 742"/>
                <a:gd name="T10" fmla="*/ 61 w 360"/>
                <a:gd name="T11" fmla="*/ 543 h 742"/>
                <a:gd name="T12" fmla="*/ 16 w 360"/>
                <a:gd name="T13" fmla="*/ 592 h 742"/>
                <a:gd name="T14" fmla="*/ 3 w 360"/>
                <a:gd name="T15" fmla="*/ 619 h 742"/>
                <a:gd name="T16" fmla="*/ 23 w 360"/>
                <a:gd name="T17" fmla="*/ 653 h 742"/>
                <a:gd name="T18" fmla="*/ 82 w 360"/>
                <a:gd name="T19" fmla="*/ 682 h 742"/>
                <a:gd name="T20" fmla="*/ 129 w 360"/>
                <a:gd name="T21" fmla="*/ 722 h 742"/>
                <a:gd name="T22" fmla="*/ 207 w 360"/>
                <a:gd name="T23" fmla="*/ 720 h 742"/>
                <a:gd name="T24" fmla="*/ 248 w 360"/>
                <a:gd name="T25" fmla="*/ 715 h 742"/>
                <a:gd name="T26" fmla="*/ 297 w 360"/>
                <a:gd name="T27" fmla="*/ 740 h 742"/>
                <a:gd name="T28" fmla="*/ 291 w 360"/>
                <a:gd name="T29" fmla="*/ 691 h 742"/>
                <a:gd name="T30" fmla="*/ 288 w 360"/>
                <a:gd name="T31" fmla="*/ 707 h 742"/>
                <a:gd name="T32" fmla="*/ 289 w 360"/>
                <a:gd name="T33" fmla="*/ 678 h 742"/>
                <a:gd name="T34" fmla="*/ 304 w 360"/>
                <a:gd name="T35" fmla="*/ 648 h 742"/>
                <a:gd name="T36" fmla="*/ 300 w 360"/>
                <a:gd name="T37" fmla="*/ 618 h 742"/>
                <a:gd name="T38" fmla="*/ 292 w 360"/>
                <a:gd name="T39" fmla="*/ 581 h 742"/>
                <a:gd name="T40" fmla="*/ 285 w 360"/>
                <a:gd name="T41" fmla="*/ 552 h 742"/>
                <a:gd name="T42" fmla="*/ 271 w 360"/>
                <a:gd name="T43" fmla="*/ 546 h 742"/>
                <a:gd name="T44" fmla="*/ 282 w 360"/>
                <a:gd name="T45" fmla="*/ 538 h 742"/>
                <a:gd name="T46" fmla="*/ 294 w 360"/>
                <a:gd name="T47" fmla="*/ 549 h 742"/>
                <a:gd name="T48" fmla="*/ 297 w 360"/>
                <a:gd name="T49" fmla="*/ 480 h 742"/>
                <a:gd name="T50" fmla="*/ 294 w 360"/>
                <a:gd name="T51" fmla="*/ 529 h 742"/>
                <a:gd name="T52" fmla="*/ 290 w 360"/>
                <a:gd name="T53" fmla="*/ 507 h 742"/>
                <a:gd name="T54" fmla="*/ 283 w 360"/>
                <a:gd name="T55" fmla="*/ 500 h 742"/>
                <a:gd name="T56" fmla="*/ 291 w 360"/>
                <a:gd name="T57" fmla="*/ 451 h 742"/>
                <a:gd name="T58" fmla="*/ 286 w 360"/>
                <a:gd name="T59" fmla="*/ 449 h 742"/>
                <a:gd name="T60" fmla="*/ 282 w 360"/>
                <a:gd name="T61" fmla="*/ 426 h 742"/>
                <a:gd name="T62" fmla="*/ 279 w 360"/>
                <a:gd name="T63" fmla="*/ 410 h 742"/>
                <a:gd name="T64" fmla="*/ 292 w 360"/>
                <a:gd name="T65" fmla="*/ 419 h 742"/>
                <a:gd name="T66" fmla="*/ 294 w 360"/>
                <a:gd name="T67" fmla="*/ 390 h 742"/>
                <a:gd name="T68" fmla="*/ 295 w 360"/>
                <a:gd name="T69" fmla="*/ 378 h 742"/>
                <a:gd name="T70" fmla="*/ 295 w 360"/>
                <a:gd name="T71" fmla="*/ 365 h 742"/>
                <a:gd name="T72" fmla="*/ 296 w 360"/>
                <a:gd name="T73" fmla="*/ 344 h 742"/>
                <a:gd name="T74" fmla="*/ 292 w 360"/>
                <a:gd name="T75" fmla="*/ 332 h 742"/>
                <a:gd name="T76" fmla="*/ 294 w 360"/>
                <a:gd name="T77" fmla="*/ 329 h 742"/>
                <a:gd name="T78" fmla="*/ 293 w 360"/>
                <a:gd name="T79" fmla="*/ 317 h 742"/>
                <a:gd name="T80" fmla="*/ 304 w 360"/>
                <a:gd name="T81" fmla="*/ 317 h 742"/>
                <a:gd name="T82" fmla="*/ 314 w 360"/>
                <a:gd name="T83" fmla="*/ 320 h 742"/>
                <a:gd name="T84" fmla="*/ 316 w 360"/>
                <a:gd name="T85" fmla="*/ 306 h 742"/>
                <a:gd name="T86" fmla="*/ 330 w 360"/>
                <a:gd name="T87" fmla="*/ 309 h 742"/>
                <a:gd name="T88" fmla="*/ 330 w 360"/>
                <a:gd name="T89" fmla="*/ 325 h 742"/>
                <a:gd name="T90" fmla="*/ 359 w 360"/>
                <a:gd name="T91" fmla="*/ 226 h 742"/>
                <a:gd name="T92" fmla="*/ 289 w 360"/>
                <a:gd name="T93" fmla="*/ 216 h 742"/>
                <a:gd name="T94" fmla="*/ 157 w 360"/>
                <a:gd name="T95" fmla="*/ 181 h 742"/>
                <a:gd name="T96" fmla="*/ 97 w 360"/>
                <a:gd name="T97" fmla="*/ 131 h 742"/>
                <a:gd name="T98" fmla="*/ 42 w 360"/>
                <a:gd name="T99" fmla="*/ 0 h 742"/>
                <a:gd name="T100" fmla="*/ 52 w 360"/>
                <a:gd name="T101" fmla="*/ 79 h 742"/>
                <a:gd name="T102" fmla="*/ 51 w 360"/>
                <a:gd name="T103" fmla="*/ 108 h 742"/>
                <a:gd name="T104" fmla="*/ 55 w 360"/>
                <a:gd name="T105" fmla="*/ 140 h 742"/>
                <a:gd name="T106" fmla="*/ 84 w 360"/>
                <a:gd name="T107" fmla="*/ 153 h 742"/>
                <a:gd name="T108" fmla="*/ 97 w 360"/>
                <a:gd name="T109" fmla="*/ 187 h 742"/>
                <a:gd name="T110" fmla="*/ 147 w 360"/>
                <a:gd name="T111" fmla="*/ 230 h 742"/>
                <a:gd name="T112" fmla="*/ 189 w 360"/>
                <a:gd name="T113" fmla="*/ 247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0" h="742">
                  <a:moveTo>
                    <a:pt x="165" y="344"/>
                  </a:moveTo>
                  <a:lnTo>
                    <a:pt x="149" y="358"/>
                  </a:lnTo>
                  <a:lnTo>
                    <a:pt x="146" y="358"/>
                  </a:lnTo>
                  <a:lnTo>
                    <a:pt x="145" y="359"/>
                  </a:lnTo>
                  <a:lnTo>
                    <a:pt x="139" y="363"/>
                  </a:lnTo>
                  <a:lnTo>
                    <a:pt x="135" y="360"/>
                  </a:lnTo>
                  <a:lnTo>
                    <a:pt x="130" y="361"/>
                  </a:lnTo>
                  <a:lnTo>
                    <a:pt x="127" y="360"/>
                  </a:lnTo>
                  <a:lnTo>
                    <a:pt x="124" y="361"/>
                  </a:lnTo>
                  <a:lnTo>
                    <a:pt x="124" y="366"/>
                  </a:lnTo>
                  <a:lnTo>
                    <a:pt x="120" y="368"/>
                  </a:lnTo>
                  <a:lnTo>
                    <a:pt x="118" y="371"/>
                  </a:lnTo>
                  <a:lnTo>
                    <a:pt x="118" y="381"/>
                  </a:lnTo>
                  <a:lnTo>
                    <a:pt x="118" y="383"/>
                  </a:lnTo>
                  <a:lnTo>
                    <a:pt x="116" y="387"/>
                  </a:lnTo>
                  <a:lnTo>
                    <a:pt x="117" y="392"/>
                  </a:lnTo>
                  <a:lnTo>
                    <a:pt x="118" y="395"/>
                  </a:lnTo>
                  <a:lnTo>
                    <a:pt x="117" y="397"/>
                  </a:lnTo>
                  <a:lnTo>
                    <a:pt x="108" y="396"/>
                  </a:lnTo>
                  <a:lnTo>
                    <a:pt x="107" y="397"/>
                  </a:lnTo>
                  <a:lnTo>
                    <a:pt x="98" y="399"/>
                  </a:lnTo>
                  <a:lnTo>
                    <a:pt x="90" y="406"/>
                  </a:lnTo>
                  <a:lnTo>
                    <a:pt x="88" y="410"/>
                  </a:lnTo>
                  <a:lnTo>
                    <a:pt x="85" y="411"/>
                  </a:lnTo>
                  <a:lnTo>
                    <a:pt x="80" y="412"/>
                  </a:lnTo>
                  <a:lnTo>
                    <a:pt x="78" y="418"/>
                  </a:lnTo>
                  <a:lnTo>
                    <a:pt x="74" y="421"/>
                  </a:lnTo>
                  <a:lnTo>
                    <a:pt x="69" y="423"/>
                  </a:lnTo>
                  <a:lnTo>
                    <a:pt x="67" y="422"/>
                  </a:lnTo>
                  <a:lnTo>
                    <a:pt x="66" y="421"/>
                  </a:lnTo>
                  <a:lnTo>
                    <a:pt x="62" y="423"/>
                  </a:lnTo>
                  <a:lnTo>
                    <a:pt x="57" y="426"/>
                  </a:lnTo>
                  <a:lnTo>
                    <a:pt x="53" y="428"/>
                  </a:lnTo>
                  <a:lnTo>
                    <a:pt x="50" y="435"/>
                  </a:lnTo>
                  <a:lnTo>
                    <a:pt x="51" y="436"/>
                  </a:lnTo>
                  <a:lnTo>
                    <a:pt x="63" y="438"/>
                  </a:lnTo>
                  <a:lnTo>
                    <a:pt x="65" y="448"/>
                  </a:lnTo>
                  <a:lnTo>
                    <a:pt x="67" y="452"/>
                  </a:lnTo>
                  <a:lnTo>
                    <a:pt x="68" y="453"/>
                  </a:lnTo>
                  <a:lnTo>
                    <a:pt x="69" y="454"/>
                  </a:lnTo>
                  <a:lnTo>
                    <a:pt x="70" y="456"/>
                  </a:lnTo>
                  <a:lnTo>
                    <a:pt x="68" y="460"/>
                  </a:lnTo>
                  <a:lnTo>
                    <a:pt x="63" y="474"/>
                  </a:lnTo>
                  <a:lnTo>
                    <a:pt x="63" y="489"/>
                  </a:lnTo>
                  <a:lnTo>
                    <a:pt x="64" y="497"/>
                  </a:lnTo>
                  <a:lnTo>
                    <a:pt x="69" y="500"/>
                  </a:lnTo>
                  <a:lnTo>
                    <a:pt x="81" y="513"/>
                  </a:lnTo>
                  <a:lnTo>
                    <a:pt x="84" y="513"/>
                  </a:lnTo>
                  <a:lnTo>
                    <a:pt x="86" y="515"/>
                  </a:lnTo>
                  <a:lnTo>
                    <a:pt x="83" y="517"/>
                  </a:lnTo>
                  <a:lnTo>
                    <a:pt x="83" y="520"/>
                  </a:lnTo>
                  <a:lnTo>
                    <a:pt x="80" y="534"/>
                  </a:lnTo>
                  <a:lnTo>
                    <a:pt x="68" y="534"/>
                  </a:lnTo>
                  <a:lnTo>
                    <a:pt x="61" y="543"/>
                  </a:lnTo>
                  <a:lnTo>
                    <a:pt x="48" y="538"/>
                  </a:lnTo>
                  <a:lnTo>
                    <a:pt x="37" y="540"/>
                  </a:lnTo>
                  <a:lnTo>
                    <a:pt x="31" y="543"/>
                  </a:lnTo>
                  <a:lnTo>
                    <a:pt x="23" y="563"/>
                  </a:lnTo>
                  <a:lnTo>
                    <a:pt x="22" y="572"/>
                  </a:lnTo>
                  <a:lnTo>
                    <a:pt x="22" y="583"/>
                  </a:lnTo>
                  <a:lnTo>
                    <a:pt x="25" y="592"/>
                  </a:lnTo>
                  <a:lnTo>
                    <a:pt x="22" y="595"/>
                  </a:lnTo>
                  <a:lnTo>
                    <a:pt x="16" y="592"/>
                  </a:lnTo>
                  <a:lnTo>
                    <a:pt x="6" y="590"/>
                  </a:lnTo>
                  <a:lnTo>
                    <a:pt x="1" y="597"/>
                  </a:lnTo>
                  <a:lnTo>
                    <a:pt x="0" y="600"/>
                  </a:lnTo>
                  <a:lnTo>
                    <a:pt x="3" y="600"/>
                  </a:lnTo>
                  <a:lnTo>
                    <a:pt x="4" y="601"/>
                  </a:lnTo>
                  <a:lnTo>
                    <a:pt x="6" y="604"/>
                  </a:lnTo>
                  <a:lnTo>
                    <a:pt x="6" y="607"/>
                  </a:lnTo>
                  <a:lnTo>
                    <a:pt x="3" y="612"/>
                  </a:lnTo>
                  <a:lnTo>
                    <a:pt x="3" y="619"/>
                  </a:lnTo>
                  <a:lnTo>
                    <a:pt x="6" y="624"/>
                  </a:lnTo>
                  <a:lnTo>
                    <a:pt x="10" y="621"/>
                  </a:lnTo>
                  <a:lnTo>
                    <a:pt x="17" y="620"/>
                  </a:lnTo>
                  <a:lnTo>
                    <a:pt x="19" y="624"/>
                  </a:lnTo>
                  <a:lnTo>
                    <a:pt x="20" y="630"/>
                  </a:lnTo>
                  <a:lnTo>
                    <a:pt x="29" y="636"/>
                  </a:lnTo>
                  <a:lnTo>
                    <a:pt x="30" y="643"/>
                  </a:lnTo>
                  <a:lnTo>
                    <a:pt x="28" y="652"/>
                  </a:lnTo>
                  <a:lnTo>
                    <a:pt x="23" y="653"/>
                  </a:lnTo>
                  <a:lnTo>
                    <a:pt x="19" y="655"/>
                  </a:lnTo>
                  <a:lnTo>
                    <a:pt x="16" y="670"/>
                  </a:lnTo>
                  <a:lnTo>
                    <a:pt x="19" y="675"/>
                  </a:lnTo>
                  <a:lnTo>
                    <a:pt x="31" y="678"/>
                  </a:lnTo>
                  <a:lnTo>
                    <a:pt x="76" y="694"/>
                  </a:lnTo>
                  <a:lnTo>
                    <a:pt x="85" y="695"/>
                  </a:lnTo>
                  <a:lnTo>
                    <a:pt x="85" y="691"/>
                  </a:lnTo>
                  <a:lnTo>
                    <a:pt x="82" y="685"/>
                  </a:lnTo>
                  <a:lnTo>
                    <a:pt x="82" y="682"/>
                  </a:lnTo>
                  <a:lnTo>
                    <a:pt x="92" y="684"/>
                  </a:lnTo>
                  <a:lnTo>
                    <a:pt x="100" y="687"/>
                  </a:lnTo>
                  <a:lnTo>
                    <a:pt x="107" y="692"/>
                  </a:lnTo>
                  <a:lnTo>
                    <a:pt x="109" y="694"/>
                  </a:lnTo>
                  <a:lnTo>
                    <a:pt x="112" y="701"/>
                  </a:lnTo>
                  <a:lnTo>
                    <a:pt x="115" y="713"/>
                  </a:lnTo>
                  <a:lnTo>
                    <a:pt x="119" y="719"/>
                  </a:lnTo>
                  <a:lnTo>
                    <a:pt x="124" y="722"/>
                  </a:lnTo>
                  <a:lnTo>
                    <a:pt x="129" y="722"/>
                  </a:lnTo>
                  <a:lnTo>
                    <a:pt x="140" y="723"/>
                  </a:lnTo>
                  <a:lnTo>
                    <a:pt x="153" y="727"/>
                  </a:lnTo>
                  <a:lnTo>
                    <a:pt x="157" y="728"/>
                  </a:lnTo>
                  <a:lnTo>
                    <a:pt x="163" y="728"/>
                  </a:lnTo>
                  <a:lnTo>
                    <a:pt x="171" y="728"/>
                  </a:lnTo>
                  <a:lnTo>
                    <a:pt x="178" y="726"/>
                  </a:lnTo>
                  <a:lnTo>
                    <a:pt x="190" y="724"/>
                  </a:lnTo>
                  <a:lnTo>
                    <a:pt x="193" y="721"/>
                  </a:lnTo>
                  <a:lnTo>
                    <a:pt x="207" y="720"/>
                  </a:lnTo>
                  <a:lnTo>
                    <a:pt x="214" y="721"/>
                  </a:lnTo>
                  <a:lnTo>
                    <a:pt x="218" y="722"/>
                  </a:lnTo>
                  <a:lnTo>
                    <a:pt x="221" y="718"/>
                  </a:lnTo>
                  <a:lnTo>
                    <a:pt x="225" y="718"/>
                  </a:lnTo>
                  <a:lnTo>
                    <a:pt x="232" y="721"/>
                  </a:lnTo>
                  <a:lnTo>
                    <a:pt x="238" y="720"/>
                  </a:lnTo>
                  <a:lnTo>
                    <a:pt x="244" y="720"/>
                  </a:lnTo>
                  <a:lnTo>
                    <a:pt x="246" y="716"/>
                  </a:lnTo>
                  <a:lnTo>
                    <a:pt x="248" y="715"/>
                  </a:lnTo>
                  <a:lnTo>
                    <a:pt x="250" y="712"/>
                  </a:lnTo>
                  <a:lnTo>
                    <a:pt x="256" y="711"/>
                  </a:lnTo>
                  <a:lnTo>
                    <a:pt x="262" y="715"/>
                  </a:lnTo>
                  <a:lnTo>
                    <a:pt x="266" y="717"/>
                  </a:lnTo>
                  <a:lnTo>
                    <a:pt x="272" y="724"/>
                  </a:lnTo>
                  <a:lnTo>
                    <a:pt x="274" y="725"/>
                  </a:lnTo>
                  <a:lnTo>
                    <a:pt x="288" y="738"/>
                  </a:lnTo>
                  <a:lnTo>
                    <a:pt x="295" y="741"/>
                  </a:lnTo>
                  <a:lnTo>
                    <a:pt x="297" y="740"/>
                  </a:lnTo>
                  <a:lnTo>
                    <a:pt x="301" y="740"/>
                  </a:lnTo>
                  <a:lnTo>
                    <a:pt x="295" y="728"/>
                  </a:lnTo>
                  <a:lnTo>
                    <a:pt x="294" y="715"/>
                  </a:lnTo>
                  <a:lnTo>
                    <a:pt x="295" y="708"/>
                  </a:lnTo>
                  <a:lnTo>
                    <a:pt x="293" y="696"/>
                  </a:lnTo>
                  <a:lnTo>
                    <a:pt x="292" y="693"/>
                  </a:lnTo>
                  <a:lnTo>
                    <a:pt x="292" y="688"/>
                  </a:lnTo>
                  <a:lnTo>
                    <a:pt x="291" y="687"/>
                  </a:lnTo>
                  <a:lnTo>
                    <a:pt x="291" y="691"/>
                  </a:lnTo>
                  <a:lnTo>
                    <a:pt x="291" y="694"/>
                  </a:lnTo>
                  <a:lnTo>
                    <a:pt x="291" y="696"/>
                  </a:lnTo>
                  <a:lnTo>
                    <a:pt x="292" y="698"/>
                  </a:lnTo>
                  <a:lnTo>
                    <a:pt x="290" y="701"/>
                  </a:lnTo>
                  <a:lnTo>
                    <a:pt x="292" y="702"/>
                  </a:lnTo>
                  <a:lnTo>
                    <a:pt x="292" y="705"/>
                  </a:lnTo>
                  <a:lnTo>
                    <a:pt x="292" y="706"/>
                  </a:lnTo>
                  <a:lnTo>
                    <a:pt x="290" y="706"/>
                  </a:lnTo>
                  <a:lnTo>
                    <a:pt x="288" y="707"/>
                  </a:lnTo>
                  <a:lnTo>
                    <a:pt x="287" y="705"/>
                  </a:lnTo>
                  <a:lnTo>
                    <a:pt x="285" y="704"/>
                  </a:lnTo>
                  <a:lnTo>
                    <a:pt x="284" y="703"/>
                  </a:lnTo>
                  <a:lnTo>
                    <a:pt x="283" y="699"/>
                  </a:lnTo>
                  <a:lnTo>
                    <a:pt x="284" y="696"/>
                  </a:lnTo>
                  <a:lnTo>
                    <a:pt x="285" y="690"/>
                  </a:lnTo>
                  <a:lnTo>
                    <a:pt x="288" y="686"/>
                  </a:lnTo>
                  <a:lnTo>
                    <a:pt x="286" y="682"/>
                  </a:lnTo>
                  <a:lnTo>
                    <a:pt x="289" y="678"/>
                  </a:lnTo>
                  <a:lnTo>
                    <a:pt x="291" y="673"/>
                  </a:lnTo>
                  <a:lnTo>
                    <a:pt x="293" y="673"/>
                  </a:lnTo>
                  <a:lnTo>
                    <a:pt x="295" y="670"/>
                  </a:lnTo>
                  <a:lnTo>
                    <a:pt x="300" y="649"/>
                  </a:lnTo>
                  <a:lnTo>
                    <a:pt x="301" y="647"/>
                  </a:lnTo>
                  <a:lnTo>
                    <a:pt x="302" y="643"/>
                  </a:lnTo>
                  <a:lnTo>
                    <a:pt x="302" y="646"/>
                  </a:lnTo>
                  <a:lnTo>
                    <a:pt x="303" y="649"/>
                  </a:lnTo>
                  <a:lnTo>
                    <a:pt x="304" y="648"/>
                  </a:lnTo>
                  <a:lnTo>
                    <a:pt x="304" y="636"/>
                  </a:lnTo>
                  <a:lnTo>
                    <a:pt x="303" y="633"/>
                  </a:lnTo>
                  <a:lnTo>
                    <a:pt x="302" y="631"/>
                  </a:lnTo>
                  <a:lnTo>
                    <a:pt x="302" y="629"/>
                  </a:lnTo>
                  <a:lnTo>
                    <a:pt x="302" y="626"/>
                  </a:lnTo>
                  <a:lnTo>
                    <a:pt x="301" y="624"/>
                  </a:lnTo>
                  <a:lnTo>
                    <a:pt x="299" y="623"/>
                  </a:lnTo>
                  <a:lnTo>
                    <a:pt x="301" y="621"/>
                  </a:lnTo>
                  <a:lnTo>
                    <a:pt x="300" y="618"/>
                  </a:lnTo>
                  <a:lnTo>
                    <a:pt x="299" y="617"/>
                  </a:lnTo>
                  <a:lnTo>
                    <a:pt x="300" y="615"/>
                  </a:lnTo>
                  <a:lnTo>
                    <a:pt x="299" y="612"/>
                  </a:lnTo>
                  <a:lnTo>
                    <a:pt x="298" y="612"/>
                  </a:lnTo>
                  <a:lnTo>
                    <a:pt x="296" y="611"/>
                  </a:lnTo>
                  <a:lnTo>
                    <a:pt x="298" y="607"/>
                  </a:lnTo>
                  <a:lnTo>
                    <a:pt x="297" y="603"/>
                  </a:lnTo>
                  <a:lnTo>
                    <a:pt x="297" y="600"/>
                  </a:lnTo>
                  <a:lnTo>
                    <a:pt x="292" y="581"/>
                  </a:lnTo>
                  <a:lnTo>
                    <a:pt x="294" y="576"/>
                  </a:lnTo>
                  <a:lnTo>
                    <a:pt x="294" y="570"/>
                  </a:lnTo>
                  <a:lnTo>
                    <a:pt x="292" y="570"/>
                  </a:lnTo>
                  <a:lnTo>
                    <a:pt x="292" y="565"/>
                  </a:lnTo>
                  <a:lnTo>
                    <a:pt x="292" y="559"/>
                  </a:lnTo>
                  <a:lnTo>
                    <a:pt x="290" y="555"/>
                  </a:lnTo>
                  <a:lnTo>
                    <a:pt x="290" y="551"/>
                  </a:lnTo>
                  <a:lnTo>
                    <a:pt x="288" y="552"/>
                  </a:lnTo>
                  <a:lnTo>
                    <a:pt x="285" y="552"/>
                  </a:lnTo>
                  <a:lnTo>
                    <a:pt x="283" y="555"/>
                  </a:lnTo>
                  <a:lnTo>
                    <a:pt x="281" y="555"/>
                  </a:lnTo>
                  <a:lnTo>
                    <a:pt x="281" y="553"/>
                  </a:lnTo>
                  <a:lnTo>
                    <a:pt x="281" y="551"/>
                  </a:lnTo>
                  <a:lnTo>
                    <a:pt x="279" y="551"/>
                  </a:lnTo>
                  <a:lnTo>
                    <a:pt x="268" y="550"/>
                  </a:lnTo>
                  <a:lnTo>
                    <a:pt x="268" y="548"/>
                  </a:lnTo>
                  <a:lnTo>
                    <a:pt x="271" y="548"/>
                  </a:lnTo>
                  <a:lnTo>
                    <a:pt x="271" y="546"/>
                  </a:lnTo>
                  <a:lnTo>
                    <a:pt x="271" y="545"/>
                  </a:lnTo>
                  <a:lnTo>
                    <a:pt x="272" y="544"/>
                  </a:lnTo>
                  <a:lnTo>
                    <a:pt x="274" y="543"/>
                  </a:lnTo>
                  <a:lnTo>
                    <a:pt x="276" y="546"/>
                  </a:lnTo>
                  <a:lnTo>
                    <a:pt x="277" y="548"/>
                  </a:lnTo>
                  <a:lnTo>
                    <a:pt x="280" y="541"/>
                  </a:lnTo>
                  <a:lnTo>
                    <a:pt x="280" y="540"/>
                  </a:lnTo>
                  <a:lnTo>
                    <a:pt x="282" y="539"/>
                  </a:lnTo>
                  <a:lnTo>
                    <a:pt x="282" y="538"/>
                  </a:lnTo>
                  <a:lnTo>
                    <a:pt x="283" y="537"/>
                  </a:lnTo>
                  <a:lnTo>
                    <a:pt x="283" y="543"/>
                  </a:lnTo>
                  <a:lnTo>
                    <a:pt x="285" y="544"/>
                  </a:lnTo>
                  <a:lnTo>
                    <a:pt x="285" y="547"/>
                  </a:lnTo>
                  <a:lnTo>
                    <a:pt x="286" y="550"/>
                  </a:lnTo>
                  <a:lnTo>
                    <a:pt x="288" y="549"/>
                  </a:lnTo>
                  <a:lnTo>
                    <a:pt x="290" y="549"/>
                  </a:lnTo>
                  <a:lnTo>
                    <a:pt x="291" y="549"/>
                  </a:lnTo>
                  <a:lnTo>
                    <a:pt x="294" y="549"/>
                  </a:lnTo>
                  <a:lnTo>
                    <a:pt x="295" y="541"/>
                  </a:lnTo>
                  <a:lnTo>
                    <a:pt x="295" y="523"/>
                  </a:lnTo>
                  <a:lnTo>
                    <a:pt x="294" y="518"/>
                  </a:lnTo>
                  <a:lnTo>
                    <a:pt x="294" y="514"/>
                  </a:lnTo>
                  <a:lnTo>
                    <a:pt x="294" y="510"/>
                  </a:lnTo>
                  <a:lnTo>
                    <a:pt x="295" y="503"/>
                  </a:lnTo>
                  <a:lnTo>
                    <a:pt x="295" y="492"/>
                  </a:lnTo>
                  <a:lnTo>
                    <a:pt x="296" y="487"/>
                  </a:lnTo>
                  <a:lnTo>
                    <a:pt x="297" y="480"/>
                  </a:lnTo>
                  <a:lnTo>
                    <a:pt x="296" y="474"/>
                  </a:lnTo>
                  <a:lnTo>
                    <a:pt x="298" y="466"/>
                  </a:lnTo>
                  <a:lnTo>
                    <a:pt x="298" y="461"/>
                  </a:lnTo>
                  <a:lnTo>
                    <a:pt x="301" y="436"/>
                  </a:lnTo>
                  <a:lnTo>
                    <a:pt x="299" y="438"/>
                  </a:lnTo>
                  <a:lnTo>
                    <a:pt x="294" y="480"/>
                  </a:lnTo>
                  <a:lnTo>
                    <a:pt x="292" y="486"/>
                  </a:lnTo>
                  <a:lnTo>
                    <a:pt x="291" y="516"/>
                  </a:lnTo>
                  <a:lnTo>
                    <a:pt x="294" y="529"/>
                  </a:lnTo>
                  <a:lnTo>
                    <a:pt x="292" y="540"/>
                  </a:lnTo>
                  <a:lnTo>
                    <a:pt x="293" y="543"/>
                  </a:lnTo>
                  <a:lnTo>
                    <a:pt x="292" y="546"/>
                  </a:lnTo>
                  <a:lnTo>
                    <a:pt x="291" y="546"/>
                  </a:lnTo>
                  <a:lnTo>
                    <a:pt x="291" y="544"/>
                  </a:lnTo>
                  <a:lnTo>
                    <a:pt x="292" y="533"/>
                  </a:lnTo>
                  <a:lnTo>
                    <a:pt x="289" y="520"/>
                  </a:lnTo>
                  <a:lnTo>
                    <a:pt x="289" y="511"/>
                  </a:lnTo>
                  <a:lnTo>
                    <a:pt x="290" y="507"/>
                  </a:lnTo>
                  <a:lnTo>
                    <a:pt x="289" y="505"/>
                  </a:lnTo>
                  <a:lnTo>
                    <a:pt x="286" y="509"/>
                  </a:lnTo>
                  <a:lnTo>
                    <a:pt x="286" y="513"/>
                  </a:lnTo>
                  <a:lnTo>
                    <a:pt x="285" y="512"/>
                  </a:lnTo>
                  <a:lnTo>
                    <a:pt x="285" y="510"/>
                  </a:lnTo>
                  <a:lnTo>
                    <a:pt x="284" y="508"/>
                  </a:lnTo>
                  <a:lnTo>
                    <a:pt x="283" y="507"/>
                  </a:lnTo>
                  <a:lnTo>
                    <a:pt x="284" y="502"/>
                  </a:lnTo>
                  <a:lnTo>
                    <a:pt x="283" y="500"/>
                  </a:lnTo>
                  <a:lnTo>
                    <a:pt x="284" y="497"/>
                  </a:lnTo>
                  <a:lnTo>
                    <a:pt x="285" y="498"/>
                  </a:lnTo>
                  <a:lnTo>
                    <a:pt x="287" y="500"/>
                  </a:lnTo>
                  <a:lnTo>
                    <a:pt x="295" y="459"/>
                  </a:lnTo>
                  <a:lnTo>
                    <a:pt x="295" y="441"/>
                  </a:lnTo>
                  <a:lnTo>
                    <a:pt x="292" y="441"/>
                  </a:lnTo>
                  <a:lnTo>
                    <a:pt x="290" y="444"/>
                  </a:lnTo>
                  <a:lnTo>
                    <a:pt x="289" y="449"/>
                  </a:lnTo>
                  <a:lnTo>
                    <a:pt x="291" y="451"/>
                  </a:lnTo>
                  <a:lnTo>
                    <a:pt x="291" y="454"/>
                  </a:lnTo>
                  <a:lnTo>
                    <a:pt x="290" y="457"/>
                  </a:lnTo>
                  <a:lnTo>
                    <a:pt x="288" y="461"/>
                  </a:lnTo>
                  <a:lnTo>
                    <a:pt x="288" y="459"/>
                  </a:lnTo>
                  <a:lnTo>
                    <a:pt x="287" y="458"/>
                  </a:lnTo>
                  <a:lnTo>
                    <a:pt x="287" y="456"/>
                  </a:lnTo>
                  <a:lnTo>
                    <a:pt x="288" y="453"/>
                  </a:lnTo>
                  <a:lnTo>
                    <a:pt x="288" y="451"/>
                  </a:lnTo>
                  <a:lnTo>
                    <a:pt x="286" y="449"/>
                  </a:lnTo>
                  <a:lnTo>
                    <a:pt x="286" y="447"/>
                  </a:lnTo>
                  <a:lnTo>
                    <a:pt x="287" y="446"/>
                  </a:lnTo>
                  <a:lnTo>
                    <a:pt x="284" y="444"/>
                  </a:lnTo>
                  <a:lnTo>
                    <a:pt x="283" y="443"/>
                  </a:lnTo>
                  <a:lnTo>
                    <a:pt x="284" y="441"/>
                  </a:lnTo>
                  <a:lnTo>
                    <a:pt x="287" y="440"/>
                  </a:lnTo>
                  <a:lnTo>
                    <a:pt x="283" y="436"/>
                  </a:lnTo>
                  <a:lnTo>
                    <a:pt x="282" y="431"/>
                  </a:lnTo>
                  <a:lnTo>
                    <a:pt x="282" y="426"/>
                  </a:lnTo>
                  <a:lnTo>
                    <a:pt x="283" y="422"/>
                  </a:lnTo>
                  <a:lnTo>
                    <a:pt x="283" y="419"/>
                  </a:lnTo>
                  <a:lnTo>
                    <a:pt x="282" y="417"/>
                  </a:lnTo>
                  <a:lnTo>
                    <a:pt x="281" y="415"/>
                  </a:lnTo>
                  <a:lnTo>
                    <a:pt x="280" y="415"/>
                  </a:lnTo>
                  <a:lnTo>
                    <a:pt x="279" y="414"/>
                  </a:lnTo>
                  <a:lnTo>
                    <a:pt x="277" y="414"/>
                  </a:lnTo>
                  <a:lnTo>
                    <a:pt x="277" y="408"/>
                  </a:lnTo>
                  <a:lnTo>
                    <a:pt x="279" y="410"/>
                  </a:lnTo>
                  <a:lnTo>
                    <a:pt x="280" y="408"/>
                  </a:lnTo>
                  <a:lnTo>
                    <a:pt x="281" y="406"/>
                  </a:lnTo>
                  <a:lnTo>
                    <a:pt x="283" y="408"/>
                  </a:lnTo>
                  <a:lnTo>
                    <a:pt x="287" y="408"/>
                  </a:lnTo>
                  <a:lnTo>
                    <a:pt x="289" y="413"/>
                  </a:lnTo>
                  <a:lnTo>
                    <a:pt x="291" y="416"/>
                  </a:lnTo>
                  <a:lnTo>
                    <a:pt x="291" y="417"/>
                  </a:lnTo>
                  <a:lnTo>
                    <a:pt x="290" y="419"/>
                  </a:lnTo>
                  <a:lnTo>
                    <a:pt x="292" y="419"/>
                  </a:lnTo>
                  <a:lnTo>
                    <a:pt x="294" y="416"/>
                  </a:lnTo>
                  <a:lnTo>
                    <a:pt x="294" y="410"/>
                  </a:lnTo>
                  <a:lnTo>
                    <a:pt x="295" y="410"/>
                  </a:lnTo>
                  <a:lnTo>
                    <a:pt x="295" y="402"/>
                  </a:lnTo>
                  <a:lnTo>
                    <a:pt x="294" y="400"/>
                  </a:lnTo>
                  <a:lnTo>
                    <a:pt x="295" y="397"/>
                  </a:lnTo>
                  <a:lnTo>
                    <a:pt x="295" y="392"/>
                  </a:lnTo>
                  <a:lnTo>
                    <a:pt x="294" y="392"/>
                  </a:lnTo>
                  <a:lnTo>
                    <a:pt x="294" y="390"/>
                  </a:lnTo>
                  <a:lnTo>
                    <a:pt x="291" y="387"/>
                  </a:lnTo>
                  <a:lnTo>
                    <a:pt x="290" y="383"/>
                  </a:lnTo>
                  <a:lnTo>
                    <a:pt x="291" y="379"/>
                  </a:lnTo>
                  <a:lnTo>
                    <a:pt x="291" y="377"/>
                  </a:lnTo>
                  <a:lnTo>
                    <a:pt x="292" y="376"/>
                  </a:lnTo>
                  <a:lnTo>
                    <a:pt x="295" y="380"/>
                  </a:lnTo>
                  <a:lnTo>
                    <a:pt x="295" y="383"/>
                  </a:lnTo>
                  <a:lnTo>
                    <a:pt x="298" y="380"/>
                  </a:lnTo>
                  <a:lnTo>
                    <a:pt x="295" y="378"/>
                  </a:lnTo>
                  <a:lnTo>
                    <a:pt x="299" y="375"/>
                  </a:lnTo>
                  <a:lnTo>
                    <a:pt x="301" y="377"/>
                  </a:lnTo>
                  <a:lnTo>
                    <a:pt x="304" y="374"/>
                  </a:lnTo>
                  <a:lnTo>
                    <a:pt x="301" y="372"/>
                  </a:lnTo>
                  <a:lnTo>
                    <a:pt x="298" y="370"/>
                  </a:lnTo>
                  <a:lnTo>
                    <a:pt x="298" y="367"/>
                  </a:lnTo>
                  <a:lnTo>
                    <a:pt x="296" y="369"/>
                  </a:lnTo>
                  <a:lnTo>
                    <a:pt x="295" y="367"/>
                  </a:lnTo>
                  <a:lnTo>
                    <a:pt x="295" y="365"/>
                  </a:lnTo>
                  <a:lnTo>
                    <a:pt x="295" y="363"/>
                  </a:lnTo>
                  <a:lnTo>
                    <a:pt x="295" y="361"/>
                  </a:lnTo>
                  <a:lnTo>
                    <a:pt x="296" y="359"/>
                  </a:lnTo>
                  <a:lnTo>
                    <a:pt x="295" y="357"/>
                  </a:lnTo>
                  <a:lnTo>
                    <a:pt x="295" y="354"/>
                  </a:lnTo>
                  <a:lnTo>
                    <a:pt x="296" y="352"/>
                  </a:lnTo>
                  <a:lnTo>
                    <a:pt x="297" y="350"/>
                  </a:lnTo>
                  <a:lnTo>
                    <a:pt x="295" y="348"/>
                  </a:lnTo>
                  <a:lnTo>
                    <a:pt x="296" y="344"/>
                  </a:lnTo>
                  <a:lnTo>
                    <a:pt x="298" y="340"/>
                  </a:lnTo>
                  <a:lnTo>
                    <a:pt x="295" y="341"/>
                  </a:lnTo>
                  <a:lnTo>
                    <a:pt x="294" y="342"/>
                  </a:lnTo>
                  <a:lnTo>
                    <a:pt x="292" y="342"/>
                  </a:lnTo>
                  <a:lnTo>
                    <a:pt x="291" y="345"/>
                  </a:lnTo>
                  <a:lnTo>
                    <a:pt x="290" y="345"/>
                  </a:lnTo>
                  <a:lnTo>
                    <a:pt x="289" y="343"/>
                  </a:lnTo>
                  <a:lnTo>
                    <a:pt x="290" y="332"/>
                  </a:lnTo>
                  <a:lnTo>
                    <a:pt x="292" y="332"/>
                  </a:lnTo>
                  <a:lnTo>
                    <a:pt x="292" y="334"/>
                  </a:lnTo>
                  <a:lnTo>
                    <a:pt x="294" y="336"/>
                  </a:lnTo>
                  <a:lnTo>
                    <a:pt x="295" y="338"/>
                  </a:lnTo>
                  <a:lnTo>
                    <a:pt x="297" y="337"/>
                  </a:lnTo>
                  <a:lnTo>
                    <a:pt x="299" y="333"/>
                  </a:lnTo>
                  <a:lnTo>
                    <a:pt x="297" y="333"/>
                  </a:lnTo>
                  <a:lnTo>
                    <a:pt x="295" y="331"/>
                  </a:lnTo>
                  <a:lnTo>
                    <a:pt x="295" y="328"/>
                  </a:lnTo>
                  <a:lnTo>
                    <a:pt x="294" y="329"/>
                  </a:lnTo>
                  <a:lnTo>
                    <a:pt x="294" y="330"/>
                  </a:lnTo>
                  <a:lnTo>
                    <a:pt x="290" y="328"/>
                  </a:lnTo>
                  <a:lnTo>
                    <a:pt x="289" y="326"/>
                  </a:lnTo>
                  <a:lnTo>
                    <a:pt x="290" y="324"/>
                  </a:lnTo>
                  <a:lnTo>
                    <a:pt x="295" y="325"/>
                  </a:lnTo>
                  <a:lnTo>
                    <a:pt x="295" y="322"/>
                  </a:lnTo>
                  <a:lnTo>
                    <a:pt x="295" y="320"/>
                  </a:lnTo>
                  <a:lnTo>
                    <a:pt x="295" y="318"/>
                  </a:lnTo>
                  <a:lnTo>
                    <a:pt x="293" y="317"/>
                  </a:lnTo>
                  <a:lnTo>
                    <a:pt x="291" y="317"/>
                  </a:lnTo>
                  <a:lnTo>
                    <a:pt x="291" y="315"/>
                  </a:lnTo>
                  <a:lnTo>
                    <a:pt x="292" y="314"/>
                  </a:lnTo>
                  <a:lnTo>
                    <a:pt x="290" y="312"/>
                  </a:lnTo>
                  <a:lnTo>
                    <a:pt x="292" y="308"/>
                  </a:lnTo>
                  <a:lnTo>
                    <a:pt x="300" y="312"/>
                  </a:lnTo>
                  <a:lnTo>
                    <a:pt x="304" y="312"/>
                  </a:lnTo>
                  <a:lnTo>
                    <a:pt x="305" y="314"/>
                  </a:lnTo>
                  <a:lnTo>
                    <a:pt x="304" y="317"/>
                  </a:lnTo>
                  <a:lnTo>
                    <a:pt x="307" y="320"/>
                  </a:lnTo>
                  <a:lnTo>
                    <a:pt x="311" y="319"/>
                  </a:lnTo>
                  <a:lnTo>
                    <a:pt x="312" y="324"/>
                  </a:lnTo>
                  <a:lnTo>
                    <a:pt x="312" y="325"/>
                  </a:lnTo>
                  <a:lnTo>
                    <a:pt x="313" y="326"/>
                  </a:lnTo>
                  <a:lnTo>
                    <a:pt x="315" y="324"/>
                  </a:lnTo>
                  <a:lnTo>
                    <a:pt x="317" y="321"/>
                  </a:lnTo>
                  <a:lnTo>
                    <a:pt x="315" y="321"/>
                  </a:lnTo>
                  <a:lnTo>
                    <a:pt x="314" y="320"/>
                  </a:lnTo>
                  <a:lnTo>
                    <a:pt x="313" y="317"/>
                  </a:lnTo>
                  <a:lnTo>
                    <a:pt x="314" y="315"/>
                  </a:lnTo>
                  <a:lnTo>
                    <a:pt x="314" y="314"/>
                  </a:lnTo>
                  <a:lnTo>
                    <a:pt x="316" y="315"/>
                  </a:lnTo>
                  <a:lnTo>
                    <a:pt x="318" y="315"/>
                  </a:lnTo>
                  <a:lnTo>
                    <a:pt x="319" y="314"/>
                  </a:lnTo>
                  <a:lnTo>
                    <a:pt x="318" y="310"/>
                  </a:lnTo>
                  <a:lnTo>
                    <a:pt x="317" y="309"/>
                  </a:lnTo>
                  <a:lnTo>
                    <a:pt x="316" y="306"/>
                  </a:lnTo>
                  <a:lnTo>
                    <a:pt x="316" y="302"/>
                  </a:lnTo>
                  <a:lnTo>
                    <a:pt x="314" y="298"/>
                  </a:lnTo>
                  <a:lnTo>
                    <a:pt x="314" y="296"/>
                  </a:lnTo>
                  <a:lnTo>
                    <a:pt x="316" y="294"/>
                  </a:lnTo>
                  <a:lnTo>
                    <a:pt x="318" y="295"/>
                  </a:lnTo>
                  <a:lnTo>
                    <a:pt x="323" y="302"/>
                  </a:lnTo>
                  <a:lnTo>
                    <a:pt x="327" y="302"/>
                  </a:lnTo>
                  <a:lnTo>
                    <a:pt x="331" y="306"/>
                  </a:lnTo>
                  <a:lnTo>
                    <a:pt x="330" y="309"/>
                  </a:lnTo>
                  <a:lnTo>
                    <a:pt x="327" y="321"/>
                  </a:lnTo>
                  <a:lnTo>
                    <a:pt x="322" y="329"/>
                  </a:lnTo>
                  <a:lnTo>
                    <a:pt x="318" y="342"/>
                  </a:lnTo>
                  <a:lnTo>
                    <a:pt x="316" y="350"/>
                  </a:lnTo>
                  <a:lnTo>
                    <a:pt x="312" y="362"/>
                  </a:lnTo>
                  <a:lnTo>
                    <a:pt x="310" y="370"/>
                  </a:lnTo>
                  <a:lnTo>
                    <a:pt x="311" y="371"/>
                  </a:lnTo>
                  <a:lnTo>
                    <a:pt x="320" y="347"/>
                  </a:lnTo>
                  <a:lnTo>
                    <a:pt x="330" y="325"/>
                  </a:lnTo>
                  <a:lnTo>
                    <a:pt x="333" y="317"/>
                  </a:lnTo>
                  <a:lnTo>
                    <a:pt x="339" y="306"/>
                  </a:lnTo>
                  <a:lnTo>
                    <a:pt x="344" y="297"/>
                  </a:lnTo>
                  <a:lnTo>
                    <a:pt x="349" y="290"/>
                  </a:lnTo>
                  <a:lnTo>
                    <a:pt x="352" y="271"/>
                  </a:lnTo>
                  <a:lnTo>
                    <a:pt x="355" y="261"/>
                  </a:lnTo>
                  <a:lnTo>
                    <a:pt x="355" y="255"/>
                  </a:lnTo>
                  <a:lnTo>
                    <a:pt x="359" y="238"/>
                  </a:lnTo>
                  <a:lnTo>
                    <a:pt x="359" y="226"/>
                  </a:lnTo>
                  <a:lnTo>
                    <a:pt x="357" y="225"/>
                  </a:lnTo>
                  <a:lnTo>
                    <a:pt x="348" y="229"/>
                  </a:lnTo>
                  <a:lnTo>
                    <a:pt x="330" y="243"/>
                  </a:lnTo>
                  <a:lnTo>
                    <a:pt x="322" y="239"/>
                  </a:lnTo>
                  <a:lnTo>
                    <a:pt x="308" y="216"/>
                  </a:lnTo>
                  <a:lnTo>
                    <a:pt x="309" y="230"/>
                  </a:lnTo>
                  <a:lnTo>
                    <a:pt x="299" y="221"/>
                  </a:lnTo>
                  <a:lnTo>
                    <a:pt x="299" y="219"/>
                  </a:lnTo>
                  <a:lnTo>
                    <a:pt x="289" y="216"/>
                  </a:lnTo>
                  <a:lnTo>
                    <a:pt x="297" y="224"/>
                  </a:lnTo>
                  <a:lnTo>
                    <a:pt x="292" y="221"/>
                  </a:lnTo>
                  <a:lnTo>
                    <a:pt x="225" y="213"/>
                  </a:lnTo>
                  <a:lnTo>
                    <a:pt x="224" y="200"/>
                  </a:lnTo>
                  <a:lnTo>
                    <a:pt x="200" y="198"/>
                  </a:lnTo>
                  <a:lnTo>
                    <a:pt x="183" y="198"/>
                  </a:lnTo>
                  <a:lnTo>
                    <a:pt x="182" y="198"/>
                  </a:lnTo>
                  <a:lnTo>
                    <a:pt x="169" y="186"/>
                  </a:lnTo>
                  <a:lnTo>
                    <a:pt x="157" y="181"/>
                  </a:lnTo>
                  <a:lnTo>
                    <a:pt x="145" y="176"/>
                  </a:lnTo>
                  <a:lnTo>
                    <a:pt x="139" y="174"/>
                  </a:lnTo>
                  <a:lnTo>
                    <a:pt x="133" y="174"/>
                  </a:lnTo>
                  <a:lnTo>
                    <a:pt x="123" y="166"/>
                  </a:lnTo>
                  <a:lnTo>
                    <a:pt x="122" y="151"/>
                  </a:lnTo>
                  <a:lnTo>
                    <a:pt x="110" y="143"/>
                  </a:lnTo>
                  <a:lnTo>
                    <a:pt x="110" y="134"/>
                  </a:lnTo>
                  <a:lnTo>
                    <a:pt x="105" y="123"/>
                  </a:lnTo>
                  <a:lnTo>
                    <a:pt x="97" y="131"/>
                  </a:lnTo>
                  <a:lnTo>
                    <a:pt x="95" y="124"/>
                  </a:lnTo>
                  <a:lnTo>
                    <a:pt x="97" y="113"/>
                  </a:lnTo>
                  <a:lnTo>
                    <a:pt x="89" y="101"/>
                  </a:lnTo>
                  <a:lnTo>
                    <a:pt x="82" y="93"/>
                  </a:lnTo>
                  <a:lnTo>
                    <a:pt x="82" y="57"/>
                  </a:lnTo>
                  <a:lnTo>
                    <a:pt x="77" y="49"/>
                  </a:lnTo>
                  <a:lnTo>
                    <a:pt x="74" y="29"/>
                  </a:lnTo>
                  <a:lnTo>
                    <a:pt x="73" y="11"/>
                  </a:lnTo>
                  <a:lnTo>
                    <a:pt x="42" y="0"/>
                  </a:lnTo>
                  <a:lnTo>
                    <a:pt x="31" y="13"/>
                  </a:lnTo>
                  <a:lnTo>
                    <a:pt x="22" y="22"/>
                  </a:lnTo>
                  <a:lnTo>
                    <a:pt x="28" y="32"/>
                  </a:lnTo>
                  <a:lnTo>
                    <a:pt x="39" y="38"/>
                  </a:lnTo>
                  <a:lnTo>
                    <a:pt x="40" y="49"/>
                  </a:lnTo>
                  <a:lnTo>
                    <a:pt x="42" y="53"/>
                  </a:lnTo>
                  <a:lnTo>
                    <a:pt x="43" y="61"/>
                  </a:lnTo>
                  <a:lnTo>
                    <a:pt x="49" y="78"/>
                  </a:lnTo>
                  <a:lnTo>
                    <a:pt x="52" y="79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3" y="93"/>
                  </a:lnTo>
                  <a:lnTo>
                    <a:pt x="49" y="97"/>
                  </a:lnTo>
                  <a:lnTo>
                    <a:pt x="46" y="99"/>
                  </a:lnTo>
                  <a:lnTo>
                    <a:pt x="45" y="101"/>
                  </a:lnTo>
                  <a:lnTo>
                    <a:pt x="45" y="104"/>
                  </a:lnTo>
                  <a:lnTo>
                    <a:pt x="44" y="105"/>
                  </a:lnTo>
                  <a:lnTo>
                    <a:pt x="51" y="108"/>
                  </a:lnTo>
                  <a:lnTo>
                    <a:pt x="55" y="108"/>
                  </a:lnTo>
                  <a:lnTo>
                    <a:pt x="59" y="111"/>
                  </a:lnTo>
                  <a:lnTo>
                    <a:pt x="61" y="113"/>
                  </a:lnTo>
                  <a:lnTo>
                    <a:pt x="62" y="113"/>
                  </a:lnTo>
                  <a:lnTo>
                    <a:pt x="63" y="115"/>
                  </a:lnTo>
                  <a:lnTo>
                    <a:pt x="58" y="121"/>
                  </a:lnTo>
                  <a:lnTo>
                    <a:pt x="56" y="124"/>
                  </a:lnTo>
                  <a:lnTo>
                    <a:pt x="58" y="129"/>
                  </a:lnTo>
                  <a:lnTo>
                    <a:pt x="55" y="140"/>
                  </a:lnTo>
                  <a:lnTo>
                    <a:pt x="68" y="140"/>
                  </a:lnTo>
                  <a:lnTo>
                    <a:pt x="71" y="142"/>
                  </a:lnTo>
                  <a:lnTo>
                    <a:pt x="79" y="143"/>
                  </a:lnTo>
                  <a:lnTo>
                    <a:pt x="82" y="145"/>
                  </a:lnTo>
                  <a:lnTo>
                    <a:pt x="84" y="146"/>
                  </a:lnTo>
                  <a:lnTo>
                    <a:pt x="85" y="148"/>
                  </a:lnTo>
                  <a:lnTo>
                    <a:pt x="85" y="150"/>
                  </a:lnTo>
                  <a:lnTo>
                    <a:pt x="83" y="151"/>
                  </a:lnTo>
                  <a:lnTo>
                    <a:pt x="84" y="153"/>
                  </a:lnTo>
                  <a:lnTo>
                    <a:pt x="83" y="154"/>
                  </a:lnTo>
                  <a:lnTo>
                    <a:pt x="83" y="157"/>
                  </a:lnTo>
                  <a:lnTo>
                    <a:pt x="84" y="159"/>
                  </a:lnTo>
                  <a:lnTo>
                    <a:pt x="89" y="163"/>
                  </a:lnTo>
                  <a:lnTo>
                    <a:pt x="87" y="176"/>
                  </a:lnTo>
                  <a:lnTo>
                    <a:pt x="87" y="179"/>
                  </a:lnTo>
                  <a:lnTo>
                    <a:pt x="89" y="187"/>
                  </a:lnTo>
                  <a:lnTo>
                    <a:pt x="94" y="188"/>
                  </a:lnTo>
                  <a:lnTo>
                    <a:pt x="97" y="187"/>
                  </a:lnTo>
                  <a:lnTo>
                    <a:pt x="100" y="191"/>
                  </a:lnTo>
                  <a:lnTo>
                    <a:pt x="101" y="192"/>
                  </a:lnTo>
                  <a:lnTo>
                    <a:pt x="110" y="200"/>
                  </a:lnTo>
                  <a:lnTo>
                    <a:pt x="111" y="202"/>
                  </a:lnTo>
                  <a:lnTo>
                    <a:pt x="115" y="204"/>
                  </a:lnTo>
                  <a:lnTo>
                    <a:pt x="120" y="221"/>
                  </a:lnTo>
                  <a:lnTo>
                    <a:pt x="138" y="220"/>
                  </a:lnTo>
                  <a:lnTo>
                    <a:pt x="140" y="221"/>
                  </a:lnTo>
                  <a:lnTo>
                    <a:pt x="147" y="230"/>
                  </a:lnTo>
                  <a:lnTo>
                    <a:pt x="149" y="232"/>
                  </a:lnTo>
                  <a:lnTo>
                    <a:pt x="152" y="233"/>
                  </a:lnTo>
                  <a:lnTo>
                    <a:pt x="157" y="228"/>
                  </a:lnTo>
                  <a:lnTo>
                    <a:pt x="162" y="225"/>
                  </a:lnTo>
                  <a:lnTo>
                    <a:pt x="166" y="224"/>
                  </a:lnTo>
                  <a:lnTo>
                    <a:pt x="184" y="225"/>
                  </a:lnTo>
                  <a:lnTo>
                    <a:pt x="188" y="228"/>
                  </a:lnTo>
                  <a:lnTo>
                    <a:pt x="190" y="239"/>
                  </a:lnTo>
                  <a:lnTo>
                    <a:pt x="189" y="247"/>
                  </a:lnTo>
                  <a:lnTo>
                    <a:pt x="190" y="258"/>
                  </a:lnTo>
                  <a:lnTo>
                    <a:pt x="190" y="277"/>
                  </a:lnTo>
                  <a:lnTo>
                    <a:pt x="190" y="279"/>
                  </a:lnTo>
                  <a:lnTo>
                    <a:pt x="192" y="299"/>
                  </a:lnTo>
                  <a:lnTo>
                    <a:pt x="207" y="299"/>
                  </a:lnTo>
                  <a:lnTo>
                    <a:pt x="211" y="299"/>
                  </a:lnTo>
                  <a:lnTo>
                    <a:pt x="210" y="307"/>
                  </a:lnTo>
                  <a:lnTo>
                    <a:pt x="165" y="344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4" name="Freeform 415" descr="Papel carta">
              <a:extLst>
                <a:ext uri="{FF2B5EF4-FFF2-40B4-BE49-F238E27FC236}">
                  <a16:creationId xmlns:a16="http://schemas.microsoft.com/office/drawing/2014/main" id="{CDAF0F38-A92E-4E0B-9DB7-0B1A7F141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43" y="3310687"/>
              <a:ext cx="995201" cy="1294162"/>
            </a:xfrm>
            <a:custGeom>
              <a:avLst/>
              <a:gdLst>
                <a:gd name="T0" fmla="*/ 136 w 496"/>
                <a:gd name="T1" fmla="*/ 260 h 645"/>
                <a:gd name="T2" fmla="*/ 131 w 496"/>
                <a:gd name="T3" fmla="*/ 273 h 645"/>
                <a:gd name="T4" fmla="*/ 111 w 496"/>
                <a:gd name="T5" fmla="*/ 252 h 645"/>
                <a:gd name="T6" fmla="*/ 100 w 496"/>
                <a:gd name="T7" fmla="*/ 247 h 645"/>
                <a:gd name="T8" fmla="*/ 93 w 496"/>
                <a:gd name="T9" fmla="*/ 239 h 645"/>
                <a:gd name="T10" fmla="*/ 88 w 496"/>
                <a:gd name="T11" fmla="*/ 233 h 645"/>
                <a:gd name="T12" fmla="*/ 81 w 496"/>
                <a:gd name="T13" fmla="*/ 215 h 645"/>
                <a:gd name="T14" fmla="*/ 74 w 496"/>
                <a:gd name="T15" fmla="*/ 228 h 645"/>
                <a:gd name="T16" fmla="*/ 67 w 496"/>
                <a:gd name="T17" fmla="*/ 227 h 645"/>
                <a:gd name="T18" fmla="*/ 49 w 496"/>
                <a:gd name="T19" fmla="*/ 222 h 645"/>
                <a:gd name="T20" fmla="*/ 51 w 496"/>
                <a:gd name="T21" fmla="*/ 214 h 645"/>
                <a:gd name="T22" fmla="*/ 54 w 496"/>
                <a:gd name="T23" fmla="*/ 205 h 645"/>
                <a:gd name="T24" fmla="*/ 38 w 496"/>
                <a:gd name="T25" fmla="*/ 206 h 645"/>
                <a:gd name="T26" fmla="*/ 22 w 496"/>
                <a:gd name="T27" fmla="*/ 196 h 645"/>
                <a:gd name="T28" fmla="*/ 33 w 496"/>
                <a:gd name="T29" fmla="*/ 211 h 645"/>
                <a:gd name="T30" fmla="*/ 6 w 496"/>
                <a:gd name="T31" fmla="*/ 190 h 645"/>
                <a:gd name="T32" fmla="*/ 9 w 496"/>
                <a:gd name="T33" fmla="*/ 183 h 645"/>
                <a:gd name="T34" fmla="*/ 3 w 496"/>
                <a:gd name="T35" fmla="*/ 165 h 645"/>
                <a:gd name="T36" fmla="*/ 7 w 496"/>
                <a:gd name="T37" fmla="*/ 154 h 645"/>
                <a:gd name="T38" fmla="*/ 15 w 496"/>
                <a:gd name="T39" fmla="*/ 148 h 645"/>
                <a:gd name="T40" fmla="*/ 18 w 496"/>
                <a:gd name="T41" fmla="*/ 124 h 645"/>
                <a:gd name="T42" fmla="*/ 22 w 496"/>
                <a:gd name="T43" fmla="*/ 124 h 645"/>
                <a:gd name="T44" fmla="*/ 25 w 496"/>
                <a:gd name="T45" fmla="*/ 130 h 645"/>
                <a:gd name="T46" fmla="*/ 33 w 496"/>
                <a:gd name="T47" fmla="*/ 116 h 645"/>
                <a:gd name="T48" fmla="*/ 42 w 496"/>
                <a:gd name="T49" fmla="*/ 123 h 645"/>
                <a:gd name="T50" fmla="*/ 48 w 496"/>
                <a:gd name="T51" fmla="*/ 122 h 645"/>
                <a:gd name="T52" fmla="*/ 50 w 496"/>
                <a:gd name="T53" fmla="*/ 99 h 645"/>
                <a:gd name="T54" fmla="*/ 132 w 496"/>
                <a:gd name="T55" fmla="*/ 29 h 645"/>
                <a:gd name="T56" fmla="*/ 164 w 496"/>
                <a:gd name="T57" fmla="*/ 2 h 645"/>
                <a:gd name="T58" fmla="*/ 189 w 496"/>
                <a:gd name="T59" fmla="*/ 15 h 645"/>
                <a:gd name="T60" fmla="*/ 222 w 496"/>
                <a:gd name="T61" fmla="*/ 127 h 645"/>
                <a:gd name="T62" fmla="*/ 281 w 496"/>
                <a:gd name="T63" fmla="*/ 168 h 645"/>
                <a:gd name="T64" fmla="*/ 294 w 496"/>
                <a:gd name="T65" fmla="*/ 270 h 645"/>
                <a:gd name="T66" fmla="*/ 336 w 496"/>
                <a:gd name="T67" fmla="*/ 336 h 645"/>
                <a:gd name="T68" fmla="*/ 396 w 496"/>
                <a:gd name="T69" fmla="*/ 375 h 645"/>
                <a:gd name="T70" fmla="*/ 430 w 496"/>
                <a:gd name="T71" fmla="*/ 430 h 645"/>
                <a:gd name="T72" fmla="*/ 441 w 496"/>
                <a:gd name="T73" fmla="*/ 476 h 645"/>
                <a:gd name="T74" fmla="*/ 475 w 496"/>
                <a:gd name="T75" fmla="*/ 542 h 645"/>
                <a:gd name="T76" fmla="*/ 486 w 496"/>
                <a:gd name="T77" fmla="*/ 587 h 645"/>
                <a:gd name="T78" fmla="*/ 486 w 496"/>
                <a:gd name="T79" fmla="*/ 637 h 645"/>
                <a:gd name="T80" fmla="*/ 438 w 496"/>
                <a:gd name="T81" fmla="*/ 599 h 645"/>
                <a:gd name="T82" fmla="*/ 435 w 496"/>
                <a:gd name="T83" fmla="*/ 600 h 645"/>
                <a:gd name="T84" fmla="*/ 453 w 496"/>
                <a:gd name="T85" fmla="*/ 635 h 645"/>
                <a:gd name="T86" fmla="*/ 432 w 496"/>
                <a:gd name="T87" fmla="*/ 612 h 645"/>
                <a:gd name="T88" fmla="*/ 420 w 496"/>
                <a:gd name="T89" fmla="*/ 587 h 645"/>
                <a:gd name="T90" fmla="*/ 383 w 496"/>
                <a:gd name="T91" fmla="*/ 566 h 645"/>
                <a:gd name="T92" fmla="*/ 343 w 496"/>
                <a:gd name="T93" fmla="*/ 519 h 645"/>
                <a:gd name="T94" fmla="*/ 330 w 496"/>
                <a:gd name="T95" fmla="*/ 501 h 645"/>
                <a:gd name="T96" fmla="*/ 306 w 496"/>
                <a:gd name="T97" fmla="*/ 462 h 645"/>
                <a:gd name="T98" fmla="*/ 259 w 496"/>
                <a:gd name="T99" fmla="*/ 421 h 645"/>
                <a:gd name="T100" fmla="*/ 279 w 496"/>
                <a:gd name="T101" fmla="*/ 431 h 645"/>
                <a:gd name="T102" fmla="*/ 277 w 496"/>
                <a:gd name="T103" fmla="*/ 425 h 645"/>
                <a:gd name="T104" fmla="*/ 271 w 496"/>
                <a:gd name="T105" fmla="*/ 417 h 645"/>
                <a:gd name="T106" fmla="*/ 264 w 496"/>
                <a:gd name="T107" fmla="*/ 417 h 645"/>
                <a:gd name="T108" fmla="*/ 201 w 496"/>
                <a:gd name="T109" fmla="*/ 365 h 645"/>
                <a:gd name="T110" fmla="*/ 227 w 496"/>
                <a:gd name="T111" fmla="*/ 381 h 645"/>
                <a:gd name="T112" fmla="*/ 235 w 496"/>
                <a:gd name="T113" fmla="*/ 372 h 645"/>
                <a:gd name="T114" fmla="*/ 217 w 496"/>
                <a:gd name="T115" fmla="*/ 363 h 645"/>
                <a:gd name="T116" fmla="*/ 179 w 496"/>
                <a:gd name="T117" fmla="*/ 346 h 645"/>
                <a:gd name="T118" fmla="*/ 170 w 496"/>
                <a:gd name="T119" fmla="*/ 341 h 645"/>
                <a:gd name="T120" fmla="*/ 176 w 496"/>
                <a:gd name="T121" fmla="*/ 327 h 645"/>
                <a:gd name="T122" fmla="*/ 174 w 496"/>
                <a:gd name="T123" fmla="*/ 306 h 645"/>
                <a:gd name="T124" fmla="*/ 159 w 496"/>
                <a:gd name="T125" fmla="*/ 28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6" h="645">
                  <a:moveTo>
                    <a:pt x="150" y="278"/>
                  </a:moveTo>
                  <a:lnTo>
                    <a:pt x="148" y="275"/>
                  </a:lnTo>
                  <a:lnTo>
                    <a:pt x="147" y="274"/>
                  </a:lnTo>
                  <a:lnTo>
                    <a:pt x="145" y="274"/>
                  </a:lnTo>
                  <a:lnTo>
                    <a:pt x="143" y="275"/>
                  </a:lnTo>
                  <a:lnTo>
                    <a:pt x="140" y="273"/>
                  </a:lnTo>
                  <a:lnTo>
                    <a:pt x="139" y="271"/>
                  </a:lnTo>
                  <a:lnTo>
                    <a:pt x="142" y="268"/>
                  </a:lnTo>
                  <a:lnTo>
                    <a:pt x="141" y="265"/>
                  </a:lnTo>
                  <a:lnTo>
                    <a:pt x="136" y="260"/>
                  </a:lnTo>
                  <a:lnTo>
                    <a:pt x="135" y="260"/>
                  </a:lnTo>
                  <a:lnTo>
                    <a:pt x="135" y="261"/>
                  </a:lnTo>
                  <a:lnTo>
                    <a:pt x="135" y="263"/>
                  </a:lnTo>
                  <a:lnTo>
                    <a:pt x="135" y="265"/>
                  </a:lnTo>
                  <a:lnTo>
                    <a:pt x="135" y="267"/>
                  </a:lnTo>
                  <a:lnTo>
                    <a:pt x="135" y="271"/>
                  </a:lnTo>
                  <a:lnTo>
                    <a:pt x="135" y="273"/>
                  </a:lnTo>
                  <a:lnTo>
                    <a:pt x="133" y="274"/>
                  </a:lnTo>
                  <a:lnTo>
                    <a:pt x="132" y="275"/>
                  </a:lnTo>
                  <a:lnTo>
                    <a:pt x="131" y="273"/>
                  </a:lnTo>
                  <a:lnTo>
                    <a:pt x="120" y="262"/>
                  </a:lnTo>
                  <a:lnTo>
                    <a:pt x="117" y="259"/>
                  </a:lnTo>
                  <a:lnTo>
                    <a:pt x="114" y="257"/>
                  </a:lnTo>
                  <a:lnTo>
                    <a:pt x="115" y="256"/>
                  </a:lnTo>
                  <a:lnTo>
                    <a:pt x="117" y="255"/>
                  </a:lnTo>
                  <a:lnTo>
                    <a:pt x="115" y="252"/>
                  </a:lnTo>
                  <a:lnTo>
                    <a:pt x="112" y="249"/>
                  </a:lnTo>
                  <a:lnTo>
                    <a:pt x="111" y="250"/>
                  </a:lnTo>
                  <a:lnTo>
                    <a:pt x="112" y="252"/>
                  </a:lnTo>
                  <a:lnTo>
                    <a:pt x="111" y="252"/>
                  </a:lnTo>
                  <a:lnTo>
                    <a:pt x="110" y="253"/>
                  </a:lnTo>
                  <a:lnTo>
                    <a:pt x="109" y="255"/>
                  </a:lnTo>
                  <a:lnTo>
                    <a:pt x="109" y="257"/>
                  </a:lnTo>
                  <a:lnTo>
                    <a:pt x="107" y="255"/>
                  </a:lnTo>
                  <a:lnTo>
                    <a:pt x="102" y="250"/>
                  </a:lnTo>
                  <a:lnTo>
                    <a:pt x="97" y="249"/>
                  </a:lnTo>
                  <a:lnTo>
                    <a:pt x="96" y="248"/>
                  </a:lnTo>
                  <a:lnTo>
                    <a:pt x="97" y="247"/>
                  </a:lnTo>
                  <a:lnTo>
                    <a:pt x="99" y="247"/>
                  </a:lnTo>
                  <a:lnTo>
                    <a:pt x="100" y="247"/>
                  </a:lnTo>
                  <a:lnTo>
                    <a:pt x="102" y="247"/>
                  </a:lnTo>
                  <a:lnTo>
                    <a:pt x="106" y="250"/>
                  </a:lnTo>
                  <a:lnTo>
                    <a:pt x="106" y="248"/>
                  </a:lnTo>
                  <a:lnTo>
                    <a:pt x="104" y="247"/>
                  </a:lnTo>
                  <a:lnTo>
                    <a:pt x="103" y="245"/>
                  </a:lnTo>
                  <a:lnTo>
                    <a:pt x="102" y="242"/>
                  </a:lnTo>
                  <a:lnTo>
                    <a:pt x="100" y="242"/>
                  </a:lnTo>
                  <a:lnTo>
                    <a:pt x="93" y="243"/>
                  </a:lnTo>
                  <a:lnTo>
                    <a:pt x="95" y="239"/>
                  </a:lnTo>
                  <a:lnTo>
                    <a:pt x="93" y="239"/>
                  </a:lnTo>
                  <a:lnTo>
                    <a:pt x="92" y="240"/>
                  </a:lnTo>
                  <a:lnTo>
                    <a:pt x="90" y="241"/>
                  </a:lnTo>
                  <a:lnTo>
                    <a:pt x="88" y="239"/>
                  </a:lnTo>
                  <a:lnTo>
                    <a:pt x="90" y="238"/>
                  </a:lnTo>
                  <a:lnTo>
                    <a:pt x="93" y="238"/>
                  </a:lnTo>
                  <a:lnTo>
                    <a:pt x="93" y="235"/>
                  </a:lnTo>
                  <a:lnTo>
                    <a:pt x="93" y="234"/>
                  </a:lnTo>
                  <a:lnTo>
                    <a:pt x="91" y="232"/>
                  </a:lnTo>
                  <a:lnTo>
                    <a:pt x="90" y="230"/>
                  </a:lnTo>
                  <a:lnTo>
                    <a:pt x="88" y="233"/>
                  </a:lnTo>
                  <a:lnTo>
                    <a:pt x="86" y="233"/>
                  </a:lnTo>
                  <a:lnTo>
                    <a:pt x="86" y="230"/>
                  </a:lnTo>
                  <a:lnTo>
                    <a:pt x="84" y="228"/>
                  </a:lnTo>
                  <a:lnTo>
                    <a:pt x="85" y="226"/>
                  </a:lnTo>
                  <a:lnTo>
                    <a:pt x="85" y="224"/>
                  </a:lnTo>
                  <a:lnTo>
                    <a:pt x="84" y="222"/>
                  </a:lnTo>
                  <a:lnTo>
                    <a:pt x="86" y="219"/>
                  </a:lnTo>
                  <a:lnTo>
                    <a:pt x="84" y="214"/>
                  </a:lnTo>
                  <a:lnTo>
                    <a:pt x="82" y="217"/>
                  </a:lnTo>
                  <a:lnTo>
                    <a:pt x="81" y="215"/>
                  </a:lnTo>
                  <a:lnTo>
                    <a:pt x="80" y="215"/>
                  </a:lnTo>
                  <a:lnTo>
                    <a:pt x="77" y="215"/>
                  </a:lnTo>
                  <a:lnTo>
                    <a:pt x="76" y="216"/>
                  </a:lnTo>
                  <a:lnTo>
                    <a:pt x="75" y="217"/>
                  </a:lnTo>
                  <a:lnTo>
                    <a:pt x="75" y="219"/>
                  </a:lnTo>
                  <a:lnTo>
                    <a:pt x="75" y="220"/>
                  </a:lnTo>
                  <a:lnTo>
                    <a:pt x="76" y="222"/>
                  </a:lnTo>
                  <a:lnTo>
                    <a:pt x="77" y="223"/>
                  </a:lnTo>
                  <a:lnTo>
                    <a:pt x="76" y="226"/>
                  </a:lnTo>
                  <a:lnTo>
                    <a:pt x="74" y="228"/>
                  </a:lnTo>
                  <a:lnTo>
                    <a:pt x="73" y="226"/>
                  </a:lnTo>
                  <a:lnTo>
                    <a:pt x="71" y="225"/>
                  </a:lnTo>
                  <a:lnTo>
                    <a:pt x="70" y="223"/>
                  </a:lnTo>
                  <a:lnTo>
                    <a:pt x="68" y="222"/>
                  </a:lnTo>
                  <a:lnTo>
                    <a:pt x="67" y="221"/>
                  </a:lnTo>
                  <a:lnTo>
                    <a:pt x="65" y="221"/>
                  </a:lnTo>
                  <a:lnTo>
                    <a:pt x="62" y="224"/>
                  </a:lnTo>
                  <a:lnTo>
                    <a:pt x="63" y="226"/>
                  </a:lnTo>
                  <a:lnTo>
                    <a:pt x="66" y="227"/>
                  </a:lnTo>
                  <a:lnTo>
                    <a:pt x="67" y="227"/>
                  </a:lnTo>
                  <a:lnTo>
                    <a:pt x="68" y="227"/>
                  </a:lnTo>
                  <a:lnTo>
                    <a:pt x="68" y="229"/>
                  </a:lnTo>
                  <a:lnTo>
                    <a:pt x="65" y="232"/>
                  </a:lnTo>
                  <a:lnTo>
                    <a:pt x="64" y="229"/>
                  </a:lnTo>
                  <a:lnTo>
                    <a:pt x="60" y="228"/>
                  </a:lnTo>
                  <a:lnTo>
                    <a:pt x="61" y="232"/>
                  </a:lnTo>
                  <a:lnTo>
                    <a:pt x="54" y="226"/>
                  </a:lnTo>
                  <a:lnTo>
                    <a:pt x="51" y="225"/>
                  </a:lnTo>
                  <a:lnTo>
                    <a:pt x="51" y="224"/>
                  </a:lnTo>
                  <a:lnTo>
                    <a:pt x="49" y="222"/>
                  </a:lnTo>
                  <a:lnTo>
                    <a:pt x="46" y="221"/>
                  </a:lnTo>
                  <a:lnTo>
                    <a:pt x="44" y="219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44" y="215"/>
                  </a:lnTo>
                  <a:lnTo>
                    <a:pt x="45" y="215"/>
                  </a:lnTo>
                  <a:lnTo>
                    <a:pt x="47" y="215"/>
                  </a:lnTo>
                  <a:lnTo>
                    <a:pt x="48" y="215"/>
                  </a:lnTo>
                  <a:lnTo>
                    <a:pt x="49" y="214"/>
                  </a:lnTo>
                  <a:lnTo>
                    <a:pt x="51" y="214"/>
                  </a:lnTo>
                  <a:lnTo>
                    <a:pt x="53" y="213"/>
                  </a:lnTo>
                  <a:lnTo>
                    <a:pt x="49" y="212"/>
                  </a:lnTo>
                  <a:lnTo>
                    <a:pt x="54" y="212"/>
                  </a:lnTo>
                  <a:lnTo>
                    <a:pt x="54" y="211"/>
                  </a:lnTo>
                  <a:lnTo>
                    <a:pt x="55" y="209"/>
                  </a:lnTo>
                  <a:lnTo>
                    <a:pt x="57" y="210"/>
                  </a:lnTo>
                  <a:lnTo>
                    <a:pt x="60" y="210"/>
                  </a:lnTo>
                  <a:lnTo>
                    <a:pt x="58" y="207"/>
                  </a:lnTo>
                  <a:lnTo>
                    <a:pt x="57" y="207"/>
                  </a:lnTo>
                  <a:lnTo>
                    <a:pt x="54" y="205"/>
                  </a:lnTo>
                  <a:lnTo>
                    <a:pt x="54" y="203"/>
                  </a:lnTo>
                  <a:lnTo>
                    <a:pt x="51" y="200"/>
                  </a:lnTo>
                  <a:lnTo>
                    <a:pt x="49" y="198"/>
                  </a:lnTo>
                  <a:lnTo>
                    <a:pt x="48" y="200"/>
                  </a:lnTo>
                  <a:lnTo>
                    <a:pt x="47" y="203"/>
                  </a:lnTo>
                  <a:lnTo>
                    <a:pt x="45" y="204"/>
                  </a:lnTo>
                  <a:lnTo>
                    <a:pt x="43" y="206"/>
                  </a:lnTo>
                  <a:lnTo>
                    <a:pt x="42" y="205"/>
                  </a:lnTo>
                  <a:lnTo>
                    <a:pt x="39" y="203"/>
                  </a:lnTo>
                  <a:lnTo>
                    <a:pt x="38" y="206"/>
                  </a:lnTo>
                  <a:lnTo>
                    <a:pt x="30" y="203"/>
                  </a:lnTo>
                  <a:lnTo>
                    <a:pt x="28" y="198"/>
                  </a:lnTo>
                  <a:lnTo>
                    <a:pt x="27" y="197"/>
                  </a:lnTo>
                  <a:lnTo>
                    <a:pt x="26" y="196"/>
                  </a:lnTo>
                  <a:lnTo>
                    <a:pt x="27" y="194"/>
                  </a:lnTo>
                  <a:lnTo>
                    <a:pt x="24" y="190"/>
                  </a:lnTo>
                  <a:lnTo>
                    <a:pt x="23" y="189"/>
                  </a:lnTo>
                  <a:lnTo>
                    <a:pt x="21" y="189"/>
                  </a:lnTo>
                  <a:lnTo>
                    <a:pt x="23" y="194"/>
                  </a:lnTo>
                  <a:lnTo>
                    <a:pt x="22" y="196"/>
                  </a:lnTo>
                  <a:lnTo>
                    <a:pt x="23" y="198"/>
                  </a:lnTo>
                  <a:lnTo>
                    <a:pt x="22" y="198"/>
                  </a:lnTo>
                  <a:lnTo>
                    <a:pt x="20" y="197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6" y="202"/>
                  </a:lnTo>
                  <a:lnTo>
                    <a:pt x="29" y="204"/>
                  </a:lnTo>
                  <a:lnTo>
                    <a:pt x="31" y="205"/>
                  </a:lnTo>
                  <a:lnTo>
                    <a:pt x="33" y="207"/>
                  </a:lnTo>
                  <a:lnTo>
                    <a:pt x="33" y="211"/>
                  </a:lnTo>
                  <a:lnTo>
                    <a:pt x="31" y="212"/>
                  </a:lnTo>
                  <a:lnTo>
                    <a:pt x="22" y="203"/>
                  </a:lnTo>
                  <a:lnTo>
                    <a:pt x="10" y="197"/>
                  </a:lnTo>
                  <a:lnTo>
                    <a:pt x="6" y="194"/>
                  </a:lnTo>
                  <a:lnTo>
                    <a:pt x="4" y="194"/>
                  </a:lnTo>
                  <a:lnTo>
                    <a:pt x="2" y="194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5" y="190"/>
                  </a:lnTo>
                  <a:lnTo>
                    <a:pt x="6" y="190"/>
                  </a:lnTo>
                  <a:lnTo>
                    <a:pt x="10" y="192"/>
                  </a:lnTo>
                  <a:lnTo>
                    <a:pt x="12" y="193"/>
                  </a:lnTo>
                  <a:lnTo>
                    <a:pt x="14" y="194"/>
                  </a:lnTo>
                  <a:lnTo>
                    <a:pt x="16" y="194"/>
                  </a:lnTo>
                  <a:lnTo>
                    <a:pt x="18" y="194"/>
                  </a:lnTo>
                  <a:lnTo>
                    <a:pt x="18" y="191"/>
                  </a:lnTo>
                  <a:lnTo>
                    <a:pt x="18" y="188"/>
                  </a:lnTo>
                  <a:lnTo>
                    <a:pt x="19" y="187"/>
                  </a:lnTo>
                  <a:lnTo>
                    <a:pt x="11" y="184"/>
                  </a:lnTo>
                  <a:lnTo>
                    <a:pt x="9" y="183"/>
                  </a:lnTo>
                  <a:lnTo>
                    <a:pt x="7" y="183"/>
                  </a:lnTo>
                  <a:lnTo>
                    <a:pt x="5" y="184"/>
                  </a:lnTo>
                  <a:lnTo>
                    <a:pt x="3" y="176"/>
                  </a:lnTo>
                  <a:lnTo>
                    <a:pt x="8" y="177"/>
                  </a:lnTo>
                  <a:lnTo>
                    <a:pt x="7" y="171"/>
                  </a:lnTo>
                  <a:lnTo>
                    <a:pt x="6" y="170"/>
                  </a:lnTo>
                  <a:lnTo>
                    <a:pt x="5" y="170"/>
                  </a:lnTo>
                  <a:lnTo>
                    <a:pt x="3" y="171"/>
                  </a:lnTo>
                  <a:lnTo>
                    <a:pt x="2" y="168"/>
                  </a:lnTo>
                  <a:lnTo>
                    <a:pt x="3" y="165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7" y="166"/>
                  </a:lnTo>
                  <a:lnTo>
                    <a:pt x="8" y="165"/>
                  </a:lnTo>
                  <a:lnTo>
                    <a:pt x="8" y="161"/>
                  </a:lnTo>
                  <a:lnTo>
                    <a:pt x="6" y="159"/>
                  </a:lnTo>
                  <a:lnTo>
                    <a:pt x="5" y="161"/>
                  </a:lnTo>
                  <a:lnTo>
                    <a:pt x="3" y="161"/>
                  </a:lnTo>
                  <a:lnTo>
                    <a:pt x="3" y="158"/>
                  </a:lnTo>
                  <a:lnTo>
                    <a:pt x="7" y="154"/>
                  </a:lnTo>
                  <a:lnTo>
                    <a:pt x="8" y="152"/>
                  </a:lnTo>
                  <a:lnTo>
                    <a:pt x="7" y="152"/>
                  </a:lnTo>
                  <a:lnTo>
                    <a:pt x="9" y="150"/>
                  </a:lnTo>
                  <a:lnTo>
                    <a:pt x="12" y="146"/>
                  </a:lnTo>
                  <a:lnTo>
                    <a:pt x="12" y="149"/>
                  </a:lnTo>
                  <a:lnTo>
                    <a:pt x="10" y="154"/>
                  </a:lnTo>
                  <a:lnTo>
                    <a:pt x="12" y="154"/>
                  </a:lnTo>
                  <a:lnTo>
                    <a:pt x="13" y="154"/>
                  </a:lnTo>
                  <a:lnTo>
                    <a:pt x="13" y="152"/>
                  </a:lnTo>
                  <a:lnTo>
                    <a:pt x="15" y="148"/>
                  </a:lnTo>
                  <a:lnTo>
                    <a:pt x="14" y="145"/>
                  </a:lnTo>
                  <a:lnTo>
                    <a:pt x="15" y="143"/>
                  </a:lnTo>
                  <a:lnTo>
                    <a:pt x="13" y="143"/>
                  </a:lnTo>
                  <a:lnTo>
                    <a:pt x="7" y="147"/>
                  </a:lnTo>
                  <a:lnTo>
                    <a:pt x="7" y="149"/>
                  </a:lnTo>
                  <a:lnTo>
                    <a:pt x="5" y="152"/>
                  </a:lnTo>
                  <a:lnTo>
                    <a:pt x="3" y="154"/>
                  </a:lnTo>
                  <a:lnTo>
                    <a:pt x="5" y="149"/>
                  </a:lnTo>
                  <a:lnTo>
                    <a:pt x="9" y="141"/>
                  </a:lnTo>
                  <a:lnTo>
                    <a:pt x="18" y="124"/>
                  </a:lnTo>
                  <a:lnTo>
                    <a:pt x="20" y="119"/>
                  </a:lnTo>
                  <a:lnTo>
                    <a:pt x="23" y="116"/>
                  </a:lnTo>
                  <a:lnTo>
                    <a:pt x="25" y="114"/>
                  </a:lnTo>
                  <a:lnTo>
                    <a:pt x="27" y="114"/>
                  </a:lnTo>
                  <a:lnTo>
                    <a:pt x="29" y="115"/>
                  </a:lnTo>
                  <a:lnTo>
                    <a:pt x="29" y="116"/>
                  </a:lnTo>
                  <a:lnTo>
                    <a:pt x="27" y="119"/>
                  </a:lnTo>
                  <a:lnTo>
                    <a:pt x="26" y="124"/>
                  </a:lnTo>
                  <a:lnTo>
                    <a:pt x="24" y="123"/>
                  </a:lnTo>
                  <a:lnTo>
                    <a:pt x="22" y="124"/>
                  </a:lnTo>
                  <a:lnTo>
                    <a:pt x="21" y="127"/>
                  </a:lnTo>
                  <a:lnTo>
                    <a:pt x="18" y="133"/>
                  </a:lnTo>
                  <a:lnTo>
                    <a:pt x="18" y="134"/>
                  </a:lnTo>
                  <a:lnTo>
                    <a:pt x="18" y="137"/>
                  </a:lnTo>
                  <a:lnTo>
                    <a:pt x="20" y="138"/>
                  </a:lnTo>
                  <a:lnTo>
                    <a:pt x="21" y="140"/>
                  </a:lnTo>
                  <a:lnTo>
                    <a:pt x="22" y="138"/>
                  </a:lnTo>
                  <a:lnTo>
                    <a:pt x="24" y="137"/>
                  </a:lnTo>
                  <a:lnTo>
                    <a:pt x="23" y="131"/>
                  </a:lnTo>
                  <a:lnTo>
                    <a:pt x="25" y="130"/>
                  </a:lnTo>
                  <a:lnTo>
                    <a:pt x="27" y="132"/>
                  </a:lnTo>
                  <a:lnTo>
                    <a:pt x="28" y="131"/>
                  </a:lnTo>
                  <a:lnTo>
                    <a:pt x="28" y="129"/>
                  </a:lnTo>
                  <a:lnTo>
                    <a:pt x="27" y="129"/>
                  </a:lnTo>
                  <a:lnTo>
                    <a:pt x="26" y="128"/>
                  </a:lnTo>
                  <a:lnTo>
                    <a:pt x="27" y="126"/>
                  </a:lnTo>
                  <a:lnTo>
                    <a:pt x="27" y="124"/>
                  </a:lnTo>
                  <a:lnTo>
                    <a:pt x="29" y="126"/>
                  </a:lnTo>
                  <a:lnTo>
                    <a:pt x="32" y="122"/>
                  </a:lnTo>
                  <a:lnTo>
                    <a:pt x="33" y="116"/>
                  </a:lnTo>
                  <a:lnTo>
                    <a:pt x="33" y="114"/>
                  </a:lnTo>
                  <a:lnTo>
                    <a:pt x="33" y="107"/>
                  </a:lnTo>
                  <a:lnTo>
                    <a:pt x="36" y="108"/>
                  </a:lnTo>
                  <a:lnTo>
                    <a:pt x="37" y="109"/>
                  </a:lnTo>
                  <a:lnTo>
                    <a:pt x="40" y="113"/>
                  </a:lnTo>
                  <a:lnTo>
                    <a:pt x="42" y="116"/>
                  </a:lnTo>
                  <a:lnTo>
                    <a:pt x="41" y="118"/>
                  </a:lnTo>
                  <a:lnTo>
                    <a:pt x="41" y="120"/>
                  </a:lnTo>
                  <a:lnTo>
                    <a:pt x="42" y="121"/>
                  </a:lnTo>
                  <a:lnTo>
                    <a:pt x="42" y="123"/>
                  </a:lnTo>
                  <a:lnTo>
                    <a:pt x="43" y="125"/>
                  </a:lnTo>
                  <a:lnTo>
                    <a:pt x="44" y="126"/>
                  </a:lnTo>
                  <a:lnTo>
                    <a:pt x="46" y="127"/>
                  </a:lnTo>
                  <a:lnTo>
                    <a:pt x="45" y="129"/>
                  </a:lnTo>
                  <a:lnTo>
                    <a:pt x="48" y="130"/>
                  </a:lnTo>
                  <a:lnTo>
                    <a:pt x="47" y="132"/>
                  </a:lnTo>
                  <a:lnTo>
                    <a:pt x="48" y="133"/>
                  </a:lnTo>
                  <a:lnTo>
                    <a:pt x="51" y="130"/>
                  </a:lnTo>
                  <a:lnTo>
                    <a:pt x="51" y="128"/>
                  </a:lnTo>
                  <a:lnTo>
                    <a:pt x="48" y="122"/>
                  </a:lnTo>
                  <a:lnTo>
                    <a:pt x="47" y="115"/>
                  </a:lnTo>
                  <a:lnTo>
                    <a:pt x="48" y="114"/>
                  </a:lnTo>
                  <a:lnTo>
                    <a:pt x="49" y="114"/>
                  </a:lnTo>
                  <a:lnTo>
                    <a:pt x="51" y="113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48" y="109"/>
                  </a:lnTo>
                  <a:lnTo>
                    <a:pt x="45" y="112"/>
                  </a:lnTo>
                  <a:lnTo>
                    <a:pt x="44" y="110"/>
                  </a:lnTo>
                  <a:lnTo>
                    <a:pt x="50" y="99"/>
                  </a:lnTo>
                  <a:lnTo>
                    <a:pt x="67" y="90"/>
                  </a:lnTo>
                  <a:lnTo>
                    <a:pt x="73" y="84"/>
                  </a:lnTo>
                  <a:lnTo>
                    <a:pt x="94" y="70"/>
                  </a:lnTo>
                  <a:lnTo>
                    <a:pt x="100" y="65"/>
                  </a:lnTo>
                  <a:lnTo>
                    <a:pt x="105" y="60"/>
                  </a:lnTo>
                  <a:lnTo>
                    <a:pt x="110" y="56"/>
                  </a:lnTo>
                  <a:lnTo>
                    <a:pt x="111" y="56"/>
                  </a:lnTo>
                  <a:lnTo>
                    <a:pt x="116" y="50"/>
                  </a:lnTo>
                  <a:lnTo>
                    <a:pt x="122" y="44"/>
                  </a:lnTo>
                  <a:lnTo>
                    <a:pt x="132" y="29"/>
                  </a:lnTo>
                  <a:lnTo>
                    <a:pt x="135" y="1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50" y="1"/>
                  </a:lnTo>
                  <a:lnTo>
                    <a:pt x="151" y="1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7" y="2"/>
                  </a:lnTo>
                  <a:lnTo>
                    <a:pt x="161" y="3"/>
                  </a:lnTo>
                  <a:lnTo>
                    <a:pt x="164" y="2"/>
                  </a:lnTo>
                  <a:lnTo>
                    <a:pt x="167" y="2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4" y="5"/>
                  </a:lnTo>
                  <a:lnTo>
                    <a:pt x="177" y="8"/>
                  </a:lnTo>
                  <a:lnTo>
                    <a:pt x="178" y="9"/>
                  </a:lnTo>
                  <a:lnTo>
                    <a:pt x="180" y="9"/>
                  </a:lnTo>
                  <a:lnTo>
                    <a:pt x="186" y="13"/>
                  </a:lnTo>
                  <a:lnTo>
                    <a:pt x="188" y="14"/>
                  </a:lnTo>
                  <a:lnTo>
                    <a:pt x="189" y="15"/>
                  </a:lnTo>
                  <a:lnTo>
                    <a:pt x="194" y="23"/>
                  </a:lnTo>
                  <a:lnTo>
                    <a:pt x="195" y="32"/>
                  </a:lnTo>
                  <a:lnTo>
                    <a:pt x="198" y="39"/>
                  </a:lnTo>
                  <a:lnTo>
                    <a:pt x="199" y="50"/>
                  </a:lnTo>
                  <a:lnTo>
                    <a:pt x="205" y="63"/>
                  </a:lnTo>
                  <a:lnTo>
                    <a:pt x="211" y="89"/>
                  </a:lnTo>
                  <a:lnTo>
                    <a:pt x="212" y="102"/>
                  </a:lnTo>
                  <a:lnTo>
                    <a:pt x="216" y="119"/>
                  </a:lnTo>
                  <a:lnTo>
                    <a:pt x="219" y="125"/>
                  </a:lnTo>
                  <a:lnTo>
                    <a:pt x="222" y="127"/>
                  </a:lnTo>
                  <a:lnTo>
                    <a:pt x="226" y="129"/>
                  </a:lnTo>
                  <a:lnTo>
                    <a:pt x="231" y="128"/>
                  </a:lnTo>
                  <a:lnTo>
                    <a:pt x="249" y="131"/>
                  </a:lnTo>
                  <a:lnTo>
                    <a:pt x="261" y="131"/>
                  </a:lnTo>
                  <a:lnTo>
                    <a:pt x="267" y="135"/>
                  </a:lnTo>
                  <a:lnTo>
                    <a:pt x="269" y="149"/>
                  </a:lnTo>
                  <a:lnTo>
                    <a:pt x="270" y="152"/>
                  </a:lnTo>
                  <a:lnTo>
                    <a:pt x="275" y="164"/>
                  </a:lnTo>
                  <a:lnTo>
                    <a:pt x="279" y="164"/>
                  </a:lnTo>
                  <a:lnTo>
                    <a:pt x="281" y="168"/>
                  </a:lnTo>
                  <a:lnTo>
                    <a:pt x="291" y="179"/>
                  </a:lnTo>
                  <a:lnTo>
                    <a:pt x="296" y="187"/>
                  </a:lnTo>
                  <a:lnTo>
                    <a:pt x="297" y="197"/>
                  </a:lnTo>
                  <a:lnTo>
                    <a:pt x="296" y="202"/>
                  </a:lnTo>
                  <a:lnTo>
                    <a:pt x="296" y="212"/>
                  </a:lnTo>
                  <a:lnTo>
                    <a:pt x="294" y="227"/>
                  </a:lnTo>
                  <a:lnTo>
                    <a:pt x="293" y="236"/>
                  </a:lnTo>
                  <a:lnTo>
                    <a:pt x="291" y="249"/>
                  </a:lnTo>
                  <a:lnTo>
                    <a:pt x="292" y="258"/>
                  </a:lnTo>
                  <a:lnTo>
                    <a:pt x="294" y="270"/>
                  </a:lnTo>
                  <a:lnTo>
                    <a:pt x="296" y="279"/>
                  </a:lnTo>
                  <a:lnTo>
                    <a:pt x="301" y="291"/>
                  </a:lnTo>
                  <a:lnTo>
                    <a:pt x="306" y="304"/>
                  </a:lnTo>
                  <a:lnTo>
                    <a:pt x="310" y="309"/>
                  </a:lnTo>
                  <a:lnTo>
                    <a:pt x="314" y="311"/>
                  </a:lnTo>
                  <a:lnTo>
                    <a:pt x="317" y="311"/>
                  </a:lnTo>
                  <a:lnTo>
                    <a:pt x="321" y="312"/>
                  </a:lnTo>
                  <a:lnTo>
                    <a:pt x="326" y="323"/>
                  </a:lnTo>
                  <a:lnTo>
                    <a:pt x="333" y="327"/>
                  </a:lnTo>
                  <a:lnTo>
                    <a:pt x="336" y="336"/>
                  </a:lnTo>
                  <a:lnTo>
                    <a:pt x="343" y="344"/>
                  </a:lnTo>
                  <a:lnTo>
                    <a:pt x="348" y="355"/>
                  </a:lnTo>
                  <a:lnTo>
                    <a:pt x="349" y="362"/>
                  </a:lnTo>
                  <a:lnTo>
                    <a:pt x="353" y="371"/>
                  </a:lnTo>
                  <a:lnTo>
                    <a:pt x="359" y="382"/>
                  </a:lnTo>
                  <a:lnTo>
                    <a:pt x="365" y="385"/>
                  </a:lnTo>
                  <a:lnTo>
                    <a:pt x="372" y="384"/>
                  </a:lnTo>
                  <a:lnTo>
                    <a:pt x="378" y="381"/>
                  </a:lnTo>
                  <a:lnTo>
                    <a:pt x="383" y="380"/>
                  </a:lnTo>
                  <a:lnTo>
                    <a:pt x="396" y="375"/>
                  </a:lnTo>
                  <a:lnTo>
                    <a:pt x="399" y="377"/>
                  </a:lnTo>
                  <a:lnTo>
                    <a:pt x="401" y="379"/>
                  </a:lnTo>
                  <a:lnTo>
                    <a:pt x="405" y="381"/>
                  </a:lnTo>
                  <a:lnTo>
                    <a:pt x="407" y="382"/>
                  </a:lnTo>
                  <a:lnTo>
                    <a:pt x="415" y="395"/>
                  </a:lnTo>
                  <a:lnTo>
                    <a:pt x="420" y="398"/>
                  </a:lnTo>
                  <a:lnTo>
                    <a:pt x="422" y="405"/>
                  </a:lnTo>
                  <a:lnTo>
                    <a:pt x="429" y="419"/>
                  </a:lnTo>
                  <a:lnTo>
                    <a:pt x="430" y="424"/>
                  </a:lnTo>
                  <a:lnTo>
                    <a:pt x="430" y="430"/>
                  </a:lnTo>
                  <a:lnTo>
                    <a:pt x="432" y="435"/>
                  </a:lnTo>
                  <a:lnTo>
                    <a:pt x="433" y="440"/>
                  </a:lnTo>
                  <a:lnTo>
                    <a:pt x="431" y="444"/>
                  </a:lnTo>
                  <a:lnTo>
                    <a:pt x="431" y="448"/>
                  </a:lnTo>
                  <a:lnTo>
                    <a:pt x="433" y="451"/>
                  </a:lnTo>
                  <a:lnTo>
                    <a:pt x="437" y="467"/>
                  </a:lnTo>
                  <a:lnTo>
                    <a:pt x="438" y="469"/>
                  </a:lnTo>
                  <a:lnTo>
                    <a:pt x="438" y="470"/>
                  </a:lnTo>
                  <a:lnTo>
                    <a:pt x="439" y="471"/>
                  </a:lnTo>
                  <a:lnTo>
                    <a:pt x="441" y="476"/>
                  </a:lnTo>
                  <a:lnTo>
                    <a:pt x="446" y="481"/>
                  </a:lnTo>
                  <a:lnTo>
                    <a:pt x="447" y="491"/>
                  </a:lnTo>
                  <a:lnTo>
                    <a:pt x="447" y="492"/>
                  </a:lnTo>
                  <a:lnTo>
                    <a:pt x="447" y="496"/>
                  </a:lnTo>
                  <a:lnTo>
                    <a:pt x="450" y="505"/>
                  </a:lnTo>
                  <a:lnTo>
                    <a:pt x="453" y="509"/>
                  </a:lnTo>
                  <a:lnTo>
                    <a:pt x="457" y="512"/>
                  </a:lnTo>
                  <a:lnTo>
                    <a:pt x="466" y="528"/>
                  </a:lnTo>
                  <a:lnTo>
                    <a:pt x="469" y="535"/>
                  </a:lnTo>
                  <a:lnTo>
                    <a:pt x="475" y="542"/>
                  </a:lnTo>
                  <a:lnTo>
                    <a:pt x="482" y="545"/>
                  </a:lnTo>
                  <a:lnTo>
                    <a:pt x="491" y="545"/>
                  </a:lnTo>
                  <a:lnTo>
                    <a:pt x="494" y="551"/>
                  </a:lnTo>
                  <a:lnTo>
                    <a:pt x="495" y="557"/>
                  </a:lnTo>
                  <a:lnTo>
                    <a:pt x="493" y="563"/>
                  </a:lnTo>
                  <a:lnTo>
                    <a:pt x="489" y="566"/>
                  </a:lnTo>
                  <a:lnTo>
                    <a:pt x="487" y="569"/>
                  </a:lnTo>
                  <a:lnTo>
                    <a:pt x="489" y="575"/>
                  </a:lnTo>
                  <a:lnTo>
                    <a:pt x="488" y="581"/>
                  </a:lnTo>
                  <a:lnTo>
                    <a:pt x="486" y="587"/>
                  </a:lnTo>
                  <a:lnTo>
                    <a:pt x="482" y="592"/>
                  </a:lnTo>
                  <a:lnTo>
                    <a:pt x="481" y="595"/>
                  </a:lnTo>
                  <a:lnTo>
                    <a:pt x="480" y="597"/>
                  </a:lnTo>
                  <a:lnTo>
                    <a:pt x="479" y="602"/>
                  </a:lnTo>
                  <a:lnTo>
                    <a:pt x="477" y="606"/>
                  </a:lnTo>
                  <a:lnTo>
                    <a:pt x="476" y="609"/>
                  </a:lnTo>
                  <a:lnTo>
                    <a:pt x="477" y="617"/>
                  </a:lnTo>
                  <a:lnTo>
                    <a:pt x="482" y="631"/>
                  </a:lnTo>
                  <a:lnTo>
                    <a:pt x="484" y="633"/>
                  </a:lnTo>
                  <a:lnTo>
                    <a:pt x="486" y="637"/>
                  </a:lnTo>
                  <a:lnTo>
                    <a:pt x="486" y="641"/>
                  </a:lnTo>
                  <a:lnTo>
                    <a:pt x="485" y="642"/>
                  </a:lnTo>
                  <a:lnTo>
                    <a:pt x="462" y="644"/>
                  </a:lnTo>
                  <a:lnTo>
                    <a:pt x="459" y="633"/>
                  </a:lnTo>
                  <a:lnTo>
                    <a:pt x="454" y="622"/>
                  </a:lnTo>
                  <a:lnTo>
                    <a:pt x="451" y="618"/>
                  </a:lnTo>
                  <a:lnTo>
                    <a:pt x="446" y="615"/>
                  </a:lnTo>
                  <a:lnTo>
                    <a:pt x="440" y="607"/>
                  </a:lnTo>
                  <a:lnTo>
                    <a:pt x="438" y="604"/>
                  </a:lnTo>
                  <a:lnTo>
                    <a:pt x="438" y="599"/>
                  </a:lnTo>
                  <a:lnTo>
                    <a:pt x="436" y="597"/>
                  </a:lnTo>
                  <a:lnTo>
                    <a:pt x="434" y="593"/>
                  </a:lnTo>
                  <a:lnTo>
                    <a:pt x="435" y="592"/>
                  </a:lnTo>
                  <a:lnTo>
                    <a:pt x="437" y="591"/>
                  </a:lnTo>
                  <a:lnTo>
                    <a:pt x="438" y="590"/>
                  </a:lnTo>
                  <a:lnTo>
                    <a:pt x="437" y="589"/>
                  </a:lnTo>
                  <a:lnTo>
                    <a:pt x="435" y="588"/>
                  </a:lnTo>
                  <a:lnTo>
                    <a:pt x="432" y="592"/>
                  </a:lnTo>
                  <a:lnTo>
                    <a:pt x="431" y="592"/>
                  </a:lnTo>
                  <a:lnTo>
                    <a:pt x="435" y="600"/>
                  </a:lnTo>
                  <a:lnTo>
                    <a:pt x="434" y="603"/>
                  </a:lnTo>
                  <a:lnTo>
                    <a:pt x="438" y="609"/>
                  </a:lnTo>
                  <a:lnTo>
                    <a:pt x="439" y="614"/>
                  </a:lnTo>
                  <a:lnTo>
                    <a:pt x="444" y="618"/>
                  </a:lnTo>
                  <a:lnTo>
                    <a:pt x="445" y="620"/>
                  </a:lnTo>
                  <a:lnTo>
                    <a:pt x="444" y="622"/>
                  </a:lnTo>
                  <a:lnTo>
                    <a:pt x="443" y="623"/>
                  </a:lnTo>
                  <a:lnTo>
                    <a:pt x="449" y="630"/>
                  </a:lnTo>
                  <a:lnTo>
                    <a:pt x="450" y="631"/>
                  </a:lnTo>
                  <a:lnTo>
                    <a:pt x="453" y="635"/>
                  </a:lnTo>
                  <a:lnTo>
                    <a:pt x="453" y="638"/>
                  </a:lnTo>
                  <a:lnTo>
                    <a:pt x="450" y="636"/>
                  </a:lnTo>
                  <a:lnTo>
                    <a:pt x="450" y="635"/>
                  </a:lnTo>
                  <a:lnTo>
                    <a:pt x="447" y="632"/>
                  </a:lnTo>
                  <a:lnTo>
                    <a:pt x="440" y="624"/>
                  </a:lnTo>
                  <a:lnTo>
                    <a:pt x="438" y="624"/>
                  </a:lnTo>
                  <a:lnTo>
                    <a:pt x="436" y="623"/>
                  </a:lnTo>
                  <a:lnTo>
                    <a:pt x="435" y="622"/>
                  </a:lnTo>
                  <a:lnTo>
                    <a:pt x="433" y="616"/>
                  </a:lnTo>
                  <a:lnTo>
                    <a:pt x="432" y="612"/>
                  </a:lnTo>
                  <a:lnTo>
                    <a:pt x="422" y="600"/>
                  </a:lnTo>
                  <a:lnTo>
                    <a:pt x="421" y="599"/>
                  </a:lnTo>
                  <a:lnTo>
                    <a:pt x="420" y="596"/>
                  </a:lnTo>
                  <a:lnTo>
                    <a:pt x="417" y="592"/>
                  </a:lnTo>
                  <a:lnTo>
                    <a:pt x="419" y="592"/>
                  </a:lnTo>
                  <a:lnTo>
                    <a:pt x="420" y="592"/>
                  </a:lnTo>
                  <a:lnTo>
                    <a:pt x="421" y="593"/>
                  </a:lnTo>
                  <a:lnTo>
                    <a:pt x="422" y="596"/>
                  </a:lnTo>
                  <a:lnTo>
                    <a:pt x="422" y="590"/>
                  </a:lnTo>
                  <a:lnTo>
                    <a:pt x="420" y="587"/>
                  </a:lnTo>
                  <a:lnTo>
                    <a:pt x="418" y="588"/>
                  </a:lnTo>
                  <a:lnTo>
                    <a:pt x="417" y="588"/>
                  </a:lnTo>
                  <a:lnTo>
                    <a:pt x="417" y="591"/>
                  </a:lnTo>
                  <a:lnTo>
                    <a:pt x="414" y="591"/>
                  </a:lnTo>
                  <a:lnTo>
                    <a:pt x="412" y="589"/>
                  </a:lnTo>
                  <a:lnTo>
                    <a:pt x="407" y="585"/>
                  </a:lnTo>
                  <a:lnTo>
                    <a:pt x="399" y="581"/>
                  </a:lnTo>
                  <a:lnTo>
                    <a:pt x="397" y="580"/>
                  </a:lnTo>
                  <a:lnTo>
                    <a:pt x="393" y="578"/>
                  </a:lnTo>
                  <a:lnTo>
                    <a:pt x="383" y="566"/>
                  </a:lnTo>
                  <a:lnTo>
                    <a:pt x="382" y="565"/>
                  </a:lnTo>
                  <a:lnTo>
                    <a:pt x="381" y="563"/>
                  </a:lnTo>
                  <a:lnTo>
                    <a:pt x="378" y="557"/>
                  </a:lnTo>
                  <a:lnTo>
                    <a:pt x="368" y="542"/>
                  </a:lnTo>
                  <a:lnTo>
                    <a:pt x="359" y="534"/>
                  </a:lnTo>
                  <a:lnTo>
                    <a:pt x="353" y="525"/>
                  </a:lnTo>
                  <a:lnTo>
                    <a:pt x="350" y="524"/>
                  </a:lnTo>
                  <a:lnTo>
                    <a:pt x="345" y="522"/>
                  </a:lnTo>
                  <a:lnTo>
                    <a:pt x="343" y="521"/>
                  </a:lnTo>
                  <a:lnTo>
                    <a:pt x="343" y="519"/>
                  </a:lnTo>
                  <a:lnTo>
                    <a:pt x="345" y="518"/>
                  </a:lnTo>
                  <a:lnTo>
                    <a:pt x="348" y="520"/>
                  </a:lnTo>
                  <a:lnTo>
                    <a:pt x="350" y="520"/>
                  </a:lnTo>
                  <a:lnTo>
                    <a:pt x="353" y="521"/>
                  </a:lnTo>
                  <a:lnTo>
                    <a:pt x="349" y="517"/>
                  </a:lnTo>
                  <a:lnTo>
                    <a:pt x="344" y="515"/>
                  </a:lnTo>
                  <a:lnTo>
                    <a:pt x="342" y="516"/>
                  </a:lnTo>
                  <a:lnTo>
                    <a:pt x="340" y="514"/>
                  </a:lnTo>
                  <a:lnTo>
                    <a:pt x="331" y="505"/>
                  </a:lnTo>
                  <a:lnTo>
                    <a:pt x="330" y="501"/>
                  </a:lnTo>
                  <a:lnTo>
                    <a:pt x="330" y="499"/>
                  </a:lnTo>
                  <a:lnTo>
                    <a:pt x="330" y="498"/>
                  </a:lnTo>
                  <a:lnTo>
                    <a:pt x="330" y="495"/>
                  </a:lnTo>
                  <a:lnTo>
                    <a:pt x="327" y="491"/>
                  </a:lnTo>
                  <a:lnTo>
                    <a:pt x="322" y="482"/>
                  </a:lnTo>
                  <a:lnTo>
                    <a:pt x="317" y="479"/>
                  </a:lnTo>
                  <a:lnTo>
                    <a:pt x="318" y="477"/>
                  </a:lnTo>
                  <a:lnTo>
                    <a:pt x="314" y="470"/>
                  </a:lnTo>
                  <a:lnTo>
                    <a:pt x="310" y="466"/>
                  </a:lnTo>
                  <a:lnTo>
                    <a:pt x="306" y="462"/>
                  </a:lnTo>
                  <a:lnTo>
                    <a:pt x="304" y="455"/>
                  </a:lnTo>
                  <a:lnTo>
                    <a:pt x="303" y="452"/>
                  </a:lnTo>
                  <a:lnTo>
                    <a:pt x="300" y="451"/>
                  </a:lnTo>
                  <a:lnTo>
                    <a:pt x="287" y="443"/>
                  </a:lnTo>
                  <a:lnTo>
                    <a:pt x="284" y="439"/>
                  </a:lnTo>
                  <a:lnTo>
                    <a:pt x="274" y="432"/>
                  </a:lnTo>
                  <a:lnTo>
                    <a:pt x="270" y="430"/>
                  </a:lnTo>
                  <a:lnTo>
                    <a:pt x="266" y="426"/>
                  </a:lnTo>
                  <a:lnTo>
                    <a:pt x="262" y="422"/>
                  </a:lnTo>
                  <a:lnTo>
                    <a:pt x="259" y="421"/>
                  </a:lnTo>
                  <a:lnTo>
                    <a:pt x="255" y="418"/>
                  </a:lnTo>
                  <a:lnTo>
                    <a:pt x="249" y="411"/>
                  </a:lnTo>
                  <a:lnTo>
                    <a:pt x="247" y="410"/>
                  </a:lnTo>
                  <a:lnTo>
                    <a:pt x="243" y="407"/>
                  </a:lnTo>
                  <a:lnTo>
                    <a:pt x="242" y="404"/>
                  </a:lnTo>
                  <a:lnTo>
                    <a:pt x="249" y="408"/>
                  </a:lnTo>
                  <a:lnTo>
                    <a:pt x="263" y="421"/>
                  </a:lnTo>
                  <a:lnTo>
                    <a:pt x="269" y="424"/>
                  </a:lnTo>
                  <a:lnTo>
                    <a:pt x="274" y="430"/>
                  </a:lnTo>
                  <a:lnTo>
                    <a:pt x="279" y="431"/>
                  </a:lnTo>
                  <a:lnTo>
                    <a:pt x="281" y="434"/>
                  </a:lnTo>
                  <a:lnTo>
                    <a:pt x="284" y="435"/>
                  </a:lnTo>
                  <a:lnTo>
                    <a:pt x="288" y="437"/>
                  </a:lnTo>
                  <a:lnTo>
                    <a:pt x="287" y="435"/>
                  </a:lnTo>
                  <a:lnTo>
                    <a:pt x="281" y="431"/>
                  </a:lnTo>
                  <a:lnTo>
                    <a:pt x="279" y="430"/>
                  </a:lnTo>
                  <a:lnTo>
                    <a:pt x="274" y="426"/>
                  </a:lnTo>
                  <a:lnTo>
                    <a:pt x="271" y="425"/>
                  </a:lnTo>
                  <a:lnTo>
                    <a:pt x="270" y="422"/>
                  </a:lnTo>
                  <a:lnTo>
                    <a:pt x="277" y="425"/>
                  </a:lnTo>
                  <a:lnTo>
                    <a:pt x="279" y="427"/>
                  </a:lnTo>
                  <a:lnTo>
                    <a:pt x="281" y="430"/>
                  </a:lnTo>
                  <a:lnTo>
                    <a:pt x="287" y="433"/>
                  </a:lnTo>
                  <a:lnTo>
                    <a:pt x="289" y="433"/>
                  </a:lnTo>
                  <a:lnTo>
                    <a:pt x="289" y="431"/>
                  </a:lnTo>
                  <a:lnTo>
                    <a:pt x="281" y="425"/>
                  </a:lnTo>
                  <a:lnTo>
                    <a:pt x="275" y="422"/>
                  </a:lnTo>
                  <a:lnTo>
                    <a:pt x="274" y="420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1" y="415"/>
                  </a:lnTo>
                  <a:lnTo>
                    <a:pt x="274" y="414"/>
                  </a:lnTo>
                  <a:lnTo>
                    <a:pt x="275" y="414"/>
                  </a:lnTo>
                  <a:lnTo>
                    <a:pt x="275" y="412"/>
                  </a:lnTo>
                  <a:lnTo>
                    <a:pt x="271" y="411"/>
                  </a:lnTo>
                  <a:lnTo>
                    <a:pt x="269" y="411"/>
                  </a:lnTo>
                  <a:lnTo>
                    <a:pt x="267" y="409"/>
                  </a:lnTo>
                  <a:lnTo>
                    <a:pt x="265" y="410"/>
                  </a:lnTo>
                  <a:lnTo>
                    <a:pt x="265" y="414"/>
                  </a:lnTo>
                  <a:lnTo>
                    <a:pt x="264" y="417"/>
                  </a:lnTo>
                  <a:lnTo>
                    <a:pt x="252" y="407"/>
                  </a:lnTo>
                  <a:lnTo>
                    <a:pt x="241" y="399"/>
                  </a:lnTo>
                  <a:lnTo>
                    <a:pt x="239" y="398"/>
                  </a:lnTo>
                  <a:lnTo>
                    <a:pt x="237" y="397"/>
                  </a:lnTo>
                  <a:lnTo>
                    <a:pt x="238" y="401"/>
                  </a:lnTo>
                  <a:lnTo>
                    <a:pt x="227" y="392"/>
                  </a:lnTo>
                  <a:lnTo>
                    <a:pt x="222" y="386"/>
                  </a:lnTo>
                  <a:lnTo>
                    <a:pt x="203" y="370"/>
                  </a:lnTo>
                  <a:lnTo>
                    <a:pt x="201" y="368"/>
                  </a:lnTo>
                  <a:lnTo>
                    <a:pt x="201" y="365"/>
                  </a:lnTo>
                  <a:lnTo>
                    <a:pt x="203" y="364"/>
                  </a:lnTo>
                  <a:lnTo>
                    <a:pt x="205" y="368"/>
                  </a:lnTo>
                  <a:lnTo>
                    <a:pt x="207" y="369"/>
                  </a:lnTo>
                  <a:lnTo>
                    <a:pt x="210" y="371"/>
                  </a:lnTo>
                  <a:lnTo>
                    <a:pt x="210" y="370"/>
                  </a:lnTo>
                  <a:lnTo>
                    <a:pt x="213" y="372"/>
                  </a:lnTo>
                  <a:lnTo>
                    <a:pt x="216" y="373"/>
                  </a:lnTo>
                  <a:lnTo>
                    <a:pt x="222" y="377"/>
                  </a:lnTo>
                  <a:lnTo>
                    <a:pt x="225" y="380"/>
                  </a:lnTo>
                  <a:lnTo>
                    <a:pt x="227" y="381"/>
                  </a:lnTo>
                  <a:lnTo>
                    <a:pt x="228" y="380"/>
                  </a:lnTo>
                  <a:lnTo>
                    <a:pt x="227" y="378"/>
                  </a:lnTo>
                  <a:lnTo>
                    <a:pt x="224" y="377"/>
                  </a:lnTo>
                  <a:lnTo>
                    <a:pt x="223" y="375"/>
                  </a:lnTo>
                  <a:lnTo>
                    <a:pt x="224" y="374"/>
                  </a:lnTo>
                  <a:lnTo>
                    <a:pt x="228" y="376"/>
                  </a:lnTo>
                  <a:lnTo>
                    <a:pt x="229" y="374"/>
                  </a:lnTo>
                  <a:lnTo>
                    <a:pt x="234" y="375"/>
                  </a:lnTo>
                  <a:lnTo>
                    <a:pt x="234" y="373"/>
                  </a:lnTo>
                  <a:lnTo>
                    <a:pt x="235" y="372"/>
                  </a:lnTo>
                  <a:lnTo>
                    <a:pt x="234" y="362"/>
                  </a:lnTo>
                  <a:lnTo>
                    <a:pt x="228" y="356"/>
                  </a:lnTo>
                  <a:lnTo>
                    <a:pt x="225" y="354"/>
                  </a:lnTo>
                  <a:lnTo>
                    <a:pt x="222" y="353"/>
                  </a:lnTo>
                  <a:lnTo>
                    <a:pt x="219" y="353"/>
                  </a:lnTo>
                  <a:lnTo>
                    <a:pt x="219" y="355"/>
                  </a:lnTo>
                  <a:lnTo>
                    <a:pt x="219" y="357"/>
                  </a:lnTo>
                  <a:lnTo>
                    <a:pt x="222" y="361"/>
                  </a:lnTo>
                  <a:lnTo>
                    <a:pt x="221" y="362"/>
                  </a:lnTo>
                  <a:lnTo>
                    <a:pt x="217" y="363"/>
                  </a:lnTo>
                  <a:lnTo>
                    <a:pt x="210" y="361"/>
                  </a:lnTo>
                  <a:lnTo>
                    <a:pt x="207" y="361"/>
                  </a:lnTo>
                  <a:lnTo>
                    <a:pt x="205" y="362"/>
                  </a:lnTo>
                  <a:lnTo>
                    <a:pt x="203" y="361"/>
                  </a:lnTo>
                  <a:lnTo>
                    <a:pt x="199" y="359"/>
                  </a:lnTo>
                  <a:lnTo>
                    <a:pt x="199" y="357"/>
                  </a:lnTo>
                  <a:lnTo>
                    <a:pt x="196" y="353"/>
                  </a:lnTo>
                  <a:lnTo>
                    <a:pt x="194" y="353"/>
                  </a:lnTo>
                  <a:lnTo>
                    <a:pt x="179" y="344"/>
                  </a:lnTo>
                  <a:lnTo>
                    <a:pt x="179" y="346"/>
                  </a:lnTo>
                  <a:lnTo>
                    <a:pt x="183" y="350"/>
                  </a:lnTo>
                  <a:lnTo>
                    <a:pt x="189" y="352"/>
                  </a:lnTo>
                  <a:lnTo>
                    <a:pt x="192" y="356"/>
                  </a:lnTo>
                  <a:lnTo>
                    <a:pt x="198" y="361"/>
                  </a:lnTo>
                  <a:lnTo>
                    <a:pt x="200" y="362"/>
                  </a:lnTo>
                  <a:lnTo>
                    <a:pt x="199" y="364"/>
                  </a:lnTo>
                  <a:lnTo>
                    <a:pt x="181" y="353"/>
                  </a:lnTo>
                  <a:lnTo>
                    <a:pt x="178" y="350"/>
                  </a:lnTo>
                  <a:lnTo>
                    <a:pt x="174" y="348"/>
                  </a:lnTo>
                  <a:lnTo>
                    <a:pt x="170" y="341"/>
                  </a:lnTo>
                  <a:lnTo>
                    <a:pt x="170" y="339"/>
                  </a:lnTo>
                  <a:lnTo>
                    <a:pt x="170" y="337"/>
                  </a:lnTo>
                  <a:lnTo>
                    <a:pt x="167" y="335"/>
                  </a:lnTo>
                  <a:lnTo>
                    <a:pt x="165" y="333"/>
                  </a:lnTo>
                  <a:lnTo>
                    <a:pt x="165" y="331"/>
                  </a:lnTo>
                  <a:lnTo>
                    <a:pt x="172" y="333"/>
                  </a:lnTo>
                  <a:lnTo>
                    <a:pt x="174" y="332"/>
                  </a:lnTo>
                  <a:lnTo>
                    <a:pt x="174" y="330"/>
                  </a:lnTo>
                  <a:lnTo>
                    <a:pt x="177" y="329"/>
                  </a:lnTo>
                  <a:lnTo>
                    <a:pt x="176" y="327"/>
                  </a:lnTo>
                  <a:lnTo>
                    <a:pt x="177" y="325"/>
                  </a:lnTo>
                  <a:lnTo>
                    <a:pt x="177" y="322"/>
                  </a:lnTo>
                  <a:lnTo>
                    <a:pt x="178" y="323"/>
                  </a:lnTo>
                  <a:lnTo>
                    <a:pt x="179" y="322"/>
                  </a:lnTo>
                  <a:lnTo>
                    <a:pt x="178" y="320"/>
                  </a:lnTo>
                  <a:lnTo>
                    <a:pt x="178" y="319"/>
                  </a:lnTo>
                  <a:lnTo>
                    <a:pt x="179" y="318"/>
                  </a:lnTo>
                  <a:lnTo>
                    <a:pt x="179" y="314"/>
                  </a:lnTo>
                  <a:lnTo>
                    <a:pt x="176" y="308"/>
                  </a:lnTo>
                  <a:lnTo>
                    <a:pt x="174" y="306"/>
                  </a:lnTo>
                  <a:lnTo>
                    <a:pt x="175" y="303"/>
                  </a:lnTo>
                  <a:lnTo>
                    <a:pt x="174" y="300"/>
                  </a:lnTo>
                  <a:lnTo>
                    <a:pt x="171" y="293"/>
                  </a:lnTo>
                  <a:lnTo>
                    <a:pt x="168" y="293"/>
                  </a:lnTo>
                  <a:lnTo>
                    <a:pt x="168" y="291"/>
                  </a:lnTo>
                  <a:lnTo>
                    <a:pt x="167" y="289"/>
                  </a:lnTo>
                  <a:lnTo>
                    <a:pt x="165" y="290"/>
                  </a:lnTo>
                  <a:lnTo>
                    <a:pt x="163" y="291"/>
                  </a:lnTo>
                  <a:lnTo>
                    <a:pt x="163" y="292"/>
                  </a:lnTo>
                  <a:lnTo>
                    <a:pt x="159" y="289"/>
                  </a:lnTo>
                  <a:lnTo>
                    <a:pt x="155" y="285"/>
                  </a:lnTo>
                  <a:lnTo>
                    <a:pt x="153" y="281"/>
                  </a:lnTo>
                  <a:lnTo>
                    <a:pt x="150" y="278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5" name="Freeform 416" descr="Papel carta">
              <a:extLst>
                <a:ext uri="{FF2B5EF4-FFF2-40B4-BE49-F238E27FC236}">
                  <a16:creationId xmlns:a16="http://schemas.microsoft.com/office/drawing/2014/main" id="{617C67B4-8D4E-4720-85A3-AD2656CF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725" y="4622907"/>
              <a:ext cx="280903" cy="222716"/>
            </a:xfrm>
            <a:custGeom>
              <a:avLst/>
              <a:gdLst>
                <a:gd name="T0" fmla="*/ 19 w 140"/>
                <a:gd name="T1" fmla="*/ 108 h 111"/>
                <a:gd name="T2" fmla="*/ 14 w 140"/>
                <a:gd name="T3" fmla="*/ 107 h 111"/>
                <a:gd name="T4" fmla="*/ 3 w 140"/>
                <a:gd name="T5" fmla="*/ 95 h 111"/>
                <a:gd name="T6" fmla="*/ 0 w 140"/>
                <a:gd name="T7" fmla="*/ 88 h 111"/>
                <a:gd name="T8" fmla="*/ 0 w 140"/>
                <a:gd name="T9" fmla="*/ 70 h 111"/>
                <a:gd name="T10" fmla="*/ 3 w 140"/>
                <a:gd name="T11" fmla="*/ 62 h 111"/>
                <a:gd name="T12" fmla="*/ 7 w 140"/>
                <a:gd name="T13" fmla="*/ 53 h 111"/>
                <a:gd name="T14" fmla="*/ 14 w 140"/>
                <a:gd name="T15" fmla="*/ 47 h 111"/>
                <a:gd name="T16" fmla="*/ 30 w 140"/>
                <a:gd name="T17" fmla="*/ 40 h 111"/>
                <a:gd name="T18" fmla="*/ 31 w 140"/>
                <a:gd name="T19" fmla="*/ 38 h 111"/>
                <a:gd name="T20" fmla="*/ 32 w 140"/>
                <a:gd name="T21" fmla="*/ 38 h 111"/>
                <a:gd name="T22" fmla="*/ 37 w 140"/>
                <a:gd name="T23" fmla="*/ 32 h 111"/>
                <a:gd name="T24" fmla="*/ 42 w 140"/>
                <a:gd name="T25" fmla="*/ 25 h 111"/>
                <a:gd name="T26" fmla="*/ 46 w 140"/>
                <a:gd name="T27" fmla="*/ 22 h 111"/>
                <a:gd name="T28" fmla="*/ 49 w 140"/>
                <a:gd name="T29" fmla="*/ 24 h 111"/>
                <a:gd name="T30" fmla="*/ 58 w 140"/>
                <a:gd name="T31" fmla="*/ 20 h 111"/>
                <a:gd name="T32" fmla="*/ 64 w 140"/>
                <a:gd name="T33" fmla="*/ 16 h 111"/>
                <a:gd name="T34" fmla="*/ 64 w 140"/>
                <a:gd name="T35" fmla="*/ 15 h 111"/>
                <a:gd name="T36" fmla="*/ 67 w 140"/>
                <a:gd name="T37" fmla="*/ 14 h 111"/>
                <a:gd name="T38" fmla="*/ 74 w 140"/>
                <a:gd name="T39" fmla="*/ 14 h 111"/>
                <a:gd name="T40" fmla="*/ 77 w 140"/>
                <a:gd name="T41" fmla="*/ 12 h 111"/>
                <a:gd name="T42" fmla="*/ 87 w 140"/>
                <a:gd name="T43" fmla="*/ 0 h 111"/>
                <a:gd name="T44" fmla="*/ 90 w 140"/>
                <a:gd name="T45" fmla="*/ 2 h 111"/>
                <a:gd name="T46" fmla="*/ 93 w 140"/>
                <a:gd name="T47" fmla="*/ 7 h 111"/>
                <a:gd name="T48" fmla="*/ 94 w 140"/>
                <a:gd name="T49" fmla="*/ 7 h 111"/>
                <a:gd name="T50" fmla="*/ 97 w 140"/>
                <a:gd name="T51" fmla="*/ 13 h 111"/>
                <a:gd name="T52" fmla="*/ 100 w 140"/>
                <a:gd name="T53" fmla="*/ 14 h 111"/>
                <a:gd name="T54" fmla="*/ 107 w 140"/>
                <a:gd name="T55" fmla="*/ 15 h 111"/>
                <a:gd name="T56" fmla="*/ 107 w 140"/>
                <a:gd name="T57" fmla="*/ 21 h 111"/>
                <a:gd name="T58" fmla="*/ 113 w 140"/>
                <a:gd name="T59" fmla="*/ 30 h 111"/>
                <a:gd name="T60" fmla="*/ 119 w 140"/>
                <a:gd name="T61" fmla="*/ 36 h 111"/>
                <a:gd name="T62" fmla="*/ 120 w 140"/>
                <a:gd name="T63" fmla="*/ 42 h 111"/>
                <a:gd name="T64" fmla="*/ 118 w 140"/>
                <a:gd name="T65" fmla="*/ 50 h 111"/>
                <a:gd name="T66" fmla="*/ 121 w 140"/>
                <a:gd name="T67" fmla="*/ 53 h 111"/>
                <a:gd name="T68" fmla="*/ 126 w 140"/>
                <a:gd name="T69" fmla="*/ 56 h 111"/>
                <a:gd name="T70" fmla="*/ 132 w 140"/>
                <a:gd name="T71" fmla="*/ 62 h 111"/>
                <a:gd name="T72" fmla="*/ 132 w 140"/>
                <a:gd name="T73" fmla="*/ 63 h 111"/>
                <a:gd name="T74" fmla="*/ 139 w 140"/>
                <a:gd name="T75" fmla="*/ 65 h 111"/>
                <a:gd name="T76" fmla="*/ 136 w 140"/>
                <a:gd name="T77" fmla="*/ 73 h 111"/>
                <a:gd name="T78" fmla="*/ 132 w 140"/>
                <a:gd name="T79" fmla="*/ 77 h 111"/>
                <a:gd name="T80" fmla="*/ 127 w 140"/>
                <a:gd name="T81" fmla="*/ 80 h 111"/>
                <a:gd name="T82" fmla="*/ 121 w 140"/>
                <a:gd name="T83" fmla="*/ 83 h 111"/>
                <a:gd name="T84" fmla="*/ 117 w 140"/>
                <a:gd name="T85" fmla="*/ 87 h 111"/>
                <a:gd name="T86" fmla="*/ 112 w 140"/>
                <a:gd name="T87" fmla="*/ 89 h 111"/>
                <a:gd name="T88" fmla="*/ 104 w 140"/>
                <a:gd name="T89" fmla="*/ 102 h 111"/>
                <a:gd name="T90" fmla="*/ 98 w 140"/>
                <a:gd name="T91" fmla="*/ 105 h 111"/>
                <a:gd name="T92" fmla="*/ 91 w 140"/>
                <a:gd name="T93" fmla="*/ 107 h 111"/>
                <a:gd name="T94" fmla="*/ 86 w 140"/>
                <a:gd name="T95" fmla="*/ 110 h 111"/>
                <a:gd name="T96" fmla="*/ 76 w 140"/>
                <a:gd name="T97" fmla="*/ 108 h 111"/>
                <a:gd name="T98" fmla="*/ 56 w 140"/>
                <a:gd name="T99" fmla="*/ 101 h 111"/>
                <a:gd name="T100" fmla="*/ 47 w 140"/>
                <a:gd name="T101" fmla="*/ 96 h 111"/>
                <a:gd name="T102" fmla="*/ 40 w 140"/>
                <a:gd name="T103" fmla="*/ 97 h 111"/>
                <a:gd name="T104" fmla="*/ 36 w 140"/>
                <a:gd name="T105" fmla="*/ 97 h 111"/>
                <a:gd name="T106" fmla="*/ 32 w 140"/>
                <a:gd name="T107" fmla="*/ 101 h 111"/>
                <a:gd name="T108" fmla="*/ 25 w 140"/>
                <a:gd name="T109" fmla="*/ 101 h 111"/>
                <a:gd name="T110" fmla="*/ 19 w 140"/>
                <a:gd name="T111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111">
                  <a:moveTo>
                    <a:pt x="19" y="108"/>
                  </a:moveTo>
                  <a:lnTo>
                    <a:pt x="14" y="107"/>
                  </a:lnTo>
                  <a:lnTo>
                    <a:pt x="3" y="95"/>
                  </a:lnTo>
                  <a:lnTo>
                    <a:pt x="0" y="88"/>
                  </a:lnTo>
                  <a:lnTo>
                    <a:pt x="0" y="70"/>
                  </a:lnTo>
                  <a:lnTo>
                    <a:pt x="3" y="62"/>
                  </a:lnTo>
                  <a:lnTo>
                    <a:pt x="7" y="53"/>
                  </a:lnTo>
                  <a:lnTo>
                    <a:pt x="14" y="47"/>
                  </a:lnTo>
                  <a:lnTo>
                    <a:pt x="30" y="40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7" y="32"/>
                  </a:lnTo>
                  <a:lnTo>
                    <a:pt x="42" y="25"/>
                  </a:lnTo>
                  <a:lnTo>
                    <a:pt x="46" y="22"/>
                  </a:lnTo>
                  <a:lnTo>
                    <a:pt x="49" y="24"/>
                  </a:lnTo>
                  <a:lnTo>
                    <a:pt x="58" y="20"/>
                  </a:lnTo>
                  <a:lnTo>
                    <a:pt x="64" y="16"/>
                  </a:lnTo>
                  <a:lnTo>
                    <a:pt x="64" y="15"/>
                  </a:lnTo>
                  <a:lnTo>
                    <a:pt x="67" y="14"/>
                  </a:lnTo>
                  <a:lnTo>
                    <a:pt x="74" y="14"/>
                  </a:lnTo>
                  <a:lnTo>
                    <a:pt x="77" y="12"/>
                  </a:lnTo>
                  <a:lnTo>
                    <a:pt x="87" y="0"/>
                  </a:lnTo>
                  <a:lnTo>
                    <a:pt x="90" y="2"/>
                  </a:lnTo>
                  <a:lnTo>
                    <a:pt x="93" y="7"/>
                  </a:lnTo>
                  <a:lnTo>
                    <a:pt x="94" y="7"/>
                  </a:lnTo>
                  <a:lnTo>
                    <a:pt x="97" y="13"/>
                  </a:lnTo>
                  <a:lnTo>
                    <a:pt x="100" y="14"/>
                  </a:lnTo>
                  <a:lnTo>
                    <a:pt x="107" y="15"/>
                  </a:lnTo>
                  <a:lnTo>
                    <a:pt x="107" y="21"/>
                  </a:lnTo>
                  <a:lnTo>
                    <a:pt x="113" y="30"/>
                  </a:lnTo>
                  <a:lnTo>
                    <a:pt x="119" y="36"/>
                  </a:lnTo>
                  <a:lnTo>
                    <a:pt x="120" y="42"/>
                  </a:lnTo>
                  <a:lnTo>
                    <a:pt x="118" y="50"/>
                  </a:lnTo>
                  <a:lnTo>
                    <a:pt x="121" y="53"/>
                  </a:lnTo>
                  <a:lnTo>
                    <a:pt x="126" y="56"/>
                  </a:lnTo>
                  <a:lnTo>
                    <a:pt x="132" y="62"/>
                  </a:lnTo>
                  <a:lnTo>
                    <a:pt x="132" y="63"/>
                  </a:lnTo>
                  <a:lnTo>
                    <a:pt x="139" y="65"/>
                  </a:lnTo>
                  <a:lnTo>
                    <a:pt x="136" y="73"/>
                  </a:lnTo>
                  <a:lnTo>
                    <a:pt x="132" y="77"/>
                  </a:lnTo>
                  <a:lnTo>
                    <a:pt x="127" y="80"/>
                  </a:lnTo>
                  <a:lnTo>
                    <a:pt x="121" y="83"/>
                  </a:lnTo>
                  <a:lnTo>
                    <a:pt x="117" y="87"/>
                  </a:lnTo>
                  <a:lnTo>
                    <a:pt x="112" y="89"/>
                  </a:lnTo>
                  <a:lnTo>
                    <a:pt x="104" y="102"/>
                  </a:lnTo>
                  <a:lnTo>
                    <a:pt x="98" y="105"/>
                  </a:lnTo>
                  <a:lnTo>
                    <a:pt x="91" y="107"/>
                  </a:lnTo>
                  <a:lnTo>
                    <a:pt x="86" y="110"/>
                  </a:lnTo>
                  <a:lnTo>
                    <a:pt x="76" y="108"/>
                  </a:lnTo>
                  <a:lnTo>
                    <a:pt x="56" y="101"/>
                  </a:lnTo>
                  <a:lnTo>
                    <a:pt x="47" y="96"/>
                  </a:lnTo>
                  <a:lnTo>
                    <a:pt x="40" y="97"/>
                  </a:lnTo>
                  <a:lnTo>
                    <a:pt x="36" y="97"/>
                  </a:lnTo>
                  <a:lnTo>
                    <a:pt x="32" y="101"/>
                  </a:lnTo>
                  <a:lnTo>
                    <a:pt x="25" y="101"/>
                  </a:lnTo>
                  <a:lnTo>
                    <a:pt x="19" y="108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6" name="Freeform 417" descr="Papel carta">
              <a:extLst>
                <a:ext uri="{FF2B5EF4-FFF2-40B4-BE49-F238E27FC236}">
                  <a16:creationId xmlns:a16="http://schemas.microsoft.com/office/drawing/2014/main" id="{9B963A33-5DA2-4AF2-9FB7-D7FD7FABE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421" y="3396964"/>
              <a:ext cx="1151704" cy="1284130"/>
            </a:xfrm>
            <a:custGeom>
              <a:avLst/>
              <a:gdLst>
                <a:gd name="T0" fmla="*/ 469 w 574"/>
                <a:gd name="T1" fmla="*/ 84 h 640"/>
                <a:gd name="T2" fmla="*/ 459 w 574"/>
                <a:gd name="T3" fmla="*/ 112 h 640"/>
                <a:gd name="T4" fmla="*/ 461 w 574"/>
                <a:gd name="T5" fmla="*/ 157 h 640"/>
                <a:gd name="T6" fmla="*/ 449 w 574"/>
                <a:gd name="T7" fmla="*/ 178 h 640"/>
                <a:gd name="T8" fmla="*/ 457 w 574"/>
                <a:gd name="T9" fmla="*/ 206 h 640"/>
                <a:gd name="T10" fmla="*/ 448 w 574"/>
                <a:gd name="T11" fmla="*/ 211 h 640"/>
                <a:gd name="T12" fmla="*/ 441 w 574"/>
                <a:gd name="T13" fmla="*/ 226 h 640"/>
                <a:gd name="T14" fmla="*/ 461 w 574"/>
                <a:gd name="T15" fmla="*/ 249 h 640"/>
                <a:gd name="T16" fmla="*/ 475 w 574"/>
                <a:gd name="T17" fmla="*/ 277 h 640"/>
                <a:gd name="T18" fmla="*/ 499 w 574"/>
                <a:gd name="T19" fmla="*/ 286 h 640"/>
                <a:gd name="T20" fmla="*/ 529 w 574"/>
                <a:gd name="T21" fmla="*/ 296 h 640"/>
                <a:gd name="T22" fmla="*/ 541 w 574"/>
                <a:gd name="T23" fmla="*/ 269 h 640"/>
                <a:gd name="T24" fmla="*/ 558 w 574"/>
                <a:gd name="T25" fmla="*/ 263 h 640"/>
                <a:gd name="T26" fmla="*/ 571 w 574"/>
                <a:gd name="T27" fmla="*/ 341 h 640"/>
                <a:gd name="T28" fmla="*/ 535 w 574"/>
                <a:gd name="T29" fmla="*/ 345 h 640"/>
                <a:gd name="T30" fmla="*/ 488 w 574"/>
                <a:gd name="T31" fmla="*/ 340 h 640"/>
                <a:gd name="T32" fmla="*/ 448 w 574"/>
                <a:gd name="T33" fmla="*/ 343 h 640"/>
                <a:gd name="T34" fmla="*/ 433 w 574"/>
                <a:gd name="T35" fmla="*/ 362 h 640"/>
                <a:gd name="T36" fmla="*/ 416 w 574"/>
                <a:gd name="T37" fmla="*/ 382 h 640"/>
                <a:gd name="T38" fmla="*/ 395 w 574"/>
                <a:gd name="T39" fmla="*/ 424 h 640"/>
                <a:gd name="T40" fmla="*/ 397 w 574"/>
                <a:gd name="T41" fmla="*/ 446 h 640"/>
                <a:gd name="T42" fmla="*/ 367 w 574"/>
                <a:gd name="T43" fmla="*/ 467 h 640"/>
                <a:gd name="T44" fmla="*/ 360 w 574"/>
                <a:gd name="T45" fmla="*/ 507 h 640"/>
                <a:gd name="T46" fmla="*/ 357 w 574"/>
                <a:gd name="T47" fmla="*/ 595 h 640"/>
                <a:gd name="T48" fmla="*/ 334 w 574"/>
                <a:gd name="T49" fmla="*/ 628 h 640"/>
                <a:gd name="T50" fmla="*/ 299 w 574"/>
                <a:gd name="T51" fmla="*/ 600 h 640"/>
                <a:gd name="T52" fmla="*/ 272 w 574"/>
                <a:gd name="T53" fmla="*/ 585 h 640"/>
                <a:gd name="T54" fmla="*/ 249 w 574"/>
                <a:gd name="T55" fmla="*/ 588 h 640"/>
                <a:gd name="T56" fmla="*/ 266 w 574"/>
                <a:gd name="T57" fmla="*/ 566 h 640"/>
                <a:gd name="T58" fmla="*/ 262 w 574"/>
                <a:gd name="T59" fmla="*/ 539 h 640"/>
                <a:gd name="T60" fmla="*/ 203 w 574"/>
                <a:gd name="T61" fmla="*/ 508 h 640"/>
                <a:gd name="T62" fmla="*/ 175 w 574"/>
                <a:gd name="T63" fmla="*/ 485 h 640"/>
                <a:gd name="T64" fmla="*/ 156 w 574"/>
                <a:gd name="T65" fmla="*/ 449 h 640"/>
                <a:gd name="T66" fmla="*/ 147 w 574"/>
                <a:gd name="T67" fmla="*/ 427 h 640"/>
                <a:gd name="T68" fmla="*/ 140 w 574"/>
                <a:gd name="T69" fmla="*/ 401 h 640"/>
                <a:gd name="T70" fmla="*/ 138 w 574"/>
                <a:gd name="T71" fmla="*/ 376 h 640"/>
                <a:gd name="T72" fmla="*/ 114 w 574"/>
                <a:gd name="T73" fmla="*/ 338 h 640"/>
                <a:gd name="T74" fmla="*/ 87 w 574"/>
                <a:gd name="T75" fmla="*/ 338 h 640"/>
                <a:gd name="T76" fmla="*/ 58 w 574"/>
                <a:gd name="T77" fmla="*/ 319 h 640"/>
                <a:gd name="T78" fmla="*/ 35 w 574"/>
                <a:gd name="T79" fmla="*/ 280 h 640"/>
                <a:gd name="T80" fmla="*/ 15 w 574"/>
                <a:gd name="T81" fmla="*/ 261 h 640"/>
                <a:gd name="T82" fmla="*/ 0 w 574"/>
                <a:gd name="T83" fmla="*/ 206 h 640"/>
                <a:gd name="T84" fmla="*/ 6 w 574"/>
                <a:gd name="T85" fmla="*/ 154 h 640"/>
                <a:gd name="T86" fmla="*/ 65 w 574"/>
                <a:gd name="T87" fmla="*/ 147 h 640"/>
                <a:gd name="T88" fmla="*/ 77 w 574"/>
                <a:gd name="T89" fmla="*/ 102 h 640"/>
                <a:gd name="T90" fmla="*/ 85 w 574"/>
                <a:gd name="T91" fmla="*/ 76 h 640"/>
                <a:gd name="T92" fmla="*/ 97 w 574"/>
                <a:gd name="T93" fmla="*/ 59 h 640"/>
                <a:gd name="T94" fmla="*/ 114 w 574"/>
                <a:gd name="T95" fmla="*/ 46 h 640"/>
                <a:gd name="T96" fmla="*/ 122 w 574"/>
                <a:gd name="T97" fmla="*/ 13 h 640"/>
                <a:gd name="T98" fmla="*/ 130 w 574"/>
                <a:gd name="T99" fmla="*/ 14 h 640"/>
                <a:gd name="T100" fmla="*/ 140 w 574"/>
                <a:gd name="T101" fmla="*/ 0 h 640"/>
                <a:gd name="T102" fmla="*/ 159 w 574"/>
                <a:gd name="T103" fmla="*/ 16 h 640"/>
                <a:gd name="T104" fmla="*/ 184 w 574"/>
                <a:gd name="T105" fmla="*/ 25 h 640"/>
                <a:gd name="T106" fmla="*/ 211 w 574"/>
                <a:gd name="T107" fmla="*/ 50 h 640"/>
                <a:gd name="T108" fmla="*/ 233 w 574"/>
                <a:gd name="T109" fmla="*/ 47 h 640"/>
                <a:gd name="T110" fmla="*/ 257 w 574"/>
                <a:gd name="T111" fmla="*/ 53 h 640"/>
                <a:gd name="T112" fmla="*/ 291 w 574"/>
                <a:gd name="T113" fmla="*/ 49 h 640"/>
                <a:gd name="T114" fmla="*/ 324 w 574"/>
                <a:gd name="T115" fmla="*/ 59 h 640"/>
                <a:gd name="T116" fmla="*/ 375 w 574"/>
                <a:gd name="T117" fmla="*/ 14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4" h="640">
                  <a:moveTo>
                    <a:pt x="420" y="23"/>
                  </a:moveTo>
                  <a:lnTo>
                    <a:pt x="437" y="40"/>
                  </a:lnTo>
                  <a:lnTo>
                    <a:pt x="452" y="57"/>
                  </a:lnTo>
                  <a:lnTo>
                    <a:pt x="464" y="72"/>
                  </a:lnTo>
                  <a:lnTo>
                    <a:pt x="469" y="84"/>
                  </a:lnTo>
                  <a:lnTo>
                    <a:pt x="468" y="88"/>
                  </a:lnTo>
                  <a:lnTo>
                    <a:pt x="468" y="94"/>
                  </a:lnTo>
                  <a:lnTo>
                    <a:pt x="464" y="99"/>
                  </a:lnTo>
                  <a:lnTo>
                    <a:pt x="462" y="104"/>
                  </a:lnTo>
                  <a:lnTo>
                    <a:pt x="459" y="112"/>
                  </a:lnTo>
                  <a:lnTo>
                    <a:pt x="459" y="133"/>
                  </a:lnTo>
                  <a:lnTo>
                    <a:pt x="462" y="141"/>
                  </a:lnTo>
                  <a:lnTo>
                    <a:pt x="463" y="152"/>
                  </a:lnTo>
                  <a:lnTo>
                    <a:pt x="462" y="156"/>
                  </a:lnTo>
                  <a:lnTo>
                    <a:pt x="461" y="157"/>
                  </a:lnTo>
                  <a:lnTo>
                    <a:pt x="459" y="157"/>
                  </a:lnTo>
                  <a:lnTo>
                    <a:pt x="452" y="169"/>
                  </a:lnTo>
                  <a:lnTo>
                    <a:pt x="451" y="172"/>
                  </a:lnTo>
                  <a:lnTo>
                    <a:pt x="451" y="175"/>
                  </a:lnTo>
                  <a:lnTo>
                    <a:pt x="449" y="178"/>
                  </a:lnTo>
                  <a:lnTo>
                    <a:pt x="445" y="182"/>
                  </a:lnTo>
                  <a:lnTo>
                    <a:pt x="443" y="186"/>
                  </a:lnTo>
                  <a:lnTo>
                    <a:pt x="445" y="190"/>
                  </a:lnTo>
                  <a:lnTo>
                    <a:pt x="451" y="196"/>
                  </a:lnTo>
                  <a:lnTo>
                    <a:pt x="457" y="206"/>
                  </a:lnTo>
                  <a:lnTo>
                    <a:pt x="457" y="210"/>
                  </a:lnTo>
                  <a:lnTo>
                    <a:pt x="457" y="212"/>
                  </a:lnTo>
                  <a:lnTo>
                    <a:pt x="452" y="211"/>
                  </a:lnTo>
                  <a:lnTo>
                    <a:pt x="450" y="210"/>
                  </a:lnTo>
                  <a:lnTo>
                    <a:pt x="448" y="211"/>
                  </a:lnTo>
                  <a:lnTo>
                    <a:pt x="443" y="212"/>
                  </a:lnTo>
                  <a:lnTo>
                    <a:pt x="441" y="215"/>
                  </a:lnTo>
                  <a:lnTo>
                    <a:pt x="441" y="218"/>
                  </a:lnTo>
                  <a:lnTo>
                    <a:pt x="440" y="222"/>
                  </a:lnTo>
                  <a:lnTo>
                    <a:pt x="441" y="226"/>
                  </a:lnTo>
                  <a:lnTo>
                    <a:pt x="443" y="229"/>
                  </a:lnTo>
                  <a:lnTo>
                    <a:pt x="445" y="231"/>
                  </a:lnTo>
                  <a:lnTo>
                    <a:pt x="449" y="235"/>
                  </a:lnTo>
                  <a:lnTo>
                    <a:pt x="457" y="246"/>
                  </a:lnTo>
                  <a:lnTo>
                    <a:pt x="461" y="249"/>
                  </a:lnTo>
                  <a:lnTo>
                    <a:pt x="463" y="253"/>
                  </a:lnTo>
                  <a:lnTo>
                    <a:pt x="466" y="257"/>
                  </a:lnTo>
                  <a:lnTo>
                    <a:pt x="467" y="259"/>
                  </a:lnTo>
                  <a:lnTo>
                    <a:pt x="473" y="273"/>
                  </a:lnTo>
                  <a:lnTo>
                    <a:pt x="475" y="277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8" y="286"/>
                  </a:lnTo>
                  <a:lnTo>
                    <a:pt x="493" y="286"/>
                  </a:lnTo>
                  <a:lnTo>
                    <a:pt x="499" y="286"/>
                  </a:lnTo>
                  <a:lnTo>
                    <a:pt x="509" y="284"/>
                  </a:lnTo>
                  <a:lnTo>
                    <a:pt x="514" y="287"/>
                  </a:lnTo>
                  <a:lnTo>
                    <a:pt x="518" y="288"/>
                  </a:lnTo>
                  <a:lnTo>
                    <a:pt x="523" y="291"/>
                  </a:lnTo>
                  <a:lnTo>
                    <a:pt x="529" y="296"/>
                  </a:lnTo>
                  <a:lnTo>
                    <a:pt x="531" y="292"/>
                  </a:lnTo>
                  <a:lnTo>
                    <a:pt x="532" y="289"/>
                  </a:lnTo>
                  <a:lnTo>
                    <a:pt x="534" y="286"/>
                  </a:lnTo>
                  <a:lnTo>
                    <a:pt x="539" y="273"/>
                  </a:lnTo>
                  <a:lnTo>
                    <a:pt x="541" y="269"/>
                  </a:lnTo>
                  <a:lnTo>
                    <a:pt x="541" y="264"/>
                  </a:lnTo>
                  <a:lnTo>
                    <a:pt x="546" y="251"/>
                  </a:lnTo>
                  <a:lnTo>
                    <a:pt x="550" y="248"/>
                  </a:lnTo>
                  <a:lnTo>
                    <a:pt x="554" y="252"/>
                  </a:lnTo>
                  <a:lnTo>
                    <a:pt x="558" y="263"/>
                  </a:lnTo>
                  <a:lnTo>
                    <a:pt x="563" y="274"/>
                  </a:lnTo>
                  <a:lnTo>
                    <a:pt x="567" y="281"/>
                  </a:lnTo>
                  <a:lnTo>
                    <a:pt x="571" y="296"/>
                  </a:lnTo>
                  <a:lnTo>
                    <a:pt x="573" y="334"/>
                  </a:lnTo>
                  <a:lnTo>
                    <a:pt x="571" y="341"/>
                  </a:lnTo>
                  <a:lnTo>
                    <a:pt x="568" y="343"/>
                  </a:lnTo>
                  <a:lnTo>
                    <a:pt x="561" y="342"/>
                  </a:lnTo>
                  <a:lnTo>
                    <a:pt x="551" y="343"/>
                  </a:lnTo>
                  <a:lnTo>
                    <a:pt x="543" y="343"/>
                  </a:lnTo>
                  <a:lnTo>
                    <a:pt x="535" y="345"/>
                  </a:lnTo>
                  <a:lnTo>
                    <a:pt x="529" y="349"/>
                  </a:lnTo>
                  <a:lnTo>
                    <a:pt x="526" y="346"/>
                  </a:lnTo>
                  <a:lnTo>
                    <a:pt x="521" y="343"/>
                  </a:lnTo>
                  <a:lnTo>
                    <a:pt x="504" y="343"/>
                  </a:lnTo>
                  <a:lnTo>
                    <a:pt x="488" y="340"/>
                  </a:lnTo>
                  <a:lnTo>
                    <a:pt x="474" y="339"/>
                  </a:lnTo>
                  <a:lnTo>
                    <a:pt x="470" y="337"/>
                  </a:lnTo>
                  <a:lnTo>
                    <a:pt x="462" y="337"/>
                  </a:lnTo>
                  <a:lnTo>
                    <a:pt x="450" y="340"/>
                  </a:lnTo>
                  <a:lnTo>
                    <a:pt x="448" y="343"/>
                  </a:lnTo>
                  <a:lnTo>
                    <a:pt x="447" y="348"/>
                  </a:lnTo>
                  <a:lnTo>
                    <a:pt x="447" y="353"/>
                  </a:lnTo>
                  <a:lnTo>
                    <a:pt x="444" y="355"/>
                  </a:lnTo>
                  <a:lnTo>
                    <a:pt x="437" y="359"/>
                  </a:lnTo>
                  <a:lnTo>
                    <a:pt x="433" y="362"/>
                  </a:lnTo>
                  <a:lnTo>
                    <a:pt x="431" y="365"/>
                  </a:lnTo>
                  <a:lnTo>
                    <a:pt x="425" y="375"/>
                  </a:lnTo>
                  <a:lnTo>
                    <a:pt x="422" y="379"/>
                  </a:lnTo>
                  <a:lnTo>
                    <a:pt x="420" y="383"/>
                  </a:lnTo>
                  <a:lnTo>
                    <a:pt x="416" y="382"/>
                  </a:lnTo>
                  <a:lnTo>
                    <a:pt x="402" y="390"/>
                  </a:lnTo>
                  <a:lnTo>
                    <a:pt x="398" y="396"/>
                  </a:lnTo>
                  <a:lnTo>
                    <a:pt x="395" y="408"/>
                  </a:lnTo>
                  <a:lnTo>
                    <a:pt x="393" y="413"/>
                  </a:lnTo>
                  <a:lnTo>
                    <a:pt x="395" y="424"/>
                  </a:lnTo>
                  <a:lnTo>
                    <a:pt x="393" y="436"/>
                  </a:lnTo>
                  <a:lnTo>
                    <a:pt x="395" y="439"/>
                  </a:lnTo>
                  <a:lnTo>
                    <a:pt x="398" y="443"/>
                  </a:lnTo>
                  <a:lnTo>
                    <a:pt x="399" y="445"/>
                  </a:lnTo>
                  <a:lnTo>
                    <a:pt x="397" y="446"/>
                  </a:lnTo>
                  <a:lnTo>
                    <a:pt x="383" y="447"/>
                  </a:lnTo>
                  <a:lnTo>
                    <a:pt x="381" y="449"/>
                  </a:lnTo>
                  <a:lnTo>
                    <a:pt x="380" y="454"/>
                  </a:lnTo>
                  <a:lnTo>
                    <a:pt x="371" y="463"/>
                  </a:lnTo>
                  <a:lnTo>
                    <a:pt x="367" y="467"/>
                  </a:lnTo>
                  <a:lnTo>
                    <a:pt x="364" y="472"/>
                  </a:lnTo>
                  <a:lnTo>
                    <a:pt x="362" y="485"/>
                  </a:lnTo>
                  <a:lnTo>
                    <a:pt x="361" y="502"/>
                  </a:lnTo>
                  <a:lnTo>
                    <a:pt x="360" y="506"/>
                  </a:lnTo>
                  <a:lnTo>
                    <a:pt x="360" y="507"/>
                  </a:lnTo>
                  <a:lnTo>
                    <a:pt x="355" y="514"/>
                  </a:lnTo>
                  <a:lnTo>
                    <a:pt x="355" y="534"/>
                  </a:lnTo>
                  <a:lnTo>
                    <a:pt x="354" y="538"/>
                  </a:lnTo>
                  <a:lnTo>
                    <a:pt x="354" y="584"/>
                  </a:lnTo>
                  <a:lnTo>
                    <a:pt x="357" y="595"/>
                  </a:lnTo>
                  <a:lnTo>
                    <a:pt x="355" y="598"/>
                  </a:lnTo>
                  <a:lnTo>
                    <a:pt x="353" y="604"/>
                  </a:lnTo>
                  <a:lnTo>
                    <a:pt x="339" y="633"/>
                  </a:lnTo>
                  <a:lnTo>
                    <a:pt x="337" y="639"/>
                  </a:lnTo>
                  <a:lnTo>
                    <a:pt x="334" y="628"/>
                  </a:lnTo>
                  <a:lnTo>
                    <a:pt x="325" y="627"/>
                  </a:lnTo>
                  <a:lnTo>
                    <a:pt x="316" y="624"/>
                  </a:lnTo>
                  <a:lnTo>
                    <a:pt x="305" y="616"/>
                  </a:lnTo>
                  <a:lnTo>
                    <a:pt x="301" y="608"/>
                  </a:lnTo>
                  <a:lnTo>
                    <a:pt x="299" y="600"/>
                  </a:lnTo>
                  <a:lnTo>
                    <a:pt x="298" y="591"/>
                  </a:lnTo>
                  <a:lnTo>
                    <a:pt x="293" y="585"/>
                  </a:lnTo>
                  <a:lnTo>
                    <a:pt x="290" y="582"/>
                  </a:lnTo>
                  <a:lnTo>
                    <a:pt x="286" y="581"/>
                  </a:lnTo>
                  <a:lnTo>
                    <a:pt x="272" y="585"/>
                  </a:lnTo>
                  <a:lnTo>
                    <a:pt x="268" y="586"/>
                  </a:lnTo>
                  <a:lnTo>
                    <a:pt x="266" y="589"/>
                  </a:lnTo>
                  <a:lnTo>
                    <a:pt x="261" y="590"/>
                  </a:lnTo>
                  <a:lnTo>
                    <a:pt x="252" y="590"/>
                  </a:lnTo>
                  <a:lnTo>
                    <a:pt x="249" y="588"/>
                  </a:lnTo>
                  <a:lnTo>
                    <a:pt x="248" y="585"/>
                  </a:lnTo>
                  <a:lnTo>
                    <a:pt x="248" y="582"/>
                  </a:lnTo>
                  <a:lnTo>
                    <a:pt x="251" y="579"/>
                  </a:lnTo>
                  <a:lnTo>
                    <a:pt x="257" y="575"/>
                  </a:lnTo>
                  <a:lnTo>
                    <a:pt x="266" y="566"/>
                  </a:lnTo>
                  <a:lnTo>
                    <a:pt x="264" y="560"/>
                  </a:lnTo>
                  <a:lnTo>
                    <a:pt x="263" y="556"/>
                  </a:lnTo>
                  <a:lnTo>
                    <a:pt x="262" y="550"/>
                  </a:lnTo>
                  <a:lnTo>
                    <a:pt x="263" y="546"/>
                  </a:lnTo>
                  <a:lnTo>
                    <a:pt x="262" y="539"/>
                  </a:lnTo>
                  <a:lnTo>
                    <a:pt x="256" y="524"/>
                  </a:lnTo>
                  <a:lnTo>
                    <a:pt x="222" y="514"/>
                  </a:lnTo>
                  <a:lnTo>
                    <a:pt x="214" y="515"/>
                  </a:lnTo>
                  <a:lnTo>
                    <a:pt x="204" y="514"/>
                  </a:lnTo>
                  <a:lnTo>
                    <a:pt x="203" y="508"/>
                  </a:lnTo>
                  <a:lnTo>
                    <a:pt x="200" y="502"/>
                  </a:lnTo>
                  <a:lnTo>
                    <a:pt x="191" y="502"/>
                  </a:lnTo>
                  <a:lnTo>
                    <a:pt x="184" y="499"/>
                  </a:lnTo>
                  <a:lnTo>
                    <a:pt x="178" y="492"/>
                  </a:lnTo>
                  <a:lnTo>
                    <a:pt x="175" y="485"/>
                  </a:lnTo>
                  <a:lnTo>
                    <a:pt x="166" y="469"/>
                  </a:lnTo>
                  <a:lnTo>
                    <a:pt x="162" y="466"/>
                  </a:lnTo>
                  <a:lnTo>
                    <a:pt x="159" y="462"/>
                  </a:lnTo>
                  <a:lnTo>
                    <a:pt x="156" y="453"/>
                  </a:lnTo>
                  <a:lnTo>
                    <a:pt x="156" y="449"/>
                  </a:lnTo>
                  <a:lnTo>
                    <a:pt x="156" y="448"/>
                  </a:lnTo>
                  <a:lnTo>
                    <a:pt x="155" y="438"/>
                  </a:lnTo>
                  <a:lnTo>
                    <a:pt x="150" y="433"/>
                  </a:lnTo>
                  <a:lnTo>
                    <a:pt x="148" y="428"/>
                  </a:lnTo>
                  <a:lnTo>
                    <a:pt x="147" y="427"/>
                  </a:lnTo>
                  <a:lnTo>
                    <a:pt x="147" y="426"/>
                  </a:lnTo>
                  <a:lnTo>
                    <a:pt x="146" y="424"/>
                  </a:lnTo>
                  <a:lnTo>
                    <a:pt x="142" y="408"/>
                  </a:lnTo>
                  <a:lnTo>
                    <a:pt x="140" y="405"/>
                  </a:lnTo>
                  <a:lnTo>
                    <a:pt x="140" y="401"/>
                  </a:lnTo>
                  <a:lnTo>
                    <a:pt x="142" y="397"/>
                  </a:lnTo>
                  <a:lnTo>
                    <a:pt x="141" y="392"/>
                  </a:lnTo>
                  <a:lnTo>
                    <a:pt x="139" y="387"/>
                  </a:lnTo>
                  <a:lnTo>
                    <a:pt x="139" y="381"/>
                  </a:lnTo>
                  <a:lnTo>
                    <a:pt x="138" y="376"/>
                  </a:lnTo>
                  <a:lnTo>
                    <a:pt x="131" y="362"/>
                  </a:lnTo>
                  <a:lnTo>
                    <a:pt x="129" y="355"/>
                  </a:lnTo>
                  <a:lnTo>
                    <a:pt x="124" y="352"/>
                  </a:lnTo>
                  <a:lnTo>
                    <a:pt x="116" y="339"/>
                  </a:lnTo>
                  <a:lnTo>
                    <a:pt x="114" y="338"/>
                  </a:lnTo>
                  <a:lnTo>
                    <a:pt x="110" y="336"/>
                  </a:lnTo>
                  <a:lnTo>
                    <a:pt x="108" y="334"/>
                  </a:lnTo>
                  <a:lnTo>
                    <a:pt x="105" y="332"/>
                  </a:lnTo>
                  <a:lnTo>
                    <a:pt x="92" y="337"/>
                  </a:lnTo>
                  <a:lnTo>
                    <a:pt x="87" y="338"/>
                  </a:lnTo>
                  <a:lnTo>
                    <a:pt x="81" y="341"/>
                  </a:lnTo>
                  <a:lnTo>
                    <a:pt x="74" y="342"/>
                  </a:lnTo>
                  <a:lnTo>
                    <a:pt x="68" y="339"/>
                  </a:lnTo>
                  <a:lnTo>
                    <a:pt x="62" y="328"/>
                  </a:lnTo>
                  <a:lnTo>
                    <a:pt x="58" y="319"/>
                  </a:lnTo>
                  <a:lnTo>
                    <a:pt x="57" y="312"/>
                  </a:lnTo>
                  <a:lnTo>
                    <a:pt x="52" y="301"/>
                  </a:lnTo>
                  <a:lnTo>
                    <a:pt x="45" y="293"/>
                  </a:lnTo>
                  <a:lnTo>
                    <a:pt x="42" y="284"/>
                  </a:lnTo>
                  <a:lnTo>
                    <a:pt x="35" y="280"/>
                  </a:lnTo>
                  <a:lnTo>
                    <a:pt x="30" y="269"/>
                  </a:lnTo>
                  <a:lnTo>
                    <a:pt x="26" y="268"/>
                  </a:lnTo>
                  <a:lnTo>
                    <a:pt x="23" y="268"/>
                  </a:lnTo>
                  <a:lnTo>
                    <a:pt x="19" y="266"/>
                  </a:lnTo>
                  <a:lnTo>
                    <a:pt x="15" y="261"/>
                  </a:lnTo>
                  <a:lnTo>
                    <a:pt x="10" y="248"/>
                  </a:lnTo>
                  <a:lnTo>
                    <a:pt x="5" y="236"/>
                  </a:lnTo>
                  <a:lnTo>
                    <a:pt x="3" y="227"/>
                  </a:lnTo>
                  <a:lnTo>
                    <a:pt x="1" y="215"/>
                  </a:lnTo>
                  <a:lnTo>
                    <a:pt x="0" y="206"/>
                  </a:lnTo>
                  <a:lnTo>
                    <a:pt x="2" y="193"/>
                  </a:lnTo>
                  <a:lnTo>
                    <a:pt x="3" y="184"/>
                  </a:lnTo>
                  <a:lnTo>
                    <a:pt x="5" y="169"/>
                  </a:lnTo>
                  <a:lnTo>
                    <a:pt x="5" y="159"/>
                  </a:lnTo>
                  <a:lnTo>
                    <a:pt x="6" y="154"/>
                  </a:lnTo>
                  <a:lnTo>
                    <a:pt x="26" y="154"/>
                  </a:lnTo>
                  <a:lnTo>
                    <a:pt x="35" y="154"/>
                  </a:lnTo>
                  <a:lnTo>
                    <a:pt x="39" y="156"/>
                  </a:lnTo>
                  <a:lnTo>
                    <a:pt x="46" y="156"/>
                  </a:lnTo>
                  <a:lnTo>
                    <a:pt x="65" y="147"/>
                  </a:lnTo>
                  <a:lnTo>
                    <a:pt x="68" y="147"/>
                  </a:lnTo>
                  <a:lnTo>
                    <a:pt x="72" y="141"/>
                  </a:lnTo>
                  <a:lnTo>
                    <a:pt x="72" y="126"/>
                  </a:lnTo>
                  <a:lnTo>
                    <a:pt x="74" y="108"/>
                  </a:lnTo>
                  <a:lnTo>
                    <a:pt x="77" y="102"/>
                  </a:lnTo>
                  <a:lnTo>
                    <a:pt x="85" y="95"/>
                  </a:lnTo>
                  <a:lnTo>
                    <a:pt x="87" y="89"/>
                  </a:lnTo>
                  <a:lnTo>
                    <a:pt x="88" y="85"/>
                  </a:lnTo>
                  <a:lnTo>
                    <a:pt x="87" y="82"/>
                  </a:lnTo>
                  <a:lnTo>
                    <a:pt x="85" y="76"/>
                  </a:lnTo>
                  <a:lnTo>
                    <a:pt x="84" y="71"/>
                  </a:lnTo>
                  <a:lnTo>
                    <a:pt x="82" y="63"/>
                  </a:lnTo>
                  <a:lnTo>
                    <a:pt x="84" y="61"/>
                  </a:lnTo>
                  <a:lnTo>
                    <a:pt x="90" y="59"/>
                  </a:lnTo>
                  <a:lnTo>
                    <a:pt x="97" y="59"/>
                  </a:lnTo>
                  <a:lnTo>
                    <a:pt x="101" y="59"/>
                  </a:lnTo>
                  <a:lnTo>
                    <a:pt x="107" y="57"/>
                  </a:lnTo>
                  <a:lnTo>
                    <a:pt x="111" y="54"/>
                  </a:lnTo>
                  <a:lnTo>
                    <a:pt x="113" y="49"/>
                  </a:lnTo>
                  <a:lnTo>
                    <a:pt x="114" y="46"/>
                  </a:lnTo>
                  <a:lnTo>
                    <a:pt x="113" y="40"/>
                  </a:lnTo>
                  <a:lnTo>
                    <a:pt x="111" y="27"/>
                  </a:lnTo>
                  <a:lnTo>
                    <a:pt x="114" y="24"/>
                  </a:lnTo>
                  <a:lnTo>
                    <a:pt x="119" y="19"/>
                  </a:lnTo>
                  <a:lnTo>
                    <a:pt x="122" y="13"/>
                  </a:lnTo>
                  <a:lnTo>
                    <a:pt x="125" y="8"/>
                  </a:lnTo>
                  <a:lnTo>
                    <a:pt x="127" y="9"/>
                  </a:lnTo>
                  <a:lnTo>
                    <a:pt x="127" y="13"/>
                  </a:lnTo>
                  <a:lnTo>
                    <a:pt x="127" y="14"/>
                  </a:lnTo>
                  <a:lnTo>
                    <a:pt x="130" y="14"/>
                  </a:lnTo>
                  <a:lnTo>
                    <a:pt x="133" y="13"/>
                  </a:lnTo>
                  <a:lnTo>
                    <a:pt x="134" y="11"/>
                  </a:lnTo>
                  <a:lnTo>
                    <a:pt x="135" y="6"/>
                  </a:lnTo>
                  <a:lnTo>
                    <a:pt x="136" y="2"/>
                  </a:lnTo>
                  <a:lnTo>
                    <a:pt x="140" y="0"/>
                  </a:lnTo>
                  <a:lnTo>
                    <a:pt x="145" y="1"/>
                  </a:lnTo>
                  <a:lnTo>
                    <a:pt x="149" y="3"/>
                  </a:lnTo>
                  <a:lnTo>
                    <a:pt x="152" y="7"/>
                  </a:lnTo>
                  <a:lnTo>
                    <a:pt x="155" y="12"/>
                  </a:lnTo>
                  <a:lnTo>
                    <a:pt x="159" y="16"/>
                  </a:lnTo>
                  <a:lnTo>
                    <a:pt x="163" y="19"/>
                  </a:lnTo>
                  <a:lnTo>
                    <a:pt x="174" y="22"/>
                  </a:lnTo>
                  <a:lnTo>
                    <a:pt x="176" y="24"/>
                  </a:lnTo>
                  <a:lnTo>
                    <a:pt x="179" y="24"/>
                  </a:lnTo>
                  <a:lnTo>
                    <a:pt x="184" y="25"/>
                  </a:lnTo>
                  <a:lnTo>
                    <a:pt x="189" y="28"/>
                  </a:lnTo>
                  <a:lnTo>
                    <a:pt x="192" y="33"/>
                  </a:lnTo>
                  <a:lnTo>
                    <a:pt x="201" y="43"/>
                  </a:lnTo>
                  <a:lnTo>
                    <a:pt x="205" y="46"/>
                  </a:lnTo>
                  <a:lnTo>
                    <a:pt x="211" y="50"/>
                  </a:lnTo>
                  <a:lnTo>
                    <a:pt x="215" y="52"/>
                  </a:lnTo>
                  <a:lnTo>
                    <a:pt x="225" y="55"/>
                  </a:lnTo>
                  <a:lnTo>
                    <a:pt x="228" y="53"/>
                  </a:lnTo>
                  <a:lnTo>
                    <a:pt x="230" y="50"/>
                  </a:lnTo>
                  <a:lnTo>
                    <a:pt x="233" y="47"/>
                  </a:lnTo>
                  <a:lnTo>
                    <a:pt x="236" y="45"/>
                  </a:lnTo>
                  <a:lnTo>
                    <a:pt x="243" y="44"/>
                  </a:lnTo>
                  <a:lnTo>
                    <a:pt x="249" y="47"/>
                  </a:lnTo>
                  <a:lnTo>
                    <a:pt x="252" y="51"/>
                  </a:lnTo>
                  <a:lnTo>
                    <a:pt x="257" y="53"/>
                  </a:lnTo>
                  <a:lnTo>
                    <a:pt x="262" y="52"/>
                  </a:lnTo>
                  <a:lnTo>
                    <a:pt x="268" y="49"/>
                  </a:lnTo>
                  <a:lnTo>
                    <a:pt x="272" y="46"/>
                  </a:lnTo>
                  <a:lnTo>
                    <a:pt x="279" y="45"/>
                  </a:lnTo>
                  <a:lnTo>
                    <a:pt x="291" y="49"/>
                  </a:lnTo>
                  <a:lnTo>
                    <a:pt x="298" y="53"/>
                  </a:lnTo>
                  <a:lnTo>
                    <a:pt x="305" y="66"/>
                  </a:lnTo>
                  <a:lnTo>
                    <a:pt x="309" y="66"/>
                  </a:lnTo>
                  <a:lnTo>
                    <a:pt x="316" y="66"/>
                  </a:lnTo>
                  <a:lnTo>
                    <a:pt x="324" y="59"/>
                  </a:lnTo>
                  <a:lnTo>
                    <a:pt x="344" y="25"/>
                  </a:lnTo>
                  <a:lnTo>
                    <a:pt x="348" y="21"/>
                  </a:lnTo>
                  <a:lnTo>
                    <a:pt x="356" y="16"/>
                  </a:lnTo>
                  <a:lnTo>
                    <a:pt x="364" y="16"/>
                  </a:lnTo>
                  <a:lnTo>
                    <a:pt x="375" y="14"/>
                  </a:lnTo>
                  <a:lnTo>
                    <a:pt x="383" y="15"/>
                  </a:lnTo>
                  <a:lnTo>
                    <a:pt x="391" y="19"/>
                  </a:lnTo>
                  <a:lnTo>
                    <a:pt x="420" y="23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17" name="Freeform 418" descr="Papel carta">
              <a:extLst>
                <a:ext uri="{FF2B5EF4-FFF2-40B4-BE49-F238E27FC236}">
                  <a16:creationId xmlns:a16="http://schemas.microsoft.com/office/drawing/2014/main" id="{A9275E70-5C10-4FD8-99E5-FA823048F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595" y="3878513"/>
              <a:ext cx="868794" cy="1133646"/>
            </a:xfrm>
            <a:custGeom>
              <a:avLst/>
              <a:gdLst>
                <a:gd name="T0" fmla="*/ 62 w 433"/>
                <a:gd name="T1" fmla="*/ 205 h 565"/>
                <a:gd name="T2" fmla="*/ 58 w 433"/>
                <a:gd name="T3" fmla="*/ 168 h 565"/>
                <a:gd name="T4" fmla="*/ 88 w 433"/>
                <a:gd name="T5" fmla="*/ 135 h 565"/>
                <a:gd name="T6" fmla="*/ 110 w 433"/>
                <a:gd name="T7" fmla="*/ 108 h 565"/>
                <a:gd name="T8" fmla="*/ 151 w 433"/>
                <a:gd name="T9" fmla="*/ 100 h 565"/>
                <a:gd name="T10" fmla="*/ 206 w 433"/>
                <a:gd name="T11" fmla="*/ 103 h 565"/>
                <a:gd name="T12" fmla="*/ 234 w 433"/>
                <a:gd name="T13" fmla="*/ 56 h 565"/>
                <a:gd name="T14" fmla="*/ 217 w 433"/>
                <a:gd name="T15" fmla="*/ 6 h 565"/>
                <a:gd name="T16" fmla="*/ 290 w 433"/>
                <a:gd name="T17" fmla="*/ 11 h 565"/>
                <a:gd name="T18" fmla="*/ 321 w 433"/>
                <a:gd name="T19" fmla="*/ 21 h 565"/>
                <a:gd name="T20" fmla="*/ 338 w 433"/>
                <a:gd name="T21" fmla="*/ 32 h 565"/>
                <a:gd name="T22" fmla="*/ 344 w 433"/>
                <a:gd name="T23" fmla="*/ 50 h 565"/>
                <a:gd name="T24" fmla="*/ 373 w 433"/>
                <a:gd name="T25" fmla="*/ 48 h 565"/>
                <a:gd name="T26" fmla="*/ 399 w 433"/>
                <a:gd name="T27" fmla="*/ 74 h 565"/>
                <a:gd name="T28" fmla="*/ 430 w 433"/>
                <a:gd name="T29" fmla="*/ 80 h 565"/>
                <a:gd name="T30" fmla="*/ 430 w 433"/>
                <a:gd name="T31" fmla="*/ 95 h 565"/>
                <a:gd name="T32" fmla="*/ 406 w 433"/>
                <a:gd name="T33" fmla="*/ 125 h 565"/>
                <a:gd name="T34" fmla="*/ 383 w 433"/>
                <a:gd name="T35" fmla="*/ 136 h 565"/>
                <a:gd name="T36" fmla="*/ 371 w 433"/>
                <a:gd name="T37" fmla="*/ 179 h 565"/>
                <a:gd name="T38" fmla="*/ 321 w 433"/>
                <a:gd name="T39" fmla="*/ 232 h 565"/>
                <a:gd name="T40" fmla="*/ 280 w 433"/>
                <a:gd name="T41" fmla="*/ 241 h 565"/>
                <a:gd name="T42" fmla="*/ 249 w 433"/>
                <a:gd name="T43" fmla="*/ 261 h 565"/>
                <a:gd name="T44" fmla="*/ 261 w 433"/>
                <a:gd name="T45" fmla="*/ 286 h 565"/>
                <a:gd name="T46" fmla="*/ 271 w 433"/>
                <a:gd name="T47" fmla="*/ 319 h 565"/>
                <a:gd name="T48" fmla="*/ 292 w 433"/>
                <a:gd name="T49" fmla="*/ 335 h 565"/>
                <a:gd name="T50" fmla="*/ 312 w 433"/>
                <a:gd name="T51" fmla="*/ 350 h 565"/>
                <a:gd name="T52" fmla="*/ 324 w 433"/>
                <a:gd name="T53" fmla="*/ 355 h 565"/>
                <a:gd name="T54" fmla="*/ 344 w 433"/>
                <a:gd name="T55" fmla="*/ 353 h 565"/>
                <a:gd name="T56" fmla="*/ 359 w 433"/>
                <a:gd name="T57" fmla="*/ 326 h 565"/>
                <a:gd name="T58" fmla="*/ 376 w 433"/>
                <a:gd name="T59" fmla="*/ 338 h 565"/>
                <a:gd name="T60" fmla="*/ 372 w 433"/>
                <a:gd name="T61" fmla="*/ 370 h 565"/>
                <a:gd name="T62" fmla="*/ 376 w 433"/>
                <a:gd name="T63" fmla="*/ 390 h 565"/>
                <a:gd name="T64" fmla="*/ 376 w 433"/>
                <a:gd name="T65" fmla="*/ 409 h 565"/>
                <a:gd name="T66" fmla="*/ 368 w 433"/>
                <a:gd name="T67" fmla="*/ 451 h 565"/>
                <a:gd name="T68" fmla="*/ 334 w 433"/>
                <a:gd name="T69" fmla="*/ 442 h 565"/>
                <a:gd name="T70" fmla="*/ 301 w 433"/>
                <a:gd name="T71" fmla="*/ 427 h 565"/>
                <a:gd name="T72" fmla="*/ 282 w 433"/>
                <a:gd name="T73" fmla="*/ 392 h 565"/>
                <a:gd name="T74" fmla="*/ 265 w 433"/>
                <a:gd name="T75" fmla="*/ 373 h 565"/>
                <a:gd name="T76" fmla="*/ 239 w 433"/>
                <a:gd name="T77" fmla="*/ 387 h 565"/>
                <a:gd name="T78" fmla="*/ 207 w 433"/>
                <a:gd name="T79" fmla="*/ 409 h 565"/>
                <a:gd name="T80" fmla="*/ 175 w 433"/>
                <a:gd name="T81" fmla="*/ 441 h 565"/>
                <a:gd name="T82" fmla="*/ 206 w 433"/>
                <a:gd name="T83" fmla="*/ 494 h 565"/>
                <a:gd name="T84" fmla="*/ 214 w 433"/>
                <a:gd name="T85" fmla="*/ 517 h 565"/>
                <a:gd name="T86" fmla="*/ 202 w 433"/>
                <a:gd name="T87" fmla="*/ 529 h 565"/>
                <a:gd name="T88" fmla="*/ 163 w 433"/>
                <a:gd name="T89" fmla="*/ 537 h 565"/>
                <a:gd name="T90" fmla="*/ 148 w 433"/>
                <a:gd name="T91" fmla="*/ 561 h 565"/>
                <a:gd name="T92" fmla="*/ 114 w 433"/>
                <a:gd name="T93" fmla="*/ 554 h 565"/>
                <a:gd name="T94" fmla="*/ 69 w 433"/>
                <a:gd name="T95" fmla="*/ 546 h 565"/>
                <a:gd name="T96" fmla="*/ 83 w 433"/>
                <a:gd name="T97" fmla="*/ 505 h 565"/>
                <a:gd name="T98" fmla="*/ 108 w 433"/>
                <a:gd name="T99" fmla="*/ 462 h 565"/>
                <a:gd name="T100" fmla="*/ 151 w 433"/>
                <a:gd name="T101" fmla="*/ 443 h 565"/>
                <a:gd name="T102" fmla="*/ 155 w 433"/>
                <a:gd name="T103" fmla="*/ 422 h 565"/>
                <a:gd name="T104" fmla="*/ 147 w 433"/>
                <a:gd name="T105" fmla="*/ 396 h 565"/>
                <a:gd name="T106" fmla="*/ 124 w 433"/>
                <a:gd name="T107" fmla="*/ 368 h 565"/>
                <a:gd name="T108" fmla="*/ 125 w 433"/>
                <a:gd name="T109" fmla="*/ 404 h 565"/>
                <a:gd name="T110" fmla="*/ 83 w 433"/>
                <a:gd name="T111" fmla="*/ 423 h 565"/>
                <a:gd name="T112" fmla="*/ 75 w 433"/>
                <a:gd name="T113" fmla="*/ 360 h 565"/>
                <a:gd name="T114" fmla="*/ 58 w 433"/>
                <a:gd name="T115" fmla="*/ 378 h 565"/>
                <a:gd name="T116" fmla="*/ 71 w 433"/>
                <a:gd name="T117" fmla="*/ 342 h 565"/>
                <a:gd name="T118" fmla="*/ 46 w 433"/>
                <a:gd name="T119" fmla="*/ 392 h 565"/>
                <a:gd name="T120" fmla="*/ 18 w 433"/>
                <a:gd name="T121" fmla="*/ 358 h 565"/>
                <a:gd name="T122" fmla="*/ 23 w 433"/>
                <a:gd name="T123" fmla="*/ 267 h 565"/>
                <a:gd name="T124" fmla="*/ 34 w 433"/>
                <a:gd name="T125" fmla="*/ 22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3" h="565">
                  <a:moveTo>
                    <a:pt x="34" y="223"/>
                  </a:moveTo>
                  <a:lnTo>
                    <a:pt x="43" y="214"/>
                  </a:lnTo>
                  <a:lnTo>
                    <a:pt x="44" y="209"/>
                  </a:lnTo>
                  <a:lnTo>
                    <a:pt x="46" y="207"/>
                  </a:lnTo>
                  <a:lnTo>
                    <a:pt x="60" y="206"/>
                  </a:lnTo>
                  <a:lnTo>
                    <a:pt x="62" y="205"/>
                  </a:lnTo>
                  <a:lnTo>
                    <a:pt x="61" y="203"/>
                  </a:lnTo>
                  <a:lnTo>
                    <a:pt x="58" y="199"/>
                  </a:lnTo>
                  <a:lnTo>
                    <a:pt x="56" y="196"/>
                  </a:lnTo>
                  <a:lnTo>
                    <a:pt x="58" y="184"/>
                  </a:lnTo>
                  <a:lnTo>
                    <a:pt x="56" y="173"/>
                  </a:lnTo>
                  <a:lnTo>
                    <a:pt x="58" y="168"/>
                  </a:lnTo>
                  <a:lnTo>
                    <a:pt x="61" y="156"/>
                  </a:lnTo>
                  <a:lnTo>
                    <a:pt x="65" y="150"/>
                  </a:lnTo>
                  <a:lnTo>
                    <a:pt x="79" y="142"/>
                  </a:lnTo>
                  <a:lnTo>
                    <a:pt x="83" y="143"/>
                  </a:lnTo>
                  <a:lnTo>
                    <a:pt x="85" y="139"/>
                  </a:lnTo>
                  <a:lnTo>
                    <a:pt x="88" y="135"/>
                  </a:lnTo>
                  <a:lnTo>
                    <a:pt x="94" y="125"/>
                  </a:lnTo>
                  <a:lnTo>
                    <a:pt x="96" y="122"/>
                  </a:lnTo>
                  <a:lnTo>
                    <a:pt x="100" y="119"/>
                  </a:lnTo>
                  <a:lnTo>
                    <a:pt x="107" y="115"/>
                  </a:lnTo>
                  <a:lnTo>
                    <a:pt x="110" y="113"/>
                  </a:lnTo>
                  <a:lnTo>
                    <a:pt x="110" y="108"/>
                  </a:lnTo>
                  <a:lnTo>
                    <a:pt x="111" y="103"/>
                  </a:lnTo>
                  <a:lnTo>
                    <a:pt x="113" y="100"/>
                  </a:lnTo>
                  <a:lnTo>
                    <a:pt x="125" y="97"/>
                  </a:lnTo>
                  <a:lnTo>
                    <a:pt x="133" y="97"/>
                  </a:lnTo>
                  <a:lnTo>
                    <a:pt x="137" y="99"/>
                  </a:lnTo>
                  <a:lnTo>
                    <a:pt x="151" y="100"/>
                  </a:lnTo>
                  <a:lnTo>
                    <a:pt x="167" y="103"/>
                  </a:lnTo>
                  <a:lnTo>
                    <a:pt x="184" y="103"/>
                  </a:lnTo>
                  <a:lnTo>
                    <a:pt x="189" y="106"/>
                  </a:lnTo>
                  <a:lnTo>
                    <a:pt x="192" y="109"/>
                  </a:lnTo>
                  <a:lnTo>
                    <a:pt x="198" y="105"/>
                  </a:lnTo>
                  <a:lnTo>
                    <a:pt x="206" y="103"/>
                  </a:lnTo>
                  <a:lnTo>
                    <a:pt x="214" y="103"/>
                  </a:lnTo>
                  <a:lnTo>
                    <a:pt x="224" y="102"/>
                  </a:lnTo>
                  <a:lnTo>
                    <a:pt x="231" y="103"/>
                  </a:lnTo>
                  <a:lnTo>
                    <a:pt x="234" y="101"/>
                  </a:lnTo>
                  <a:lnTo>
                    <a:pt x="236" y="94"/>
                  </a:lnTo>
                  <a:lnTo>
                    <a:pt x="234" y="56"/>
                  </a:lnTo>
                  <a:lnTo>
                    <a:pt x="230" y="41"/>
                  </a:lnTo>
                  <a:lnTo>
                    <a:pt x="226" y="34"/>
                  </a:lnTo>
                  <a:lnTo>
                    <a:pt x="221" y="23"/>
                  </a:lnTo>
                  <a:lnTo>
                    <a:pt x="217" y="12"/>
                  </a:lnTo>
                  <a:lnTo>
                    <a:pt x="213" y="8"/>
                  </a:lnTo>
                  <a:lnTo>
                    <a:pt x="217" y="6"/>
                  </a:lnTo>
                  <a:lnTo>
                    <a:pt x="221" y="5"/>
                  </a:lnTo>
                  <a:lnTo>
                    <a:pt x="233" y="5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82" y="9"/>
                  </a:lnTo>
                  <a:lnTo>
                    <a:pt x="290" y="11"/>
                  </a:lnTo>
                  <a:lnTo>
                    <a:pt x="294" y="14"/>
                  </a:lnTo>
                  <a:lnTo>
                    <a:pt x="301" y="13"/>
                  </a:lnTo>
                  <a:lnTo>
                    <a:pt x="305" y="15"/>
                  </a:lnTo>
                  <a:lnTo>
                    <a:pt x="312" y="21"/>
                  </a:lnTo>
                  <a:lnTo>
                    <a:pt x="318" y="21"/>
                  </a:lnTo>
                  <a:lnTo>
                    <a:pt x="321" y="21"/>
                  </a:lnTo>
                  <a:lnTo>
                    <a:pt x="326" y="23"/>
                  </a:lnTo>
                  <a:lnTo>
                    <a:pt x="326" y="24"/>
                  </a:lnTo>
                  <a:lnTo>
                    <a:pt x="328" y="33"/>
                  </a:lnTo>
                  <a:lnTo>
                    <a:pt x="332" y="36"/>
                  </a:lnTo>
                  <a:lnTo>
                    <a:pt x="335" y="34"/>
                  </a:lnTo>
                  <a:lnTo>
                    <a:pt x="338" y="32"/>
                  </a:lnTo>
                  <a:lnTo>
                    <a:pt x="341" y="33"/>
                  </a:lnTo>
                  <a:lnTo>
                    <a:pt x="341" y="36"/>
                  </a:lnTo>
                  <a:lnTo>
                    <a:pt x="344" y="40"/>
                  </a:lnTo>
                  <a:lnTo>
                    <a:pt x="344" y="46"/>
                  </a:lnTo>
                  <a:lnTo>
                    <a:pt x="343" y="47"/>
                  </a:lnTo>
                  <a:lnTo>
                    <a:pt x="344" y="50"/>
                  </a:lnTo>
                  <a:lnTo>
                    <a:pt x="348" y="52"/>
                  </a:lnTo>
                  <a:lnTo>
                    <a:pt x="353" y="52"/>
                  </a:lnTo>
                  <a:lnTo>
                    <a:pt x="356" y="52"/>
                  </a:lnTo>
                  <a:lnTo>
                    <a:pt x="360" y="49"/>
                  </a:lnTo>
                  <a:lnTo>
                    <a:pt x="366" y="47"/>
                  </a:lnTo>
                  <a:lnTo>
                    <a:pt x="373" y="48"/>
                  </a:lnTo>
                  <a:lnTo>
                    <a:pt x="377" y="47"/>
                  </a:lnTo>
                  <a:lnTo>
                    <a:pt x="381" y="45"/>
                  </a:lnTo>
                  <a:lnTo>
                    <a:pt x="383" y="49"/>
                  </a:lnTo>
                  <a:lnTo>
                    <a:pt x="386" y="55"/>
                  </a:lnTo>
                  <a:lnTo>
                    <a:pt x="393" y="67"/>
                  </a:lnTo>
                  <a:lnTo>
                    <a:pt x="399" y="74"/>
                  </a:lnTo>
                  <a:lnTo>
                    <a:pt x="404" y="79"/>
                  </a:lnTo>
                  <a:lnTo>
                    <a:pt x="417" y="86"/>
                  </a:lnTo>
                  <a:lnTo>
                    <a:pt x="421" y="81"/>
                  </a:lnTo>
                  <a:lnTo>
                    <a:pt x="430" y="78"/>
                  </a:lnTo>
                  <a:lnTo>
                    <a:pt x="432" y="80"/>
                  </a:lnTo>
                  <a:lnTo>
                    <a:pt x="430" y="80"/>
                  </a:lnTo>
                  <a:lnTo>
                    <a:pt x="428" y="83"/>
                  </a:lnTo>
                  <a:lnTo>
                    <a:pt x="427" y="86"/>
                  </a:lnTo>
                  <a:lnTo>
                    <a:pt x="429" y="89"/>
                  </a:lnTo>
                  <a:lnTo>
                    <a:pt x="432" y="91"/>
                  </a:lnTo>
                  <a:lnTo>
                    <a:pt x="432" y="93"/>
                  </a:lnTo>
                  <a:lnTo>
                    <a:pt x="430" y="95"/>
                  </a:lnTo>
                  <a:lnTo>
                    <a:pt x="418" y="102"/>
                  </a:lnTo>
                  <a:lnTo>
                    <a:pt x="414" y="104"/>
                  </a:lnTo>
                  <a:lnTo>
                    <a:pt x="410" y="110"/>
                  </a:lnTo>
                  <a:lnTo>
                    <a:pt x="409" y="115"/>
                  </a:lnTo>
                  <a:lnTo>
                    <a:pt x="407" y="120"/>
                  </a:lnTo>
                  <a:lnTo>
                    <a:pt x="406" y="125"/>
                  </a:lnTo>
                  <a:lnTo>
                    <a:pt x="401" y="133"/>
                  </a:lnTo>
                  <a:lnTo>
                    <a:pt x="398" y="132"/>
                  </a:lnTo>
                  <a:lnTo>
                    <a:pt x="394" y="131"/>
                  </a:lnTo>
                  <a:lnTo>
                    <a:pt x="387" y="130"/>
                  </a:lnTo>
                  <a:lnTo>
                    <a:pt x="385" y="133"/>
                  </a:lnTo>
                  <a:lnTo>
                    <a:pt x="383" y="136"/>
                  </a:lnTo>
                  <a:lnTo>
                    <a:pt x="383" y="141"/>
                  </a:lnTo>
                  <a:lnTo>
                    <a:pt x="383" y="147"/>
                  </a:lnTo>
                  <a:lnTo>
                    <a:pt x="385" y="148"/>
                  </a:lnTo>
                  <a:lnTo>
                    <a:pt x="387" y="160"/>
                  </a:lnTo>
                  <a:lnTo>
                    <a:pt x="387" y="161"/>
                  </a:lnTo>
                  <a:lnTo>
                    <a:pt x="371" y="179"/>
                  </a:lnTo>
                  <a:lnTo>
                    <a:pt x="362" y="187"/>
                  </a:lnTo>
                  <a:lnTo>
                    <a:pt x="351" y="202"/>
                  </a:lnTo>
                  <a:lnTo>
                    <a:pt x="346" y="206"/>
                  </a:lnTo>
                  <a:lnTo>
                    <a:pt x="336" y="216"/>
                  </a:lnTo>
                  <a:lnTo>
                    <a:pt x="326" y="229"/>
                  </a:lnTo>
                  <a:lnTo>
                    <a:pt x="321" y="232"/>
                  </a:lnTo>
                  <a:lnTo>
                    <a:pt x="315" y="235"/>
                  </a:lnTo>
                  <a:lnTo>
                    <a:pt x="306" y="237"/>
                  </a:lnTo>
                  <a:lnTo>
                    <a:pt x="299" y="239"/>
                  </a:lnTo>
                  <a:lnTo>
                    <a:pt x="292" y="241"/>
                  </a:lnTo>
                  <a:lnTo>
                    <a:pt x="286" y="241"/>
                  </a:lnTo>
                  <a:lnTo>
                    <a:pt x="280" y="241"/>
                  </a:lnTo>
                  <a:lnTo>
                    <a:pt x="269" y="245"/>
                  </a:lnTo>
                  <a:lnTo>
                    <a:pt x="265" y="248"/>
                  </a:lnTo>
                  <a:lnTo>
                    <a:pt x="263" y="251"/>
                  </a:lnTo>
                  <a:lnTo>
                    <a:pt x="258" y="252"/>
                  </a:lnTo>
                  <a:lnTo>
                    <a:pt x="254" y="254"/>
                  </a:lnTo>
                  <a:lnTo>
                    <a:pt x="249" y="261"/>
                  </a:lnTo>
                  <a:lnTo>
                    <a:pt x="249" y="264"/>
                  </a:lnTo>
                  <a:lnTo>
                    <a:pt x="253" y="265"/>
                  </a:lnTo>
                  <a:lnTo>
                    <a:pt x="257" y="268"/>
                  </a:lnTo>
                  <a:lnTo>
                    <a:pt x="260" y="271"/>
                  </a:lnTo>
                  <a:lnTo>
                    <a:pt x="262" y="280"/>
                  </a:lnTo>
                  <a:lnTo>
                    <a:pt x="261" y="286"/>
                  </a:lnTo>
                  <a:lnTo>
                    <a:pt x="261" y="301"/>
                  </a:lnTo>
                  <a:lnTo>
                    <a:pt x="262" y="303"/>
                  </a:lnTo>
                  <a:lnTo>
                    <a:pt x="264" y="306"/>
                  </a:lnTo>
                  <a:lnTo>
                    <a:pt x="266" y="310"/>
                  </a:lnTo>
                  <a:lnTo>
                    <a:pt x="269" y="316"/>
                  </a:lnTo>
                  <a:lnTo>
                    <a:pt x="271" y="319"/>
                  </a:lnTo>
                  <a:lnTo>
                    <a:pt x="275" y="324"/>
                  </a:lnTo>
                  <a:lnTo>
                    <a:pt x="278" y="324"/>
                  </a:lnTo>
                  <a:lnTo>
                    <a:pt x="285" y="329"/>
                  </a:lnTo>
                  <a:lnTo>
                    <a:pt x="288" y="329"/>
                  </a:lnTo>
                  <a:lnTo>
                    <a:pt x="290" y="332"/>
                  </a:lnTo>
                  <a:lnTo>
                    <a:pt x="292" y="335"/>
                  </a:lnTo>
                  <a:lnTo>
                    <a:pt x="303" y="340"/>
                  </a:lnTo>
                  <a:lnTo>
                    <a:pt x="304" y="341"/>
                  </a:lnTo>
                  <a:lnTo>
                    <a:pt x="306" y="342"/>
                  </a:lnTo>
                  <a:lnTo>
                    <a:pt x="307" y="344"/>
                  </a:lnTo>
                  <a:lnTo>
                    <a:pt x="308" y="346"/>
                  </a:lnTo>
                  <a:lnTo>
                    <a:pt x="312" y="350"/>
                  </a:lnTo>
                  <a:lnTo>
                    <a:pt x="317" y="362"/>
                  </a:lnTo>
                  <a:lnTo>
                    <a:pt x="319" y="364"/>
                  </a:lnTo>
                  <a:lnTo>
                    <a:pt x="320" y="365"/>
                  </a:lnTo>
                  <a:lnTo>
                    <a:pt x="322" y="364"/>
                  </a:lnTo>
                  <a:lnTo>
                    <a:pt x="323" y="363"/>
                  </a:lnTo>
                  <a:lnTo>
                    <a:pt x="324" y="355"/>
                  </a:lnTo>
                  <a:lnTo>
                    <a:pt x="325" y="355"/>
                  </a:lnTo>
                  <a:lnTo>
                    <a:pt x="328" y="355"/>
                  </a:lnTo>
                  <a:lnTo>
                    <a:pt x="333" y="359"/>
                  </a:lnTo>
                  <a:lnTo>
                    <a:pt x="338" y="359"/>
                  </a:lnTo>
                  <a:lnTo>
                    <a:pt x="341" y="357"/>
                  </a:lnTo>
                  <a:lnTo>
                    <a:pt x="344" y="353"/>
                  </a:lnTo>
                  <a:lnTo>
                    <a:pt x="344" y="354"/>
                  </a:lnTo>
                  <a:lnTo>
                    <a:pt x="347" y="349"/>
                  </a:lnTo>
                  <a:lnTo>
                    <a:pt x="353" y="346"/>
                  </a:lnTo>
                  <a:lnTo>
                    <a:pt x="356" y="344"/>
                  </a:lnTo>
                  <a:lnTo>
                    <a:pt x="357" y="340"/>
                  </a:lnTo>
                  <a:lnTo>
                    <a:pt x="359" y="326"/>
                  </a:lnTo>
                  <a:lnTo>
                    <a:pt x="361" y="328"/>
                  </a:lnTo>
                  <a:lnTo>
                    <a:pt x="364" y="328"/>
                  </a:lnTo>
                  <a:lnTo>
                    <a:pt x="366" y="331"/>
                  </a:lnTo>
                  <a:lnTo>
                    <a:pt x="368" y="335"/>
                  </a:lnTo>
                  <a:lnTo>
                    <a:pt x="372" y="337"/>
                  </a:lnTo>
                  <a:lnTo>
                    <a:pt x="376" y="338"/>
                  </a:lnTo>
                  <a:lnTo>
                    <a:pt x="377" y="342"/>
                  </a:lnTo>
                  <a:lnTo>
                    <a:pt x="377" y="347"/>
                  </a:lnTo>
                  <a:lnTo>
                    <a:pt x="379" y="352"/>
                  </a:lnTo>
                  <a:lnTo>
                    <a:pt x="379" y="360"/>
                  </a:lnTo>
                  <a:lnTo>
                    <a:pt x="377" y="364"/>
                  </a:lnTo>
                  <a:lnTo>
                    <a:pt x="372" y="370"/>
                  </a:lnTo>
                  <a:lnTo>
                    <a:pt x="368" y="371"/>
                  </a:lnTo>
                  <a:lnTo>
                    <a:pt x="367" y="373"/>
                  </a:lnTo>
                  <a:lnTo>
                    <a:pt x="368" y="379"/>
                  </a:lnTo>
                  <a:lnTo>
                    <a:pt x="370" y="383"/>
                  </a:lnTo>
                  <a:lnTo>
                    <a:pt x="376" y="389"/>
                  </a:lnTo>
                  <a:lnTo>
                    <a:pt x="376" y="390"/>
                  </a:lnTo>
                  <a:lnTo>
                    <a:pt x="378" y="392"/>
                  </a:lnTo>
                  <a:lnTo>
                    <a:pt x="377" y="394"/>
                  </a:lnTo>
                  <a:lnTo>
                    <a:pt x="378" y="396"/>
                  </a:lnTo>
                  <a:lnTo>
                    <a:pt x="377" y="398"/>
                  </a:lnTo>
                  <a:lnTo>
                    <a:pt x="377" y="406"/>
                  </a:lnTo>
                  <a:lnTo>
                    <a:pt x="376" y="409"/>
                  </a:lnTo>
                  <a:lnTo>
                    <a:pt x="376" y="412"/>
                  </a:lnTo>
                  <a:lnTo>
                    <a:pt x="376" y="428"/>
                  </a:lnTo>
                  <a:lnTo>
                    <a:pt x="374" y="432"/>
                  </a:lnTo>
                  <a:lnTo>
                    <a:pt x="368" y="439"/>
                  </a:lnTo>
                  <a:lnTo>
                    <a:pt x="366" y="447"/>
                  </a:lnTo>
                  <a:lnTo>
                    <a:pt x="368" y="451"/>
                  </a:lnTo>
                  <a:lnTo>
                    <a:pt x="369" y="454"/>
                  </a:lnTo>
                  <a:lnTo>
                    <a:pt x="371" y="455"/>
                  </a:lnTo>
                  <a:lnTo>
                    <a:pt x="373" y="455"/>
                  </a:lnTo>
                  <a:lnTo>
                    <a:pt x="363" y="457"/>
                  </a:lnTo>
                  <a:lnTo>
                    <a:pt x="350" y="454"/>
                  </a:lnTo>
                  <a:lnTo>
                    <a:pt x="334" y="442"/>
                  </a:lnTo>
                  <a:lnTo>
                    <a:pt x="332" y="436"/>
                  </a:lnTo>
                  <a:lnTo>
                    <a:pt x="315" y="434"/>
                  </a:lnTo>
                  <a:lnTo>
                    <a:pt x="314" y="436"/>
                  </a:lnTo>
                  <a:lnTo>
                    <a:pt x="307" y="434"/>
                  </a:lnTo>
                  <a:lnTo>
                    <a:pt x="307" y="433"/>
                  </a:lnTo>
                  <a:lnTo>
                    <a:pt x="301" y="427"/>
                  </a:lnTo>
                  <a:lnTo>
                    <a:pt x="296" y="424"/>
                  </a:lnTo>
                  <a:lnTo>
                    <a:pt x="293" y="421"/>
                  </a:lnTo>
                  <a:lnTo>
                    <a:pt x="295" y="413"/>
                  </a:lnTo>
                  <a:lnTo>
                    <a:pt x="294" y="407"/>
                  </a:lnTo>
                  <a:lnTo>
                    <a:pt x="288" y="401"/>
                  </a:lnTo>
                  <a:lnTo>
                    <a:pt x="282" y="392"/>
                  </a:lnTo>
                  <a:lnTo>
                    <a:pt x="282" y="386"/>
                  </a:lnTo>
                  <a:lnTo>
                    <a:pt x="275" y="385"/>
                  </a:lnTo>
                  <a:lnTo>
                    <a:pt x="272" y="384"/>
                  </a:lnTo>
                  <a:lnTo>
                    <a:pt x="269" y="378"/>
                  </a:lnTo>
                  <a:lnTo>
                    <a:pt x="268" y="378"/>
                  </a:lnTo>
                  <a:lnTo>
                    <a:pt x="265" y="373"/>
                  </a:lnTo>
                  <a:lnTo>
                    <a:pt x="262" y="371"/>
                  </a:lnTo>
                  <a:lnTo>
                    <a:pt x="252" y="383"/>
                  </a:lnTo>
                  <a:lnTo>
                    <a:pt x="249" y="385"/>
                  </a:lnTo>
                  <a:lnTo>
                    <a:pt x="242" y="385"/>
                  </a:lnTo>
                  <a:lnTo>
                    <a:pt x="239" y="386"/>
                  </a:lnTo>
                  <a:lnTo>
                    <a:pt x="239" y="387"/>
                  </a:lnTo>
                  <a:lnTo>
                    <a:pt x="233" y="391"/>
                  </a:lnTo>
                  <a:lnTo>
                    <a:pt x="224" y="395"/>
                  </a:lnTo>
                  <a:lnTo>
                    <a:pt x="221" y="393"/>
                  </a:lnTo>
                  <a:lnTo>
                    <a:pt x="217" y="396"/>
                  </a:lnTo>
                  <a:lnTo>
                    <a:pt x="212" y="403"/>
                  </a:lnTo>
                  <a:lnTo>
                    <a:pt x="207" y="409"/>
                  </a:lnTo>
                  <a:lnTo>
                    <a:pt x="206" y="409"/>
                  </a:lnTo>
                  <a:lnTo>
                    <a:pt x="205" y="411"/>
                  </a:lnTo>
                  <a:lnTo>
                    <a:pt x="189" y="418"/>
                  </a:lnTo>
                  <a:lnTo>
                    <a:pt x="182" y="424"/>
                  </a:lnTo>
                  <a:lnTo>
                    <a:pt x="178" y="433"/>
                  </a:lnTo>
                  <a:lnTo>
                    <a:pt x="175" y="441"/>
                  </a:lnTo>
                  <a:lnTo>
                    <a:pt x="175" y="459"/>
                  </a:lnTo>
                  <a:lnTo>
                    <a:pt x="178" y="466"/>
                  </a:lnTo>
                  <a:lnTo>
                    <a:pt x="189" y="478"/>
                  </a:lnTo>
                  <a:lnTo>
                    <a:pt x="194" y="479"/>
                  </a:lnTo>
                  <a:lnTo>
                    <a:pt x="200" y="492"/>
                  </a:lnTo>
                  <a:lnTo>
                    <a:pt x="206" y="494"/>
                  </a:lnTo>
                  <a:lnTo>
                    <a:pt x="211" y="498"/>
                  </a:lnTo>
                  <a:lnTo>
                    <a:pt x="218" y="500"/>
                  </a:lnTo>
                  <a:lnTo>
                    <a:pt x="217" y="513"/>
                  </a:lnTo>
                  <a:lnTo>
                    <a:pt x="212" y="513"/>
                  </a:lnTo>
                  <a:lnTo>
                    <a:pt x="211" y="517"/>
                  </a:lnTo>
                  <a:lnTo>
                    <a:pt x="214" y="517"/>
                  </a:lnTo>
                  <a:lnTo>
                    <a:pt x="216" y="520"/>
                  </a:lnTo>
                  <a:lnTo>
                    <a:pt x="209" y="528"/>
                  </a:lnTo>
                  <a:lnTo>
                    <a:pt x="209" y="523"/>
                  </a:lnTo>
                  <a:lnTo>
                    <a:pt x="206" y="520"/>
                  </a:lnTo>
                  <a:lnTo>
                    <a:pt x="205" y="522"/>
                  </a:lnTo>
                  <a:lnTo>
                    <a:pt x="202" y="529"/>
                  </a:lnTo>
                  <a:lnTo>
                    <a:pt x="191" y="532"/>
                  </a:lnTo>
                  <a:lnTo>
                    <a:pt x="188" y="539"/>
                  </a:lnTo>
                  <a:lnTo>
                    <a:pt x="182" y="540"/>
                  </a:lnTo>
                  <a:lnTo>
                    <a:pt x="174" y="539"/>
                  </a:lnTo>
                  <a:lnTo>
                    <a:pt x="168" y="537"/>
                  </a:lnTo>
                  <a:lnTo>
                    <a:pt x="163" y="537"/>
                  </a:lnTo>
                  <a:lnTo>
                    <a:pt x="161" y="539"/>
                  </a:lnTo>
                  <a:lnTo>
                    <a:pt x="159" y="543"/>
                  </a:lnTo>
                  <a:lnTo>
                    <a:pt x="159" y="549"/>
                  </a:lnTo>
                  <a:lnTo>
                    <a:pt x="161" y="563"/>
                  </a:lnTo>
                  <a:lnTo>
                    <a:pt x="152" y="563"/>
                  </a:lnTo>
                  <a:lnTo>
                    <a:pt x="148" y="561"/>
                  </a:lnTo>
                  <a:lnTo>
                    <a:pt x="142" y="560"/>
                  </a:lnTo>
                  <a:lnTo>
                    <a:pt x="134" y="564"/>
                  </a:lnTo>
                  <a:lnTo>
                    <a:pt x="122" y="564"/>
                  </a:lnTo>
                  <a:lnTo>
                    <a:pt x="120" y="560"/>
                  </a:lnTo>
                  <a:lnTo>
                    <a:pt x="116" y="555"/>
                  </a:lnTo>
                  <a:lnTo>
                    <a:pt x="114" y="554"/>
                  </a:lnTo>
                  <a:lnTo>
                    <a:pt x="106" y="553"/>
                  </a:lnTo>
                  <a:lnTo>
                    <a:pt x="97" y="552"/>
                  </a:lnTo>
                  <a:lnTo>
                    <a:pt x="89" y="551"/>
                  </a:lnTo>
                  <a:lnTo>
                    <a:pt x="87" y="550"/>
                  </a:lnTo>
                  <a:lnTo>
                    <a:pt x="86" y="543"/>
                  </a:lnTo>
                  <a:lnTo>
                    <a:pt x="69" y="546"/>
                  </a:lnTo>
                  <a:lnTo>
                    <a:pt x="71" y="538"/>
                  </a:lnTo>
                  <a:lnTo>
                    <a:pt x="76" y="528"/>
                  </a:lnTo>
                  <a:lnTo>
                    <a:pt x="80" y="518"/>
                  </a:lnTo>
                  <a:lnTo>
                    <a:pt x="77" y="507"/>
                  </a:lnTo>
                  <a:lnTo>
                    <a:pt x="80" y="502"/>
                  </a:lnTo>
                  <a:lnTo>
                    <a:pt x="83" y="505"/>
                  </a:lnTo>
                  <a:lnTo>
                    <a:pt x="89" y="498"/>
                  </a:lnTo>
                  <a:lnTo>
                    <a:pt x="103" y="498"/>
                  </a:lnTo>
                  <a:lnTo>
                    <a:pt x="103" y="482"/>
                  </a:lnTo>
                  <a:lnTo>
                    <a:pt x="100" y="477"/>
                  </a:lnTo>
                  <a:lnTo>
                    <a:pt x="101" y="473"/>
                  </a:lnTo>
                  <a:lnTo>
                    <a:pt x="108" y="462"/>
                  </a:lnTo>
                  <a:lnTo>
                    <a:pt x="109" y="461"/>
                  </a:lnTo>
                  <a:lnTo>
                    <a:pt x="117" y="448"/>
                  </a:lnTo>
                  <a:lnTo>
                    <a:pt x="122" y="447"/>
                  </a:lnTo>
                  <a:lnTo>
                    <a:pt x="133" y="442"/>
                  </a:lnTo>
                  <a:lnTo>
                    <a:pt x="144" y="444"/>
                  </a:lnTo>
                  <a:lnTo>
                    <a:pt x="151" y="443"/>
                  </a:lnTo>
                  <a:lnTo>
                    <a:pt x="152" y="434"/>
                  </a:lnTo>
                  <a:lnTo>
                    <a:pt x="156" y="433"/>
                  </a:lnTo>
                  <a:lnTo>
                    <a:pt x="157" y="427"/>
                  </a:lnTo>
                  <a:lnTo>
                    <a:pt x="151" y="426"/>
                  </a:lnTo>
                  <a:lnTo>
                    <a:pt x="152" y="422"/>
                  </a:lnTo>
                  <a:lnTo>
                    <a:pt x="155" y="422"/>
                  </a:lnTo>
                  <a:lnTo>
                    <a:pt x="155" y="415"/>
                  </a:lnTo>
                  <a:lnTo>
                    <a:pt x="163" y="404"/>
                  </a:lnTo>
                  <a:lnTo>
                    <a:pt x="163" y="401"/>
                  </a:lnTo>
                  <a:lnTo>
                    <a:pt x="158" y="400"/>
                  </a:lnTo>
                  <a:lnTo>
                    <a:pt x="154" y="397"/>
                  </a:lnTo>
                  <a:lnTo>
                    <a:pt x="147" y="396"/>
                  </a:lnTo>
                  <a:lnTo>
                    <a:pt x="143" y="400"/>
                  </a:lnTo>
                  <a:lnTo>
                    <a:pt x="140" y="397"/>
                  </a:lnTo>
                  <a:lnTo>
                    <a:pt x="144" y="396"/>
                  </a:lnTo>
                  <a:lnTo>
                    <a:pt x="146" y="384"/>
                  </a:lnTo>
                  <a:lnTo>
                    <a:pt x="135" y="379"/>
                  </a:lnTo>
                  <a:lnTo>
                    <a:pt x="124" y="368"/>
                  </a:lnTo>
                  <a:lnTo>
                    <a:pt x="115" y="382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2" y="397"/>
                  </a:lnTo>
                  <a:lnTo>
                    <a:pt x="125" y="403"/>
                  </a:lnTo>
                  <a:lnTo>
                    <a:pt x="125" y="404"/>
                  </a:lnTo>
                  <a:lnTo>
                    <a:pt x="121" y="407"/>
                  </a:lnTo>
                  <a:lnTo>
                    <a:pt x="115" y="408"/>
                  </a:lnTo>
                  <a:lnTo>
                    <a:pt x="111" y="424"/>
                  </a:lnTo>
                  <a:lnTo>
                    <a:pt x="98" y="419"/>
                  </a:lnTo>
                  <a:lnTo>
                    <a:pt x="96" y="423"/>
                  </a:lnTo>
                  <a:lnTo>
                    <a:pt x="83" y="423"/>
                  </a:lnTo>
                  <a:lnTo>
                    <a:pt x="83" y="404"/>
                  </a:lnTo>
                  <a:lnTo>
                    <a:pt x="93" y="367"/>
                  </a:lnTo>
                  <a:lnTo>
                    <a:pt x="89" y="366"/>
                  </a:lnTo>
                  <a:lnTo>
                    <a:pt x="89" y="363"/>
                  </a:lnTo>
                  <a:lnTo>
                    <a:pt x="80" y="362"/>
                  </a:lnTo>
                  <a:lnTo>
                    <a:pt x="75" y="360"/>
                  </a:lnTo>
                  <a:lnTo>
                    <a:pt x="73" y="361"/>
                  </a:lnTo>
                  <a:lnTo>
                    <a:pt x="68" y="392"/>
                  </a:lnTo>
                  <a:lnTo>
                    <a:pt x="62" y="414"/>
                  </a:lnTo>
                  <a:lnTo>
                    <a:pt x="58" y="410"/>
                  </a:lnTo>
                  <a:lnTo>
                    <a:pt x="60" y="383"/>
                  </a:lnTo>
                  <a:lnTo>
                    <a:pt x="58" y="378"/>
                  </a:lnTo>
                  <a:lnTo>
                    <a:pt x="60" y="375"/>
                  </a:lnTo>
                  <a:lnTo>
                    <a:pt x="62" y="375"/>
                  </a:lnTo>
                  <a:lnTo>
                    <a:pt x="62" y="365"/>
                  </a:lnTo>
                  <a:lnTo>
                    <a:pt x="61" y="363"/>
                  </a:lnTo>
                  <a:lnTo>
                    <a:pt x="71" y="357"/>
                  </a:lnTo>
                  <a:lnTo>
                    <a:pt x="71" y="342"/>
                  </a:lnTo>
                  <a:lnTo>
                    <a:pt x="41" y="335"/>
                  </a:lnTo>
                  <a:lnTo>
                    <a:pt x="41" y="340"/>
                  </a:lnTo>
                  <a:lnTo>
                    <a:pt x="41" y="366"/>
                  </a:lnTo>
                  <a:lnTo>
                    <a:pt x="51" y="372"/>
                  </a:lnTo>
                  <a:lnTo>
                    <a:pt x="50" y="383"/>
                  </a:lnTo>
                  <a:lnTo>
                    <a:pt x="46" y="392"/>
                  </a:lnTo>
                  <a:lnTo>
                    <a:pt x="28" y="394"/>
                  </a:lnTo>
                  <a:lnTo>
                    <a:pt x="2" y="407"/>
                  </a:lnTo>
                  <a:lnTo>
                    <a:pt x="0" y="399"/>
                  </a:lnTo>
                  <a:lnTo>
                    <a:pt x="2" y="393"/>
                  </a:lnTo>
                  <a:lnTo>
                    <a:pt x="16" y="364"/>
                  </a:lnTo>
                  <a:lnTo>
                    <a:pt x="18" y="358"/>
                  </a:lnTo>
                  <a:lnTo>
                    <a:pt x="20" y="355"/>
                  </a:lnTo>
                  <a:lnTo>
                    <a:pt x="17" y="344"/>
                  </a:lnTo>
                  <a:lnTo>
                    <a:pt x="17" y="298"/>
                  </a:lnTo>
                  <a:lnTo>
                    <a:pt x="18" y="294"/>
                  </a:lnTo>
                  <a:lnTo>
                    <a:pt x="18" y="274"/>
                  </a:lnTo>
                  <a:lnTo>
                    <a:pt x="23" y="267"/>
                  </a:lnTo>
                  <a:lnTo>
                    <a:pt x="23" y="266"/>
                  </a:lnTo>
                  <a:lnTo>
                    <a:pt x="24" y="262"/>
                  </a:lnTo>
                  <a:lnTo>
                    <a:pt x="25" y="245"/>
                  </a:lnTo>
                  <a:lnTo>
                    <a:pt x="27" y="232"/>
                  </a:lnTo>
                  <a:lnTo>
                    <a:pt x="30" y="227"/>
                  </a:lnTo>
                  <a:lnTo>
                    <a:pt x="34" y="223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8" name="Freeform 419" descr="Papel carta">
              <a:extLst>
                <a:ext uri="{FF2B5EF4-FFF2-40B4-BE49-F238E27FC236}">
                  <a16:creationId xmlns:a16="http://schemas.microsoft.com/office/drawing/2014/main" id="{3CB7D374-E376-4208-AAD7-A5A293624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369" y="4428281"/>
              <a:ext cx="477536" cy="684201"/>
            </a:xfrm>
            <a:custGeom>
              <a:avLst/>
              <a:gdLst>
                <a:gd name="T0" fmla="*/ 15 w 238"/>
                <a:gd name="T1" fmla="*/ 83 h 341"/>
                <a:gd name="T2" fmla="*/ 10 w 238"/>
                <a:gd name="T3" fmla="*/ 68 h 341"/>
                <a:gd name="T4" fmla="*/ 20 w 238"/>
                <a:gd name="T5" fmla="*/ 81 h 341"/>
                <a:gd name="T6" fmla="*/ 22 w 238"/>
                <a:gd name="T7" fmla="*/ 94 h 341"/>
                <a:gd name="T8" fmla="*/ 24 w 238"/>
                <a:gd name="T9" fmla="*/ 104 h 341"/>
                <a:gd name="T10" fmla="*/ 26 w 238"/>
                <a:gd name="T11" fmla="*/ 116 h 341"/>
                <a:gd name="T12" fmla="*/ 28 w 238"/>
                <a:gd name="T13" fmla="*/ 130 h 341"/>
                <a:gd name="T14" fmla="*/ 32 w 238"/>
                <a:gd name="T15" fmla="*/ 142 h 341"/>
                <a:gd name="T16" fmla="*/ 39 w 238"/>
                <a:gd name="T17" fmla="*/ 152 h 341"/>
                <a:gd name="T18" fmla="*/ 45 w 238"/>
                <a:gd name="T19" fmla="*/ 156 h 341"/>
                <a:gd name="T20" fmla="*/ 51 w 238"/>
                <a:gd name="T21" fmla="*/ 162 h 341"/>
                <a:gd name="T22" fmla="*/ 50 w 238"/>
                <a:gd name="T23" fmla="*/ 153 h 341"/>
                <a:gd name="T24" fmla="*/ 50 w 238"/>
                <a:gd name="T25" fmla="*/ 141 h 341"/>
                <a:gd name="T26" fmla="*/ 41 w 238"/>
                <a:gd name="T27" fmla="*/ 135 h 341"/>
                <a:gd name="T28" fmla="*/ 37 w 238"/>
                <a:gd name="T29" fmla="*/ 134 h 341"/>
                <a:gd name="T30" fmla="*/ 37 w 238"/>
                <a:gd name="T31" fmla="*/ 139 h 341"/>
                <a:gd name="T32" fmla="*/ 32 w 238"/>
                <a:gd name="T33" fmla="*/ 130 h 341"/>
                <a:gd name="T34" fmla="*/ 28 w 238"/>
                <a:gd name="T35" fmla="*/ 117 h 341"/>
                <a:gd name="T36" fmla="*/ 28 w 238"/>
                <a:gd name="T37" fmla="*/ 105 h 341"/>
                <a:gd name="T38" fmla="*/ 27 w 238"/>
                <a:gd name="T39" fmla="*/ 91 h 341"/>
                <a:gd name="T40" fmla="*/ 46 w 238"/>
                <a:gd name="T41" fmla="*/ 76 h 341"/>
                <a:gd name="T42" fmla="*/ 41 w 238"/>
                <a:gd name="T43" fmla="*/ 45 h 341"/>
                <a:gd name="T44" fmla="*/ 50 w 238"/>
                <a:gd name="T45" fmla="*/ 24 h 341"/>
                <a:gd name="T46" fmla="*/ 57 w 238"/>
                <a:gd name="T47" fmla="*/ 0 h 341"/>
                <a:gd name="T48" fmla="*/ 116 w 238"/>
                <a:gd name="T49" fmla="*/ 32 h 341"/>
                <a:gd name="T50" fmla="*/ 110 w 238"/>
                <a:gd name="T51" fmla="*/ 61 h 341"/>
                <a:gd name="T52" fmla="*/ 105 w 238"/>
                <a:gd name="T53" fmla="*/ 76 h 341"/>
                <a:gd name="T54" fmla="*/ 139 w 238"/>
                <a:gd name="T55" fmla="*/ 67 h 341"/>
                <a:gd name="T56" fmla="*/ 154 w 238"/>
                <a:gd name="T57" fmla="*/ 94 h 341"/>
                <a:gd name="T58" fmla="*/ 190 w 238"/>
                <a:gd name="T59" fmla="*/ 125 h 341"/>
                <a:gd name="T60" fmla="*/ 210 w 238"/>
                <a:gd name="T61" fmla="*/ 204 h 341"/>
                <a:gd name="T62" fmla="*/ 223 w 238"/>
                <a:gd name="T63" fmla="*/ 270 h 341"/>
                <a:gd name="T64" fmla="*/ 203 w 238"/>
                <a:gd name="T65" fmla="*/ 293 h 341"/>
                <a:gd name="T66" fmla="*/ 197 w 238"/>
                <a:gd name="T67" fmla="*/ 340 h 341"/>
                <a:gd name="T68" fmla="*/ 155 w 238"/>
                <a:gd name="T69" fmla="*/ 307 h 341"/>
                <a:gd name="T70" fmla="*/ 119 w 238"/>
                <a:gd name="T71" fmla="*/ 298 h 341"/>
                <a:gd name="T72" fmla="*/ 97 w 238"/>
                <a:gd name="T73" fmla="*/ 304 h 341"/>
                <a:gd name="T74" fmla="*/ 73 w 238"/>
                <a:gd name="T75" fmla="*/ 334 h 341"/>
                <a:gd name="T76" fmla="*/ 66 w 238"/>
                <a:gd name="T77" fmla="*/ 329 h 341"/>
                <a:gd name="T78" fmla="*/ 47 w 238"/>
                <a:gd name="T79" fmla="*/ 325 h 341"/>
                <a:gd name="T80" fmla="*/ 36 w 238"/>
                <a:gd name="T81" fmla="*/ 322 h 341"/>
                <a:gd name="T82" fmla="*/ 47 w 238"/>
                <a:gd name="T83" fmla="*/ 313 h 341"/>
                <a:gd name="T84" fmla="*/ 54 w 238"/>
                <a:gd name="T85" fmla="*/ 305 h 341"/>
                <a:gd name="T86" fmla="*/ 59 w 238"/>
                <a:gd name="T87" fmla="*/ 296 h 341"/>
                <a:gd name="T88" fmla="*/ 73 w 238"/>
                <a:gd name="T89" fmla="*/ 287 h 341"/>
                <a:gd name="T90" fmla="*/ 75 w 238"/>
                <a:gd name="T91" fmla="*/ 272 h 341"/>
                <a:gd name="T92" fmla="*/ 72 w 238"/>
                <a:gd name="T93" fmla="*/ 262 h 341"/>
                <a:gd name="T94" fmla="*/ 73 w 238"/>
                <a:gd name="T95" fmla="*/ 246 h 341"/>
                <a:gd name="T96" fmla="*/ 75 w 238"/>
                <a:gd name="T97" fmla="*/ 225 h 341"/>
                <a:gd name="T98" fmla="*/ 66 w 238"/>
                <a:gd name="T99" fmla="*/ 216 h 341"/>
                <a:gd name="T100" fmla="*/ 65 w 238"/>
                <a:gd name="T101" fmla="*/ 220 h 341"/>
                <a:gd name="T102" fmla="*/ 50 w 238"/>
                <a:gd name="T103" fmla="*/ 204 h 341"/>
                <a:gd name="T104" fmla="*/ 41 w 238"/>
                <a:gd name="T105" fmla="*/ 186 h 341"/>
                <a:gd name="T106" fmla="*/ 27 w 238"/>
                <a:gd name="T107" fmla="*/ 153 h 341"/>
                <a:gd name="T108" fmla="*/ 24 w 238"/>
                <a:gd name="T109" fmla="*/ 130 h 341"/>
                <a:gd name="T110" fmla="*/ 16 w 238"/>
                <a:gd name="T111" fmla="*/ 87 h 341"/>
                <a:gd name="T112" fmla="*/ 2 w 238"/>
                <a:gd name="T113" fmla="*/ 7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8" h="341">
                  <a:moveTo>
                    <a:pt x="2" y="72"/>
                  </a:moveTo>
                  <a:lnTo>
                    <a:pt x="0" y="70"/>
                  </a:lnTo>
                  <a:lnTo>
                    <a:pt x="6" y="73"/>
                  </a:lnTo>
                  <a:lnTo>
                    <a:pt x="9" y="78"/>
                  </a:lnTo>
                  <a:lnTo>
                    <a:pt x="15" y="83"/>
                  </a:lnTo>
                  <a:lnTo>
                    <a:pt x="18" y="86"/>
                  </a:lnTo>
                  <a:lnTo>
                    <a:pt x="20" y="85"/>
                  </a:lnTo>
                  <a:lnTo>
                    <a:pt x="19" y="83"/>
                  </a:lnTo>
                  <a:lnTo>
                    <a:pt x="14" y="72"/>
                  </a:lnTo>
                  <a:lnTo>
                    <a:pt x="10" y="68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9" y="77"/>
                  </a:lnTo>
                  <a:lnTo>
                    <a:pt x="19" y="81"/>
                  </a:lnTo>
                  <a:lnTo>
                    <a:pt x="20" y="81"/>
                  </a:lnTo>
                  <a:lnTo>
                    <a:pt x="22" y="86"/>
                  </a:lnTo>
                  <a:lnTo>
                    <a:pt x="22" y="87"/>
                  </a:lnTo>
                  <a:lnTo>
                    <a:pt x="23" y="90"/>
                  </a:lnTo>
                  <a:lnTo>
                    <a:pt x="22" y="92"/>
                  </a:lnTo>
                  <a:lnTo>
                    <a:pt x="22" y="94"/>
                  </a:lnTo>
                  <a:lnTo>
                    <a:pt x="23" y="95"/>
                  </a:lnTo>
                  <a:lnTo>
                    <a:pt x="24" y="97"/>
                  </a:lnTo>
                  <a:lnTo>
                    <a:pt x="25" y="98"/>
                  </a:lnTo>
                  <a:lnTo>
                    <a:pt x="25" y="101"/>
                  </a:lnTo>
                  <a:lnTo>
                    <a:pt x="24" y="104"/>
                  </a:lnTo>
                  <a:lnTo>
                    <a:pt x="24" y="105"/>
                  </a:lnTo>
                  <a:lnTo>
                    <a:pt x="24" y="108"/>
                  </a:lnTo>
                  <a:lnTo>
                    <a:pt x="25" y="110"/>
                  </a:lnTo>
                  <a:lnTo>
                    <a:pt x="25" y="113"/>
                  </a:lnTo>
                  <a:lnTo>
                    <a:pt x="26" y="116"/>
                  </a:lnTo>
                  <a:lnTo>
                    <a:pt x="26" y="120"/>
                  </a:lnTo>
                  <a:lnTo>
                    <a:pt x="27" y="121"/>
                  </a:lnTo>
                  <a:lnTo>
                    <a:pt x="27" y="127"/>
                  </a:lnTo>
                  <a:lnTo>
                    <a:pt x="27" y="128"/>
                  </a:lnTo>
                  <a:lnTo>
                    <a:pt x="28" y="130"/>
                  </a:lnTo>
                  <a:lnTo>
                    <a:pt x="28" y="132"/>
                  </a:lnTo>
                  <a:lnTo>
                    <a:pt x="29" y="135"/>
                  </a:lnTo>
                  <a:lnTo>
                    <a:pt x="30" y="138"/>
                  </a:lnTo>
                  <a:lnTo>
                    <a:pt x="31" y="141"/>
                  </a:lnTo>
                  <a:lnTo>
                    <a:pt x="32" y="142"/>
                  </a:lnTo>
                  <a:lnTo>
                    <a:pt x="35" y="144"/>
                  </a:lnTo>
                  <a:lnTo>
                    <a:pt x="35" y="146"/>
                  </a:lnTo>
                  <a:lnTo>
                    <a:pt x="37" y="146"/>
                  </a:lnTo>
                  <a:lnTo>
                    <a:pt x="39" y="150"/>
                  </a:lnTo>
                  <a:lnTo>
                    <a:pt x="39" y="152"/>
                  </a:lnTo>
                  <a:lnTo>
                    <a:pt x="41" y="153"/>
                  </a:lnTo>
                  <a:lnTo>
                    <a:pt x="41" y="155"/>
                  </a:lnTo>
                  <a:lnTo>
                    <a:pt x="42" y="157"/>
                  </a:lnTo>
                  <a:lnTo>
                    <a:pt x="44" y="158"/>
                  </a:lnTo>
                  <a:lnTo>
                    <a:pt x="45" y="156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7" y="157"/>
                  </a:lnTo>
                  <a:lnTo>
                    <a:pt x="49" y="158"/>
                  </a:lnTo>
                  <a:lnTo>
                    <a:pt x="51" y="162"/>
                  </a:lnTo>
                  <a:lnTo>
                    <a:pt x="52" y="162"/>
                  </a:lnTo>
                  <a:lnTo>
                    <a:pt x="54" y="162"/>
                  </a:lnTo>
                  <a:lnTo>
                    <a:pt x="53" y="159"/>
                  </a:lnTo>
                  <a:lnTo>
                    <a:pt x="51" y="155"/>
                  </a:lnTo>
                  <a:lnTo>
                    <a:pt x="50" y="153"/>
                  </a:lnTo>
                  <a:lnTo>
                    <a:pt x="49" y="150"/>
                  </a:lnTo>
                  <a:lnTo>
                    <a:pt x="50" y="149"/>
                  </a:lnTo>
                  <a:lnTo>
                    <a:pt x="48" y="145"/>
                  </a:lnTo>
                  <a:lnTo>
                    <a:pt x="48" y="143"/>
                  </a:lnTo>
                  <a:lnTo>
                    <a:pt x="50" y="141"/>
                  </a:lnTo>
                  <a:lnTo>
                    <a:pt x="50" y="139"/>
                  </a:lnTo>
                  <a:lnTo>
                    <a:pt x="48" y="136"/>
                  </a:lnTo>
                  <a:lnTo>
                    <a:pt x="46" y="135"/>
                  </a:lnTo>
                  <a:lnTo>
                    <a:pt x="44" y="135"/>
                  </a:lnTo>
                  <a:lnTo>
                    <a:pt x="41" y="135"/>
                  </a:lnTo>
                  <a:lnTo>
                    <a:pt x="42" y="133"/>
                  </a:lnTo>
                  <a:lnTo>
                    <a:pt x="41" y="132"/>
                  </a:lnTo>
                  <a:lnTo>
                    <a:pt x="39" y="131"/>
                  </a:lnTo>
                  <a:lnTo>
                    <a:pt x="37" y="132"/>
                  </a:lnTo>
                  <a:lnTo>
                    <a:pt x="37" y="134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7" y="139"/>
                  </a:lnTo>
                  <a:lnTo>
                    <a:pt x="36" y="138"/>
                  </a:lnTo>
                  <a:lnTo>
                    <a:pt x="35" y="137"/>
                  </a:lnTo>
                  <a:lnTo>
                    <a:pt x="32" y="135"/>
                  </a:lnTo>
                  <a:lnTo>
                    <a:pt x="32" y="132"/>
                  </a:lnTo>
                  <a:lnTo>
                    <a:pt x="32" y="130"/>
                  </a:lnTo>
                  <a:lnTo>
                    <a:pt x="32" y="128"/>
                  </a:lnTo>
                  <a:lnTo>
                    <a:pt x="30" y="128"/>
                  </a:lnTo>
                  <a:lnTo>
                    <a:pt x="30" y="123"/>
                  </a:lnTo>
                  <a:lnTo>
                    <a:pt x="28" y="120"/>
                  </a:lnTo>
                  <a:lnTo>
                    <a:pt x="28" y="117"/>
                  </a:lnTo>
                  <a:lnTo>
                    <a:pt x="29" y="115"/>
                  </a:lnTo>
                  <a:lnTo>
                    <a:pt x="28" y="111"/>
                  </a:lnTo>
                  <a:lnTo>
                    <a:pt x="28" y="108"/>
                  </a:lnTo>
                  <a:lnTo>
                    <a:pt x="27" y="107"/>
                  </a:lnTo>
                  <a:lnTo>
                    <a:pt x="28" y="105"/>
                  </a:lnTo>
                  <a:lnTo>
                    <a:pt x="29" y="103"/>
                  </a:lnTo>
                  <a:lnTo>
                    <a:pt x="29" y="101"/>
                  </a:lnTo>
                  <a:lnTo>
                    <a:pt x="27" y="97"/>
                  </a:lnTo>
                  <a:lnTo>
                    <a:pt x="27" y="94"/>
                  </a:lnTo>
                  <a:lnTo>
                    <a:pt x="27" y="91"/>
                  </a:lnTo>
                  <a:lnTo>
                    <a:pt x="24" y="87"/>
                  </a:lnTo>
                  <a:lnTo>
                    <a:pt x="47" y="85"/>
                  </a:lnTo>
                  <a:lnTo>
                    <a:pt x="48" y="84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4"/>
                  </a:lnTo>
                  <a:lnTo>
                    <a:pt x="39" y="60"/>
                  </a:lnTo>
                  <a:lnTo>
                    <a:pt x="38" y="52"/>
                  </a:lnTo>
                  <a:lnTo>
                    <a:pt x="39" y="49"/>
                  </a:lnTo>
                  <a:lnTo>
                    <a:pt x="41" y="45"/>
                  </a:lnTo>
                  <a:lnTo>
                    <a:pt x="42" y="40"/>
                  </a:lnTo>
                  <a:lnTo>
                    <a:pt x="43" y="38"/>
                  </a:lnTo>
                  <a:lnTo>
                    <a:pt x="44" y="35"/>
                  </a:lnTo>
                  <a:lnTo>
                    <a:pt x="48" y="30"/>
                  </a:lnTo>
                  <a:lnTo>
                    <a:pt x="50" y="24"/>
                  </a:lnTo>
                  <a:lnTo>
                    <a:pt x="51" y="18"/>
                  </a:lnTo>
                  <a:lnTo>
                    <a:pt x="49" y="12"/>
                  </a:lnTo>
                  <a:lnTo>
                    <a:pt x="51" y="9"/>
                  </a:lnTo>
                  <a:lnTo>
                    <a:pt x="55" y="6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5" y="0"/>
                  </a:lnTo>
                  <a:lnTo>
                    <a:pt x="109" y="10"/>
                  </a:lnTo>
                  <a:lnTo>
                    <a:pt x="115" y="25"/>
                  </a:lnTo>
                  <a:lnTo>
                    <a:pt x="116" y="32"/>
                  </a:lnTo>
                  <a:lnTo>
                    <a:pt x="115" y="36"/>
                  </a:lnTo>
                  <a:lnTo>
                    <a:pt x="116" y="42"/>
                  </a:lnTo>
                  <a:lnTo>
                    <a:pt x="117" y="46"/>
                  </a:lnTo>
                  <a:lnTo>
                    <a:pt x="119" y="52"/>
                  </a:lnTo>
                  <a:lnTo>
                    <a:pt x="110" y="61"/>
                  </a:lnTo>
                  <a:lnTo>
                    <a:pt x="104" y="65"/>
                  </a:lnTo>
                  <a:lnTo>
                    <a:pt x="101" y="68"/>
                  </a:lnTo>
                  <a:lnTo>
                    <a:pt x="101" y="71"/>
                  </a:lnTo>
                  <a:lnTo>
                    <a:pt x="102" y="74"/>
                  </a:lnTo>
                  <a:lnTo>
                    <a:pt x="105" y="76"/>
                  </a:lnTo>
                  <a:lnTo>
                    <a:pt x="114" y="76"/>
                  </a:lnTo>
                  <a:lnTo>
                    <a:pt x="119" y="75"/>
                  </a:lnTo>
                  <a:lnTo>
                    <a:pt x="121" y="72"/>
                  </a:lnTo>
                  <a:lnTo>
                    <a:pt x="125" y="71"/>
                  </a:lnTo>
                  <a:lnTo>
                    <a:pt x="139" y="67"/>
                  </a:lnTo>
                  <a:lnTo>
                    <a:pt x="143" y="68"/>
                  </a:lnTo>
                  <a:lnTo>
                    <a:pt x="146" y="71"/>
                  </a:lnTo>
                  <a:lnTo>
                    <a:pt x="151" y="77"/>
                  </a:lnTo>
                  <a:lnTo>
                    <a:pt x="152" y="86"/>
                  </a:lnTo>
                  <a:lnTo>
                    <a:pt x="154" y="94"/>
                  </a:lnTo>
                  <a:lnTo>
                    <a:pt x="158" y="102"/>
                  </a:lnTo>
                  <a:lnTo>
                    <a:pt x="169" y="110"/>
                  </a:lnTo>
                  <a:lnTo>
                    <a:pt x="178" y="113"/>
                  </a:lnTo>
                  <a:lnTo>
                    <a:pt x="187" y="114"/>
                  </a:lnTo>
                  <a:lnTo>
                    <a:pt x="190" y="125"/>
                  </a:lnTo>
                  <a:lnTo>
                    <a:pt x="192" y="133"/>
                  </a:lnTo>
                  <a:lnTo>
                    <a:pt x="186" y="155"/>
                  </a:lnTo>
                  <a:lnTo>
                    <a:pt x="196" y="178"/>
                  </a:lnTo>
                  <a:lnTo>
                    <a:pt x="212" y="190"/>
                  </a:lnTo>
                  <a:lnTo>
                    <a:pt x="210" y="204"/>
                  </a:lnTo>
                  <a:lnTo>
                    <a:pt x="213" y="216"/>
                  </a:lnTo>
                  <a:lnTo>
                    <a:pt x="207" y="226"/>
                  </a:lnTo>
                  <a:lnTo>
                    <a:pt x="237" y="248"/>
                  </a:lnTo>
                  <a:lnTo>
                    <a:pt x="234" y="264"/>
                  </a:lnTo>
                  <a:lnTo>
                    <a:pt x="223" y="270"/>
                  </a:lnTo>
                  <a:lnTo>
                    <a:pt x="206" y="272"/>
                  </a:lnTo>
                  <a:lnTo>
                    <a:pt x="202" y="275"/>
                  </a:lnTo>
                  <a:lnTo>
                    <a:pt x="202" y="281"/>
                  </a:lnTo>
                  <a:lnTo>
                    <a:pt x="206" y="285"/>
                  </a:lnTo>
                  <a:lnTo>
                    <a:pt x="203" y="293"/>
                  </a:lnTo>
                  <a:lnTo>
                    <a:pt x="205" y="301"/>
                  </a:lnTo>
                  <a:lnTo>
                    <a:pt x="201" y="306"/>
                  </a:lnTo>
                  <a:lnTo>
                    <a:pt x="200" y="318"/>
                  </a:lnTo>
                  <a:lnTo>
                    <a:pt x="196" y="325"/>
                  </a:lnTo>
                  <a:lnTo>
                    <a:pt x="197" y="340"/>
                  </a:lnTo>
                  <a:lnTo>
                    <a:pt x="185" y="331"/>
                  </a:lnTo>
                  <a:lnTo>
                    <a:pt x="181" y="323"/>
                  </a:lnTo>
                  <a:lnTo>
                    <a:pt x="176" y="322"/>
                  </a:lnTo>
                  <a:lnTo>
                    <a:pt x="160" y="306"/>
                  </a:lnTo>
                  <a:lnTo>
                    <a:pt x="155" y="307"/>
                  </a:lnTo>
                  <a:lnTo>
                    <a:pt x="150" y="305"/>
                  </a:lnTo>
                  <a:lnTo>
                    <a:pt x="139" y="295"/>
                  </a:lnTo>
                  <a:lnTo>
                    <a:pt x="132" y="294"/>
                  </a:lnTo>
                  <a:lnTo>
                    <a:pt x="124" y="295"/>
                  </a:lnTo>
                  <a:lnTo>
                    <a:pt x="119" y="298"/>
                  </a:lnTo>
                  <a:lnTo>
                    <a:pt x="118" y="302"/>
                  </a:lnTo>
                  <a:lnTo>
                    <a:pt x="111" y="305"/>
                  </a:lnTo>
                  <a:lnTo>
                    <a:pt x="106" y="307"/>
                  </a:lnTo>
                  <a:lnTo>
                    <a:pt x="100" y="306"/>
                  </a:lnTo>
                  <a:lnTo>
                    <a:pt x="97" y="304"/>
                  </a:lnTo>
                  <a:lnTo>
                    <a:pt x="94" y="307"/>
                  </a:lnTo>
                  <a:lnTo>
                    <a:pt x="90" y="308"/>
                  </a:lnTo>
                  <a:lnTo>
                    <a:pt x="86" y="312"/>
                  </a:lnTo>
                  <a:lnTo>
                    <a:pt x="76" y="328"/>
                  </a:lnTo>
                  <a:lnTo>
                    <a:pt x="73" y="334"/>
                  </a:lnTo>
                  <a:lnTo>
                    <a:pt x="72" y="335"/>
                  </a:lnTo>
                  <a:lnTo>
                    <a:pt x="67" y="338"/>
                  </a:lnTo>
                  <a:lnTo>
                    <a:pt x="67" y="335"/>
                  </a:lnTo>
                  <a:lnTo>
                    <a:pt x="66" y="333"/>
                  </a:lnTo>
                  <a:lnTo>
                    <a:pt x="66" y="329"/>
                  </a:lnTo>
                  <a:lnTo>
                    <a:pt x="65" y="325"/>
                  </a:lnTo>
                  <a:lnTo>
                    <a:pt x="62" y="325"/>
                  </a:lnTo>
                  <a:lnTo>
                    <a:pt x="56" y="328"/>
                  </a:lnTo>
                  <a:lnTo>
                    <a:pt x="51" y="326"/>
                  </a:lnTo>
                  <a:lnTo>
                    <a:pt x="47" y="325"/>
                  </a:lnTo>
                  <a:lnTo>
                    <a:pt x="45" y="324"/>
                  </a:lnTo>
                  <a:lnTo>
                    <a:pt x="43" y="323"/>
                  </a:lnTo>
                  <a:lnTo>
                    <a:pt x="39" y="323"/>
                  </a:lnTo>
                  <a:lnTo>
                    <a:pt x="37" y="324"/>
                  </a:lnTo>
                  <a:lnTo>
                    <a:pt x="36" y="322"/>
                  </a:lnTo>
                  <a:lnTo>
                    <a:pt x="41" y="318"/>
                  </a:lnTo>
                  <a:lnTo>
                    <a:pt x="43" y="318"/>
                  </a:lnTo>
                  <a:lnTo>
                    <a:pt x="45" y="316"/>
                  </a:lnTo>
                  <a:lnTo>
                    <a:pt x="46" y="314"/>
                  </a:lnTo>
                  <a:lnTo>
                    <a:pt x="47" y="313"/>
                  </a:lnTo>
                  <a:lnTo>
                    <a:pt x="47" y="310"/>
                  </a:lnTo>
                  <a:lnTo>
                    <a:pt x="48" y="311"/>
                  </a:lnTo>
                  <a:lnTo>
                    <a:pt x="49" y="311"/>
                  </a:lnTo>
                  <a:lnTo>
                    <a:pt x="52" y="307"/>
                  </a:lnTo>
                  <a:lnTo>
                    <a:pt x="54" y="305"/>
                  </a:lnTo>
                  <a:lnTo>
                    <a:pt x="55" y="303"/>
                  </a:lnTo>
                  <a:lnTo>
                    <a:pt x="55" y="301"/>
                  </a:lnTo>
                  <a:lnTo>
                    <a:pt x="58" y="300"/>
                  </a:lnTo>
                  <a:lnTo>
                    <a:pt x="59" y="298"/>
                  </a:lnTo>
                  <a:lnTo>
                    <a:pt x="59" y="296"/>
                  </a:lnTo>
                  <a:lnTo>
                    <a:pt x="60" y="294"/>
                  </a:lnTo>
                  <a:lnTo>
                    <a:pt x="64" y="294"/>
                  </a:lnTo>
                  <a:lnTo>
                    <a:pt x="66" y="293"/>
                  </a:lnTo>
                  <a:lnTo>
                    <a:pt x="68" y="291"/>
                  </a:lnTo>
                  <a:lnTo>
                    <a:pt x="73" y="287"/>
                  </a:lnTo>
                  <a:lnTo>
                    <a:pt x="75" y="282"/>
                  </a:lnTo>
                  <a:lnTo>
                    <a:pt x="74" y="277"/>
                  </a:lnTo>
                  <a:lnTo>
                    <a:pt x="74" y="276"/>
                  </a:lnTo>
                  <a:lnTo>
                    <a:pt x="75" y="273"/>
                  </a:lnTo>
                  <a:lnTo>
                    <a:pt x="75" y="272"/>
                  </a:lnTo>
                  <a:lnTo>
                    <a:pt x="74" y="271"/>
                  </a:lnTo>
                  <a:lnTo>
                    <a:pt x="73" y="269"/>
                  </a:lnTo>
                  <a:lnTo>
                    <a:pt x="73" y="267"/>
                  </a:lnTo>
                  <a:lnTo>
                    <a:pt x="72" y="265"/>
                  </a:lnTo>
                  <a:lnTo>
                    <a:pt x="72" y="262"/>
                  </a:lnTo>
                  <a:lnTo>
                    <a:pt x="74" y="262"/>
                  </a:lnTo>
                  <a:lnTo>
                    <a:pt x="75" y="261"/>
                  </a:lnTo>
                  <a:lnTo>
                    <a:pt x="75" y="259"/>
                  </a:lnTo>
                  <a:lnTo>
                    <a:pt x="75" y="249"/>
                  </a:lnTo>
                  <a:lnTo>
                    <a:pt x="73" y="246"/>
                  </a:lnTo>
                  <a:lnTo>
                    <a:pt x="74" y="241"/>
                  </a:lnTo>
                  <a:lnTo>
                    <a:pt x="80" y="232"/>
                  </a:lnTo>
                  <a:lnTo>
                    <a:pt x="78" y="230"/>
                  </a:lnTo>
                  <a:lnTo>
                    <a:pt x="77" y="227"/>
                  </a:lnTo>
                  <a:lnTo>
                    <a:pt x="75" y="225"/>
                  </a:lnTo>
                  <a:lnTo>
                    <a:pt x="74" y="225"/>
                  </a:lnTo>
                  <a:lnTo>
                    <a:pt x="72" y="223"/>
                  </a:lnTo>
                  <a:lnTo>
                    <a:pt x="71" y="221"/>
                  </a:lnTo>
                  <a:lnTo>
                    <a:pt x="69" y="217"/>
                  </a:lnTo>
                  <a:lnTo>
                    <a:pt x="66" y="216"/>
                  </a:lnTo>
                  <a:lnTo>
                    <a:pt x="65" y="215"/>
                  </a:lnTo>
                  <a:lnTo>
                    <a:pt x="62" y="215"/>
                  </a:lnTo>
                  <a:lnTo>
                    <a:pt x="65" y="219"/>
                  </a:lnTo>
                  <a:lnTo>
                    <a:pt x="68" y="220"/>
                  </a:lnTo>
                  <a:lnTo>
                    <a:pt x="65" y="220"/>
                  </a:lnTo>
                  <a:lnTo>
                    <a:pt x="60" y="217"/>
                  </a:lnTo>
                  <a:lnTo>
                    <a:pt x="57" y="214"/>
                  </a:lnTo>
                  <a:lnTo>
                    <a:pt x="54" y="207"/>
                  </a:lnTo>
                  <a:lnTo>
                    <a:pt x="52" y="208"/>
                  </a:lnTo>
                  <a:lnTo>
                    <a:pt x="50" y="204"/>
                  </a:lnTo>
                  <a:lnTo>
                    <a:pt x="50" y="199"/>
                  </a:lnTo>
                  <a:lnTo>
                    <a:pt x="48" y="200"/>
                  </a:lnTo>
                  <a:lnTo>
                    <a:pt x="43" y="192"/>
                  </a:lnTo>
                  <a:lnTo>
                    <a:pt x="42" y="188"/>
                  </a:lnTo>
                  <a:lnTo>
                    <a:pt x="41" y="186"/>
                  </a:lnTo>
                  <a:lnTo>
                    <a:pt x="35" y="181"/>
                  </a:lnTo>
                  <a:lnTo>
                    <a:pt x="33" y="178"/>
                  </a:lnTo>
                  <a:lnTo>
                    <a:pt x="30" y="175"/>
                  </a:lnTo>
                  <a:lnTo>
                    <a:pt x="28" y="163"/>
                  </a:lnTo>
                  <a:lnTo>
                    <a:pt x="27" y="153"/>
                  </a:lnTo>
                  <a:lnTo>
                    <a:pt x="27" y="150"/>
                  </a:lnTo>
                  <a:lnTo>
                    <a:pt x="25" y="143"/>
                  </a:lnTo>
                  <a:lnTo>
                    <a:pt x="24" y="141"/>
                  </a:lnTo>
                  <a:lnTo>
                    <a:pt x="25" y="138"/>
                  </a:lnTo>
                  <a:lnTo>
                    <a:pt x="24" y="130"/>
                  </a:lnTo>
                  <a:lnTo>
                    <a:pt x="24" y="124"/>
                  </a:lnTo>
                  <a:lnTo>
                    <a:pt x="22" y="120"/>
                  </a:lnTo>
                  <a:lnTo>
                    <a:pt x="22" y="117"/>
                  </a:lnTo>
                  <a:lnTo>
                    <a:pt x="20" y="109"/>
                  </a:lnTo>
                  <a:lnTo>
                    <a:pt x="16" y="87"/>
                  </a:lnTo>
                  <a:lnTo>
                    <a:pt x="15" y="87"/>
                  </a:lnTo>
                  <a:lnTo>
                    <a:pt x="11" y="83"/>
                  </a:lnTo>
                  <a:lnTo>
                    <a:pt x="6" y="75"/>
                  </a:lnTo>
                  <a:lnTo>
                    <a:pt x="2" y="73"/>
                  </a:lnTo>
                  <a:lnTo>
                    <a:pt x="2" y="72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9" name="Freeform 420" descr="Papel carta">
              <a:extLst>
                <a:ext uri="{FF2B5EF4-FFF2-40B4-BE49-F238E27FC236}">
                  <a16:creationId xmlns:a16="http://schemas.microsoft.com/office/drawing/2014/main" id="{A6F328DF-CF48-46FE-8961-14CD6C33F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460" y="4550675"/>
              <a:ext cx="1085491" cy="1051382"/>
            </a:xfrm>
            <a:custGeom>
              <a:avLst/>
              <a:gdLst>
                <a:gd name="T0" fmla="*/ 247 w 541"/>
                <a:gd name="T1" fmla="*/ 7 h 524"/>
                <a:gd name="T2" fmla="*/ 238 w 541"/>
                <a:gd name="T3" fmla="*/ 79 h 524"/>
                <a:gd name="T4" fmla="*/ 259 w 541"/>
                <a:gd name="T5" fmla="*/ 88 h 524"/>
                <a:gd name="T6" fmla="*/ 298 w 541"/>
                <a:gd name="T7" fmla="*/ 57 h 524"/>
                <a:gd name="T8" fmla="*/ 323 w 541"/>
                <a:gd name="T9" fmla="*/ 61 h 524"/>
                <a:gd name="T10" fmla="*/ 333 w 541"/>
                <a:gd name="T11" fmla="*/ 92 h 524"/>
                <a:gd name="T12" fmla="*/ 284 w 541"/>
                <a:gd name="T13" fmla="*/ 127 h 524"/>
                <a:gd name="T14" fmla="*/ 256 w 541"/>
                <a:gd name="T15" fmla="*/ 183 h 524"/>
                <a:gd name="T16" fmla="*/ 290 w 541"/>
                <a:gd name="T17" fmla="*/ 219 h 524"/>
                <a:gd name="T18" fmla="*/ 335 w 541"/>
                <a:gd name="T19" fmla="*/ 214 h 524"/>
                <a:gd name="T20" fmla="*/ 378 w 541"/>
                <a:gd name="T21" fmla="*/ 194 h 524"/>
                <a:gd name="T22" fmla="*/ 393 w 541"/>
                <a:gd name="T23" fmla="*/ 178 h 524"/>
                <a:gd name="T24" fmla="*/ 391 w 541"/>
                <a:gd name="T25" fmla="*/ 133 h 524"/>
                <a:gd name="T26" fmla="*/ 468 w 541"/>
                <a:gd name="T27" fmla="*/ 123 h 524"/>
                <a:gd name="T28" fmla="*/ 526 w 541"/>
                <a:gd name="T29" fmla="*/ 119 h 524"/>
                <a:gd name="T30" fmla="*/ 529 w 541"/>
                <a:gd name="T31" fmla="*/ 141 h 524"/>
                <a:gd name="T32" fmla="*/ 520 w 541"/>
                <a:gd name="T33" fmla="*/ 163 h 524"/>
                <a:gd name="T34" fmla="*/ 526 w 541"/>
                <a:gd name="T35" fmla="*/ 190 h 524"/>
                <a:gd name="T36" fmla="*/ 512 w 541"/>
                <a:gd name="T37" fmla="*/ 204 h 524"/>
                <a:gd name="T38" fmla="*/ 497 w 541"/>
                <a:gd name="T39" fmla="*/ 222 h 524"/>
                <a:gd name="T40" fmla="*/ 472 w 541"/>
                <a:gd name="T41" fmla="*/ 255 h 524"/>
                <a:gd name="T42" fmla="*/ 472 w 541"/>
                <a:gd name="T43" fmla="*/ 285 h 524"/>
                <a:gd name="T44" fmla="*/ 463 w 541"/>
                <a:gd name="T45" fmla="*/ 314 h 524"/>
                <a:gd name="T46" fmla="*/ 424 w 541"/>
                <a:gd name="T47" fmla="*/ 328 h 524"/>
                <a:gd name="T48" fmla="*/ 382 w 541"/>
                <a:gd name="T49" fmla="*/ 340 h 524"/>
                <a:gd name="T50" fmla="*/ 341 w 541"/>
                <a:gd name="T51" fmla="*/ 373 h 524"/>
                <a:gd name="T52" fmla="*/ 378 w 541"/>
                <a:gd name="T53" fmla="*/ 384 h 524"/>
                <a:gd name="T54" fmla="*/ 370 w 541"/>
                <a:gd name="T55" fmla="*/ 418 h 524"/>
                <a:gd name="T56" fmla="*/ 392 w 541"/>
                <a:gd name="T57" fmla="*/ 434 h 524"/>
                <a:gd name="T58" fmla="*/ 392 w 541"/>
                <a:gd name="T59" fmla="*/ 471 h 524"/>
                <a:gd name="T60" fmla="*/ 348 w 541"/>
                <a:gd name="T61" fmla="*/ 490 h 524"/>
                <a:gd name="T62" fmla="*/ 306 w 541"/>
                <a:gd name="T63" fmla="*/ 505 h 524"/>
                <a:gd name="T64" fmla="*/ 271 w 541"/>
                <a:gd name="T65" fmla="*/ 519 h 524"/>
                <a:gd name="T66" fmla="*/ 274 w 541"/>
                <a:gd name="T67" fmla="*/ 504 h 524"/>
                <a:gd name="T68" fmla="*/ 277 w 541"/>
                <a:gd name="T69" fmla="*/ 484 h 524"/>
                <a:gd name="T70" fmla="*/ 279 w 541"/>
                <a:gd name="T71" fmla="*/ 464 h 524"/>
                <a:gd name="T72" fmla="*/ 268 w 541"/>
                <a:gd name="T73" fmla="*/ 448 h 524"/>
                <a:gd name="T74" fmla="*/ 257 w 541"/>
                <a:gd name="T75" fmla="*/ 442 h 524"/>
                <a:gd name="T76" fmla="*/ 241 w 541"/>
                <a:gd name="T77" fmla="*/ 453 h 524"/>
                <a:gd name="T78" fmla="*/ 211 w 541"/>
                <a:gd name="T79" fmla="*/ 447 h 524"/>
                <a:gd name="T80" fmla="*/ 200 w 541"/>
                <a:gd name="T81" fmla="*/ 464 h 524"/>
                <a:gd name="T82" fmla="*/ 179 w 541"/>
                <a:gd name="T83" fmla="*/ 475 h 524"/>
                <a:gd name="T84" fmla="*/ 163 w 541"/>
                <a:gd name="T85" fmla="*/ 479 h 524"/>
                <a:gd name="T86" fmla="*/ 149 w 541"/>
                <a:gd name="T87" fmla="*/ 485 h 524"/>
                <a:gd name="T88" fmla="*/ 126 w 541"/>
                <a:gd name="T89" fmla="*/ 489 h 524"/>
                <a:gd name="T90" fmla="*/ 125 w 541"/>
                <a:gd name="T91" fmla="*/ 483 h 524"/>
                <a:gd name="T92" fmla="*/ 121 w 541"/>
                <a:gd name="T93" fmla="*/ 475 h 524"/>
                <a:gd name="T94" fmla="*/ 107 w 541"/>
                <a:gd name="T95" fmla="*/ 474 h 524"/>
                <a:gd name="T96" fmla="*/ 90 w 541"/>
                <a:gd name="T97" fmla="*/ 459 h 524"/>
                <a:gd name="T98" fmla="*/ 82 w 541"/>
                <a:gd name="T99" fmla="*/ 450 h 524"/>
                <a:gd name="T100" fmla="*/ 75 w 541"/>
                <a:gd name="T101" fmla="*/ 435 h 524"/>
                <a:gd name="T102" fmla="*/ 58 w 541"/>
                <a:gd name="T103" fmla="*/ 424 h 524"/>
                <a:gd name="T104" fmla="*/ 46 w 541"/>
                <a:gd name="T105" fmla="*/ 409 h 524"/>
                <a:gd name="T106" fmla="*/ 17 w 541"/>
                <a:gd name="T107" fmla="*/ 366 h 524"/>
                <a:gd name="T108" fmla="*/ 1 w 541"/>
                <a:gd name="T109" fmla="*/ 325 h 524"/>
                <a:gd name="T110" fmla="*/ 13 w 541"/>
                <a:gd name="T111" fmla="*/ 310 h 524"/>
                <a:gd name="T112" fmla="*/ 43 w 541"/>
                <a:gd name="T113" fmla="*/ 307 h 524"/>
                <a:gd name="T114" fmla="*/ 55 w 541"/>
                <a:gd name="T115" fmla="*/ 288 h 524"/>
                <a:gd name="T116" fmla="*/ 83 w 541"/>
                <a:gd name="T117" fmla="*/ 243 h 524"/>
                <a:gd name="T118" fmla="*/ 136 w 541"/>
                <a:gd name="T119" fmla="*/ 244 h 524"/>
                <a:gd name="T120" fmla="*/ 187 w 541"/>
                <a:gd name="T121" fmla="*/ 245 h 524"/>
                <a:gd name="T122" fmla="*/ 223 w 541"/>
                <a:gd name="T123" fmla="*/ 18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1" h="524">
                  <a:moveTo>
                    <a:pt x="178" y="72"/>
                  </a:moveTo>
                  <a:lnTo>
                    <a:pt x="204" y="59"/>
                  </a:lnTo>
                  <a:lnTo>
                    <a:pt x="222" y="57"/>
                  </a:lnTo>
                  <a:lnTo>
                    <a:pt x="226" y="48"/>
                  </a:lnTo>
                  <a:lnTo>
                    <a:pt x="227" y="37"/>
                  </a:lnTo>
                  <a:lnTo>
                    <a:pt x="217" y="31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47" y="7"/>
                  </a:lnTo>
                  <a:lnTo>
                    <a:pt x="247" y="22"/>
                  </a:lnTo>
                  <a:lnTo>
                    <a:pt x="237" y="28"/>
                  </a:lnTo>
                  <a:lnTo>
                    <a:pt x="238" y="30"/>
                  </a:lnTo>
                  <a:lnTo>
                    <a:pt x="238" y="40"/>
                  </a:lnTo>
                  <a:lnTo>
                    <a:pt x="236" y="40"/>
                  </a:lnTo>
                  <a:lnTo>
                    <a:pt x="234" y="43"/>
                  </a:lnTo>
                  <a:lnTo>
                    <a:pt x="236" y="48"/>
                  </a:lnTo>
                  <a:lnTo>
                    <a:pt x="234" y="75"/>
                  </a:lnTo>
                  <a:lnTo>
                    <a:pt x="238" y="79"/>
                  </a:lnTo>
                  <a:lnTo>
                    <a:pt x="244" y="57"/>
                  </a:lnTo>
                  <a:lnTo>
                    <a:pt x="249" y="26"/>
                  </a:lnTo>
                  <a:lnTo>
                    <a:pt x="251" y="25"/>
                  </a:lnTo>
                  <a:lnTo>
                    <a:pt x="256" y="27"/>
                  </a:lnTo>
                  <a:lnTo>
                    <a:pt x="265" y="28"/>
                  </a:lnTo>
                  <a:lnTo>
                    <a:pt x="265" y="31"/>
                  </a:lnTo>
                  <a:lnTo>
                    <a:pt x="269" y="32"/>
                  </a:lnTo>
                  <a:lnTo>
                    <a:pt x="259" y="69"/>
                  </a:lnTo>
                  <a:lnTo>
                    <a:pt x="259" y="88"/>
                  </a:lnTo>
                  <a:lnTo>
                    <a:pt x="272" y="88"/>
                  </a:lnTo>
                  <a:lnTo>
                    <a:pt x="274" y="84"/>
                  </a:lnTo>
                  <a:lnTo>
                    <a:pt x="287" y="89"/>
                  </a:lnTo>
                  <a:lnTo>
                    <a:pt x="291" y="73"/>
                  </a:lnTo>
                  <a:lnTo>
                    <a:pt x="297" y="72"/>
                  </a:lnTo>
                  <a:lnTo>
                    <a:pt x="301" y="69"/>
                  </a:lnTo>
                  <a:lnTo>
                    <a:pt x="301" y="68"/>
                  </a:lnTo>
                  <a:lnTo>
                    <a:pt x="298" y="62"/>
                  </a:lnTo>
                  <a:lnTo>
                    <a:pt x="298" y="57"/>
                  </a:lnTo>
                  <a:lnTo>
                    <a:pt x="296" y="57"/>
                  </a:lnTo>
                  <a:lnTo>
                    <a:pt x="291" y="47"/>
                  </a:lnTo>
                  <a:lnTo>
                    <a:pt x="300" y="33"/>
                  </a:lnTo>
                  <a:lnTo>
                    <a:pt x="311" y="44"/>
                  </a:lnTo>
                  <a:lnTo>
                    <a:pt x="322" y="49"/>
                  </a:lnTo>
                  <a:lnTo>
                    <a:pt x="320" y="61"/>
                  </a:lnTo>
                  <a:lnTo>
                    <a:pt x="316" y="62"/>
                  </a:lnTo>
                  <a:lnTo>
                    <a:pt x="319" y="65"/>
                  </a:lnTo>
                  <a:lnTo>
                    <a:pt x="323" y="61"/>
                  </a:lnTo>
                  <a:lnTo>
                    <a:pt x="330" y="62"/>
                  </a:lnTo>
                  <a:lnTo>
                    <a:pt x="334" y="65"/>
                  </a:lnTo>
                  <a:lnTo>
                    <a:pt x="339" y="66"/>
                  </a:lnTo>
                  <a:lnTo>
                    <a:pt x="339" y="69"/>
                  </a:lnTo>
                  <a:lnTo>
                    <a:pt x="331" y="80"/>
                  </a:lnTo>
                  <a:lnTo>
                    <a:pt x="331" y="87"/>
                  </a:lnTo>
                  <a:lnTo>
                    <a:pt x="328" y="87"/>
                  </a:lnTo>
                  <a:lnTo>
                    <a:pt x="327" y="91"/>
                  </a:lnTo>
                  <a:lnTo>
                    <a:pt x="333" y="92"/>
                  </a:lnTo>
                  <a:lnTo>
                    <a:pt x="332" y="98"/>
                  </a:lnTo>
                  <a:lnTo>
                    <a:pt x="328" y="99"/>
                  </a:lnTo>
                  <a:lnTo>
                    <a:pt x="327" y="108"/>
                  </a:lnTo>
                  <a:lnTo>
                    <a:pt x="320" y="109"/>
                  </a:lnTo>
                  <a:lnTo>
                    <a:pt x="309" y="107"/>
                  </a:lnTo>
                  <a:lnTo>
                    <a:pt x="298" y="112"/>
                  </a:lnTo>
                  <a:lnTo>
                    <a:pt x="293" y="113"/>
                  </a:lnTo>
                  <a:lnTo>
                    <a:pt x="285" y="126"/>
                  </a:lnTo>
                  <a:lnTo>
                    <a:pt x="284" y="127"/>
                  </a:lnTo>
                  <a:lnTo>
                    <a:pt x="277" y="138"/>
                  </a:lnTo>
                  <a:lnTo>
                    <a:pt x="276" y="142"/>
                  </a:lnTo>
                  <a:lnTo>
                    <a:pt x="279" y="147"/>
                  </a:lnTo>
                  <a:lnTo>
                    <a:pt x="279" y="163"/>
                  </a:lnTo>
                  <a:lnTo>
                    <a:pt x="265" y="163"/>
                  </a:lnTo>
                  <a:lnTo>
                    <a:pt x="259" y="170"/>
                  </a:lnTo>
                  <a:lnTo>
                    <a:pt x="256" y="167"/>
                  </a:lnTo>
                  <a:lnTo>
                    <a:pt x="253" y="172"/>
                  </a:lnTo>
                  <a:lnTo>
                    <a:pt x="256" y="183"/>
                  </a:lnTo>
                  <a:lnTo>
                    <a:pt x="252" y="193"/>
                  </a:lnTo>
                  <a:lnTo>
                    <a:pt x="247" y="203"/>
                  </a:lnTo>
                  <a:lnTo>
                    <a:pt x="245" y="211"/>
                  </a:lnTo>
                  <a:lnTo>
                    <a:pt x="262" y="208"/>
                  </a:lnTo>
                  <a:lnTo>
                    <a:pt x="263" y="215"/>
                  </a:lnTo>
                  <a:lnTo>
                    <a:pt x="265" y="216"/>
                  </a:lnTo>
                  <a:lnTo>
                    <a:pt x="273" y="217"/>
                  </a:lnTo>
                  <a:lnTo>
                    <a:pt x="282" y="218"/>
                  </a:lnTo>
                  <a:lnTo>
                    <a:pt x="290" y="219"/>
                  </a:lnTo>
                  <a:lnTo>
                    <a:pt x="292" y="220"/>
                  </a:lnTo>
                  <a:lnTo>
                    <a:pt x="296" y="225"/>
                  </a:lnTo>
                  <a:lnTo>
                    <a:pt x="298" y="229"/>
                  </a:lnTo>
                  <a:lnTo>
                    <a:pt x="310" y="229"/>
                  </a:lnTo>
                  <a:lnTo>
                    <a:pt x="318" y="225"/>
                  </a:lnTo>
                  <a:lnTo>
                    <a:pt x="324" y="226"/>
                  </a:lnTo>
                  <a:lnTo>
                    <a:pt x="328" y="228"/>
                  </a:lnTo>
                  <a:lnTo>
                    <a:pt x="337" y="228"/>
                  </a:lnTo>
                  <a:lnTo>
                    <a:pt x="335" y="214"/>
                  </a:lnTo>
                  <a:lnTo>
                    <a:pt x="335" y="208"/>
                  </a:lnTo>
                  <a:lnTo>
                    <a:pt x="337" y="204"/>
                  </a:lnTo>
                  <a:lnTo>
                    <a:pt x="339" y="202"/>
                  </a:lnTo>
                  <a:lnTo>
                    <a:pt x="344" y="202"/>
                  </a:lnTo>
                  <a:lnTo>
                    <a:pt x="350" y="204"/>
                  </a:lnTo>
                  <a:lnTo>
                    <a:pt x="358" y="205"/>
                  </a:lnTo>
                  <a:lnTo>
                    <a:pt x="364" y="204"/>
                  </a:lnTo>
                  <a:lnTo>
                    <a:pt x="367" y="197"/>
                  </a:lnTo>
                  <a:lnTo>
                    <a:pt x="378" y="194"/>
                  </a:lnTo>
                  <a:lnTo>
                    <a:pt x="381" y="187"/>
                  </a:lnTo>
                  <a:lnTo>
                    <a:pt x="382" y="185"/>
                  </a:lnTo>
                  <a:lnTo>
                    <a:pt x="385" y="188"/>
                  </a:lnTo>
                  <a:lnTo>
                    <a:pt x="385" y="193"/>
                  </a:lnTo>
                  <a:lnTo>
                    <a:pt x="392" y="185"/>
                  </a:lnTo>
                  <a:lnTo>
                    <a:pt x="390" y="182"/>
                  </a:lnTo>
                  <a:lnTo>
                    <a:pt x="387" y="182"/>
                  </a:lnTo>
                  <a:lnTo>
                    <a:pt x="388" y="178"/>
                  </a:lnTo>
                  <a:lnTo>
                    <a:pt x="393" y="178"/>
                  </a:lnTo>
                  <a:lnTo>
                    <a:pt x="394" y="165"/>
                  </a:lnTo>
                  <a:lnTo>
                    <a:pt x="387" y="163"/>
                  </a:lnTo>
                  <a:lnTo>
                    <a:pt x="382" y="159"/>
                  </a:lnTo>
                  <a:lnTo>
                    <a:pt x="376" y="157"/>
                  </a:lnTo>
                  <a:lnTo>
                    <a:pt x="370" y="144"/>
                  </a:lnTo>
                  <a:lnTo>
                    <a:pt x="376" y="137"/>
                  </a:lnTo>
                  <a:lnTo>
                    <a:pt x="383" y="137"/>
                  </a:lnTo>
                  <a:lnTo>
                    <a:pt x="387" y="133"/>
                  </a:lnTo>
                  <a:lnTo>
                    <a:pt x="391" y="133"/>
                  </a:lnTo>
                  <a:lnTo>
                    <a:pt x="398" y="132"/>
                  </a:lnTo>
                  <a:lnTo>
                    <a:pt x="407" y="137"/>
                  </a:lnTo>
                  <a:lnTo>
                    <a:pt x="427" y="144"/>
                  </a:lnTo>
                  <a:lnTo>
                    <a:pt x="437" y="146"/>
                  </a:lnTo>
                  <a:lnTo>
                    <a:pt x="442" y="143"/>
                  </a:lnTo>
                  <a:lnTo>
                    <a:pt x="449" y="141"/>
                  </a:lnTo>
                  <a:lnTo>
                    <a:pt x="455" y="138"/>
                  </a:lnTo>
                  <a:lnTo>
                    <a:pt x="463" y="125"/>
                  </a:lnTo>
                  <a:lnTo>
                    <a:pt x="468" y="123"/>
                  </a:lnTo>
                  <a:lnTo>
                    <a:pt x="472" y="119"/>
                  </a:lnTo>
                  <a:lnTo>
                    <a:pt x="478" y="116"/>
                  </a:lnTo>
                  <a:lnTo>
                    <a:pt x="483" y="113"/>
                  </a:lnTo>
                  <a:lnTo>
                    <a:pt x="487" y="109"/>
                  </a:lnTo>
                  <a:lnTo>
                    <a:pt x="490" y="101"/>
                  </a:lnTo>
                  <a:lnTo>
                    <a:pt x="491" y="99"/>
                  </a:lnTo>
                  <a:lnTo>
                    <a:pt x="508" y="101"/>
                  </a:lnTo>
                  <a:lnTo>
                    <a:pt x="510" y="107"/>
                  </a:lnTo>
                  <a:lnTo>
                    <a:pt x="526" y="119"/>
                  </a:lnTo>
                  <a:lnTo>
                    <a:pt x="540" y="123"/>
                  </a:lnTo>
                  <a:lnTo>
                    <a:pt x="539" y="124"/>
                  </a:lnTo>
                  <a:lnTo>
                    <a:pt x="538" y="130"/>
                  </a:lnTo>
                  <a:lnTo>
                    <a:pt x="536" y="131"/>
                  </a:lnTo>
                  <a:lnTo>
                    <a:pt x="531" y="134"/>
                  </a:lnTo>
                  <a:lnTo>
                    <a:pt x="530" y="136"/>
                  </a:lnTo>
                  <a:lnTo>
                    <a:pt x="529" y="136"/>
                  </a:lnTo>
                  <a:lnTo>
                    <a:pt x="529" y="139"/>
                  </a:lnTo>
                  <a:lnTo>
                    <a:pt x="529" y="141"/>
                  </a:lnTo>
                  <a:lnTo>
                    <a:pt x="530" y="143"/>
                  </a:lnTo>
                  <a:lnTo>
                    <a:pt x="532" y="143"/>
                  </a:lnTo>
                  <a:lnTo>
                    <a:pt x="535" y="143"/>
                  </a:lnTo>
                  <a:lnTo>
                    <a:pt x="535" y="147"/>
                  </a:lnTo>
                  <a:lnTo>
                    <a:pt x="534" y="150"/>
                  </a:lnTo>
                  <a:lnTo>
                    <a:pt x="530" y="154"/>
                  </a:lnTo>
                  <a:lnTo>
                    <a:pt x="527" y="155"/>
                  </a:lnTo>
                  <a:lnTo>
                    <a:pt x="523" y="158"/>
                  </a:lnTo>
                  <a:lnTo>
                    <a:pt x="520" y="163"/>
                  </a:lnTo>
                  <a:lnTo>
                    <a:pt x="518" y="168"/>
                  </a:lnTo>
                  <a:lnTo>
                    <a:pt x="518" y="169"/>
                  </a:lnTo>
                  <a:lnTo>
                    <a:pt x="519" y="170"/>
                  </a:lnTo>
                  <a:lnTo>
                    <a:pt x="522" y="174"/>
                  </a:lnTo>
                  <a:lnTo>
                    <a:pt x="523" y="175"/>
                  </a:lnTo>
                  <a:lnTo>
                    <a:pt x="526" y="179"/>
                  </a:lnTo>
                  <a:lnTo>
                    <a:pt x="527" y="183"/>
                  </a:lnTo>
                  <a:lnTo>
                    <a:pt x="527" y="185"/>
                  </a:lnTo>
                  <a:lnTo>
                    <a:pt x="526" y="190"/>
                  </a:lnTo>
                  <a:lnTo>
                    <a:pt x="524" y="193"/>
                  </a:lnTo>
                  <a:lnTo>
                    <a:pt x="523" y="195"/>
                  </a:lnTo>
                  <a:lnTo>
                    <a:pt x="523" y="197"/>
                  </a:lnTo>
                  <a:lnTo>
                    <a:pt x="520" y="198"/>
                  </a:lnTo>
                  <a:lnTo>
                    <a:pt x="518" y="200"/>
                  </a:lnTo>
                  <a:lnTo>
                    <a:pt x="517" y="202"/>
                  </a:lnTo>
                  <a:lnTo>
                    <a:pt x="514" y="201"/>
                  </a:lnTo>
                  <a:lnTo>
                    <a:pt x="513" y="203"/>
                  </a:lnTo>
                  <a:lnTo>
                    <a:pt x="512" y="204"/>
                  </a:lnTo>
                  <a:lnTo>
                    <a:pt x="510" y="204"/>
                  </a:lnTo>
                  <a:lnTo>
                    <a:pt x="508" y="202"/>
                  </a:lnTo>
                  <a:lnTo>
                    <a:pt x="504" y="204"/>
                  </a:lnTo>
                  <a:lnTo>
                    <a:pt x="502" y="205"/>
                  </a:lnTo>
                  <a:lnTo>
                    <a:pt x="502" y="206"/>
                  </a:lnTo>
                  <a:lnTo>
                    <a:pt x="501" y="212"/>
                  </a:lnTo>
                  <a:lnTo>
                    <a:pt x="497" y="217"/>
                  </a:lnTo>
                  <a:lnTo>
                    <a:pt x="497" y="219"/>
                  </a:lnTo>
                  <a:lnTo>
                    <a:pt x="497" y="222"/>
                  </a:lnTo>
                  <a:lnTo>
                    <a:pt x="491" y="230"/>
                  </a:lnTo>
                  <a:lnTo>
                    <a:pt x="490" y="233"/>
                  </a:lnTo>
                  <a:lnTo>
                    <a:pt x="488" y="234"/>
                  </a:lnTo>
                  <a:lnTo>
                    <a:pt x="482" y="240"/>
                  </a:lnTo>
                  <a:lnTo>
                    <a:pt x="481" y="241"/>
                  </a:lnTo>
                  <a:lnTo>
                    <a:pt x="480" y="244"/>
                  </a:lnTo>
                  <a:lnTo>
                    <a:pt x="478" y="248"/>
                  </a:lnTo>
                  <a:lnTo>
                    <a:pt x="475" y="251"/>
                  </a:lnTo>
                  <a:lnTo>
                    <a:pt x="472" y="255"/>
                  </a:lnTo>
                  <a:lnTo>
                    <a:pt x="470" y="259"/>
                  </a:lnTo>
                  <a:lnTo>
                    <a:pt x="466" y="263"/>
                  </a:lnTo>
                  <a:lnTo>
                    <a:pt x="464" y="267"/>
                  </a:lnTo>
                  <a:lnTo>
                    <a:pt x="465" y="269"/>
                  </a:lnTo>
                  <a:lnTo>
                    <a:pt x="466" y="273"/>
                  </a:lnTo>
                  <a:lnTo>
                    <a:pt x="467" y="275"/>
                  </a:lnTo>
                  <a:lnTo>
                    <a:pt x="468" y="278"/>
                  </a:lnTo>
                  <a:lnTo>
                    <a:pt x="469" y="279"/>
                  </a:lnTo>
                  <a:lnTo>
                    <a:pt x="472" y="285"/>
                  </a:lnTo>
                  <a:lnTo>
                    <a:pt x="478" y="286"/>
                  </a:lnTo>
                  <a:lnTo>
                    <a:pt x="477" y="290"/>
                  </a:lnTo>
                  <a:lnTo>
                    <a:pt x="474" y="292"/>
                  </a:lnTo>
                  <a:lnTo>
                    <a:pt x="472" y="293"/>
                  </a:lnTo>
                  <a:lnTo>
                    <a:pt x="472" y="297"/>
                  </a:lnTo>
                  <a:lnTo>
                    <a:pt x="472" y="299"/>
                  </a:lnTo>
                  <a:lnTo>
                    <a:pt x="469" y="301"/>
                  </a:lnTo>
                  <a:lnTo>
                    <a:pt x="463" y="310"/>
                  </a:lnTo>
                  <a:lnTo>
                    <a:pt x="463" y="314"/>
                  </a:lnTo>
                  <a:lnTo>
                    <a:pt x="461" y="318"/>
                  </a:lnTo>
                  <a:lnTo>
                    <a:pt x="457" y="319"/>
                  </a:lnTo>
                  <a:lnTo>
                    <a:pt x="456" y="320"/>
                  </a:lnTo>
                  <a:lnTo>
                    <a:pt x="452" y="322"/>
                  </a:lnTo>
                  <a:lnTo>
                    <a:pt x="438" y="327"/>
                  </a:lnTo>
                  <a:lnTo>
                    <a:pt x="432" y="324"/>
                  </a:lnTo>
                  <a:lnTo>
                    <a:pt x="429" y="325"/>
                  </a:lnTo>
                  <a:lnTo>
                    <a:pt x="425" y="327"/>
                  </a:lnTo>
                  <a:lnTo>
                    <a:pt x="424" y="328"/>
                  </a:lnTo>
                  <a:lnTo>
                    <a:pt x="418" y="326"/>
                  </a:lnTo>
                  <a:lnTo>
                    <a:pt x="405" y="332"/>
                  </a:lnTo>
                  <a:lnTo>
                    <a:pt x="405" y="334"/>
                  </a:lnTo>
                  <a:lnTo>
                    <a:pt x="394" y="336"/>
                  </a:lnTo>
                  <a:lnTo>
                    <a:pt x="393" y="340"/>
                  </a:lnTo>
                  <a:lnTo>
                    <a:pt x="389" y="341"/>
                  </a:lnTo>
                  <a:lnTo>
                    <a:pt x="386" y="341"/>
                  </a:lnTo>
                  <a:lnTo>
                    <a:pt x="384" y="340"/>
                  </a:lnTo>
                  <a:lnTo>
                    <a:pt x="382" y="340"/>
                  </a:lnTo>
                  <a:lnTo>
                    <a:pt x="379" y="342"/>
                  </a:lnTo>
                  <a:lnTo>
                    <a:pt x="354" y="348"/>
                  </a:lnTo>
                  <a:lnTo>
                    <a:pt x="351" y="352"/>
                  </a:lnTo>
                  <a:lnTo>
                    <a:pt x="339" y="352"/>
                  </a:lnTo>
                  <a:lnTo>
                    <a:pt x="341" y="355"/>
                  </a:lnTo>
                  <a:lnTo>
                    <a:pt x="340" y="358"/>
                  </a:lnTo>
                  <a:lnTo>
                    <a:pt x="343" y="366"/>
                  </a:lnTo>
                  <a:lnTo>
                    <a:pt x="338" y="371"/>
                  </a:lnTo>
                  <a:lnTo>
                    <a:pt x="341" y="373"/>
                  </a:lnTo>
                  <a:lnTo>
                    <a:pt x="344" y="375"/>
                  </a:lnTo>
                  <a:lnTo>
                    <a:pt x="347" y="373"/>
                  </a:lnTo>
                  <a:lnTo>
                    <a:pt x="350" y="371"/>
                  </a:lnTo>
                  <a:lnTo>
                    <a:pt x="354" y="374"/>
                  </a:lnTo>
                  <a:lnTo>
                    <a:pt x="358" y="376"/>
                  </a:lnTo>
                  <a:lnTo>
                    <a:pt x="364" y="375"/>
                  </a:lnTo>
                  <a:lnTo>
                    <a:pt x="370" y="376"/>
                  </a:lnTo>
                  <a:lnTo>
                    <a:pt x="375" y="380"/>
                  </a:lnTo>
                  <a:lnTo>
                    <a:pt x="378" y="384"/>
                  </a:lnTo>
                  <a:lnTo>
                    <a:pt x="378" y="387"/>
                  </a:lnTo>
                  <a:lnTo>
                    <a:pt x="378" y="390"/>
                  </a:lnTo>
                  <a:lnTo>
                    <a:pt x="376" y="396"/>
                  </a:lnTo>
                  <a:lnTo>
                    <a:pt x="371" y="397"/>
                  </a:lnTo>
                  <a:lnTo>
                    <a:pt x="368" y="401"/>
                  </a:lnTo>
                  <a:lnTo>
                    <a:pt x="368" y="406"/>
                  </a:lnTo>
                  <a:lnTo>
                    <a:pt x="370" y="412"/>
                  </a:lnTo>
                  <a:lnTo>
                    <a:pt x="372" y="417"/>
                  </a:lnTo>
                  <a:lnTo>
                    <a:pt x="370" y="418"/>
                  </a:lnTo>
                  <a:lnTo>
                    <a:pt x="370" y="421"/>
                  </a:lnTo>
                  <a:lnTo>
                    <a:pt x="376" y="422"/>
                  </a:lnTo>
                  <a:lnTo>
                    <a:pt x="380" y="422"/>
                  </a:lnTo>
                  <a:lnTo>
                    <a:pt x="382" y="424"/>
                  </a:lnTo>
                  <a:lnTo>
                    <a:pt x="381" y="426"/>
                  </a:lnTo>
                  <a:lnTo>
                    <a:pt x="382" y="434"/>
                  </a:lnTo>
                  <a:lnTo>
                    <a:pt x="381" y="436"/>
                  </a:lnTo>
                  <a:lnTo>
                    <a:pt x="381" y="438"/>
                  </a:lnTo>
                  <a:lnTo>
                    <a:pt x="392" y="434"/>
                  </a:lnTo>
                  <a:lnTo>
                    <a:pt x="400" y="430"/>
                  </a:lnTo>
                  <a:lnTo>
                    <a:pt x="404" y="440"/>
                  </a:lnTo>
                  <a:lnTo>
                    <a:pt x="406" y="443"/>
                  </a:lnTo>
                  <a:lnTo>
                    <a:pt x="406" y="448"/>
                  </a:lnTo>
                  <a:lnTo>
                    <a:pt x="404" y="451"/>
                  </a:lnTo>
                  <a:lnTo>
                    <a:pt x="400" y="452"/>
                  </a:lnTo>
                  <a:lnTo>
                    <a:pt x="395" y="462"/>
                  </a:lnTo>
                  <a:lnTo>
                    <a:pt x="392" y="466"/>
                  </a:lnTo>
                  <a:lnTo>
                    <a:pt x="392" y="471"/>
                  </a:lnTo>
                  <a:lnTo>
                    <a:pt x="388" y="472"/>
                  </a:lnTo>
                  <a:lnTo>
                    <a:pt x="381" y="471"/>
                  </a:lnTo>
                  <a:lnTo>
                    <a:pt x="372" y="471"/>
                  </a:lnTo>
                  <a:lnTo>
                    <a:pt x="368" y="473"/>
                  </a:lnTo>
                  <a:lnTo>
                    <a:pt x="362" y="475"/>
                  </a:lnTo>
                  <a:lnTo>
                    <a:pt x="358" y="479"/>
                  </a:lnTo>
                  <a:lnTo>
                    <a:pt x="352" y="482"/>
                  </a:lnTo>
                  <a:lnTo>
                    <a:pt x="351" y="484"/>
                  </a:lnTo>
                  <a:lnTo>
                    <a:pt x="348" y="490"/>
                  </a:lnTo>
                  <a:lnTo>
                    <a:pt x="338" y="496"/>
                  </a:lnTo>
                  <a:lnTo>
                    <a:pt x="332" y="499"/>
                  </a:lnTo>
                  <a:lnTo>
                    <a:pt x="328" y="502"/>
                  </a:lnTo>
                  <a:lnTo>
                    <a:pt x="325" y="502"/>
                  </a:lnTo>
                  <a:lnTo>
                    <a:pt x="322" y="505"/>
                  </a:lnTo>
                  <a:lnTo>
                    <a:pt x="319" y="508"/>
                  </a:lnTo>
                  <a:lnTo>
                    <a:pt x="315" y="510"/>
                  </a:lnTo>
                  <a:lnTo>
                    <a:pt x="312" y="510"/>
                  </a:lnTo>
                  <a:lnTo>
                    <a:pt x="306" y="505"/>
                  </a:lnTo>
                  <a:lnTo>
                    <a:pt x="298" y="518"/>
                  </a:lnTo>
                  <a:lnTo>
                    <a:pt x="288" y="519"/>
                  </a:lnTo>
                  <a:lnTo>
                    <a:pt x="282" y="520"/>
                  </a:lnTo>
                  <a:lnTo>
                    <a:pt x="277" y="521"/>
                  </a:lnTo>
                  <a:lnTo>
                    <a:pt x="269" y="523"/>
                  </a:lnTo>
                  <a:lnTo>
                    <a:pt x="267" y="523"/>
                  </a:lnTo>
                  <a:lnTo>
                    <a:pt x="269" y="522"/>
                  </a:lnTo>
                  <a:lnTo>
                    <a:pt x="270" y="520"/>
                  </a:lnTo>
                  <a:lnTo>
                    <a:pt x="271" y="519"/>
                  </a:lnTo>
                  <a:lnTo>
                    <a:pt x="272" y="518"/>
                  </a:lnTo>
                  <a:lnTo>
                    <a:pt x="274" y="517"/>
                  </a:lnTo>
                  <a:lnTo>
                    <a:pt x="277" y="516"/>
                  </a:lnTo>
                  <a:lnTo>
                    <a:pt x="277" y="514"/>
                  </a:lnTo>
                  <a:lnTo>
                    <a:pt x="277" y="513"/>
                  </a:lnTo>
                  <a:lnTo>
                    <a:pt x="277" y="511"/>
                  </a:lnTo>
                  <a:lnTo>
                    <a:pt x="277" y="510"/>
                  </a:lnTo>
                  <a:lnTo>
                    <a:pt x="276" y="505"/>
                  </a:lnTo>
                  <a:lnTo>
                    <a:pt x="274" y="504"/>
                  </a:lnTo>
                  <a:lnTo>
                    <a:pt x="273" y="503"/>
                  </a:lnTo>
                  <a:lnTo>
                    <a:pt x="273" y="501"/>
                  </a:lnTo>
                  <a:lnTo>
                    <a:pt x="274" y="499"/>
                  </a:lnTo>
                  <a:lnTo>
                    <a:pt x="274" y="496"/>
                  </a:lnTo>
                  <a:lnTo>
                    <a:pt x="275" y="494"/>
                  </a:lnTo>
                  <a:lnTo>
                    <a:pt x="277" y="491"/>
                  </a:lnTo>
                  <a:lnTo>
                    <a:pt x="277" y="489"/>
                  </a:lnTo>
                  <a:lnTo>
                    <a:pt x="277" y="488"/>
                  </a:lnTo>
                  <a:lnTo>
                    <a:pt x="277" y="484"/>
                  </a:lnTo>
                  <a:lnTo>
                    <a:pt x="277" y="482"/>
                  </a:lnTo>
                  <a:lnTo>
                    <a:pt x="277" y="480"/>
                  </a:lnTo>
                  <a:lnTo>
                    <a:pt x="277" y="478"/>
                  </a:lnTo>
                  <a:lnTo>
                    <a:pt x="277" y="475"/>
                  </a:lnTo>
                  <a:lnTo>
                    <a:pt x="278" y="474"/>
                  </a:lnTo>
                  <a:lnTo>
                    <a:pt x="278" y="472"/>
                  </a:lnTo>
                  <a:lnTo>
                    <a:pt x="279" y="469"/>
                  </a:lnTo>
                  <a:lnTo>
                    <a:pt x="280" y="466"/>
                  </a:lnTo>
                  <a:lnTo>
                    <a:pt x="279" y="464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7" y="460"/>
                  </a:lnTo>
                  <a:lnTo>
                    <a:pt x="276" y="458"/>
                  </a:lnTo>
                  <a:lnTo>
                    <a:pt x="273" y="457"/>
                  </a:lnTo>
                  <a:lnTo>
                    <a:pt x="271" y="453"/>
                  </a:lnTo>
                  <a:lnTo>
                    <a:pt x="270" y="452"/>
                  </a:lnTo>
                  <a:lnTo>
                    <a:pt x="270" y="451"/>
                  </a:lnTo>
                  <a:lnTo>
                    <a:pt x="268" y="448"/>
                  </a:lnTo>
                  <a:lnTo>
                    <a:pt x="267" y="447"/>
                  </a:lnTo>
                  <a:lnTo>
                    <a:pt x="266" y="445"/>
                  </a:lnTo>
                  <a:lnTo>
                    <a:pt x="265" y="442"/>
                  </a:lnTo>
                  <a:lnTo>
                    <a:pt x="265" y="440"/>
                  </a:lnTo>
                  <a:lnTo>
                    <a:pt x="265" y="438"/>
                  </a:lnTo>
                  <a:lnTo>
                    <a:pt x="264" y="437"/>
                  </a:lnTo>
                  <a:lnTo>
                    <a:pt x="262" y="437"/>
                  </a:lnTo>
                  <a:lnTo>
                    <a:pt x="261" y="438"/>
                  </a:lnTo>
                  <a:lnTo>
                    <a:pt x="257" y="442"/>
                  </a:lnTo>
                  <a:lnTo>
                    <a:pt x="256" y="442"/>
                  </a:lnTo>
                  <a:lnTo>
                    <a:pt x="254" y="443"/>
                  </a:lnTo>
                  <a:lnTo>
                    <a:pt x="253" y="444"/>
                  </a:lnTo>
                  <a:lnTo>
                    <a:pt x="251" y="448"/>
                  </a:lnTo>
                  <a:lnTo>
                    <a:pt x="250" y="449"/>
                  </a:lnTo>
                  <a:lnTo>
                    <a:pt x="248" y="449"/>
                  </a:lnTo>
                  <a:lnTo>
                    <a:pt x="246" y="451"/>
                  </a:lnTo>
                  <a:lnTo>
                    <a:pt x="244" y="452"/>
                  </a:lnTo>
                  <a:lnTo>
                    <a:pt x="241" y="453"/>
                  </a:lnTo>
                  <a:lnTo>
                    <a:pt x="239" y="454"/>
                  </a:lnTo>
                  <a:lnTo>
                    <a:pt x="237" y="454"/>
                  </a:lnTo>
                  <a:lnTo>
                    <a:pt x="233" y="453"/>
                  </a:lnTo>
                  <a:lnTo>
                    <a:pt x="229" y="452"/>
                  </a:lnTo>
                  <a:lnTo>
                    <a:pt x="224" y="451"/>
                  </a:lnTo>
                  <a:lnTo>
                    <a:pt x="221" y="451"/>
                  </a:lnTo>
                  <a:lnTo>
                    <a:pt x="215" y="448"/>
                  </a:lnTo>
                  <a:lnTo>
                    <a:pt x="213" y="448"/>
                  </a:lnTo>
                  <a:lnTo>
                    <a:pt x="211" y="447"/>
                  </a:lnTo>
                  <a:lnTo>
                    <a:pt x="209" y="447"/>
                  </a:lnTo>
                  <a:lnTo>
                    <a:pt x="207" y="448"/>
                  </a:lnTo>
                  <a:lnTo>
                    <a:pt x="207" y="449"/>
                  </a:lnTo>
                  <a:lnTo>
                    <a:pt x="206" y="451"/>
                  </a:lnTo>
                  <a:lnTo>
                    <a:pt x="203" y="455"/>
                  </a:lnTo>
                  <a:lnTo>
                    <a:pt x="202" y="457"/>
                  </a:lnTo>
                  <a:lnTo>
                    <a:pt x="202" y="461"/>
                  </a:lnTo>
                  <a:lnTo>
                    <a:pt x="201" y="463"/>
                  </a:lnTo>
                  <a:lnTo>
                    <a:pt x="200" y="464"/>
                  </a:lnTo>
                  <a:lnTo>
                    <a:pt x="199" y="465"/>
                  </a:lnTo>
                  <a:lnTo>
                    <a:pt x="198" y="466"/>
                  </a:lnTo>
                  <a:lnTo>
                    <a:pt x="197" y="467"/>
                  </a:lnTo>
                  <a:lnTo>
                    <a:pt x="189" y="471"/>
                  </a:lnTo>
                  <a:lnTo>
                    <a:pt x="187" y="471"/>
                  </a:lnTo>
                  <a:lnTo>
                    <a:pt x="185" y="472"/>
                  </a:lnTo>
                  <a:lnTo>
                    <a:pt x="182" y="472"/>
                  </a:lnTo>
                  <a:lnTo>
                    <a:pt x="180" y="473"/>
                  </a:lnTo>
                  <a:lnTo>
                    <a:pt x="179" y="475"/>
                  </a:lnTo>
                  <a:lnTo>
                    <a:pt x="177" y="475"/>
                  </a:lnTo>
                  <a:lnTo>
                    <a:pt x="175" y="475"/>
                  </a:lnTo>
                  <a:lnTo>
                    <a:pt x="173" y="476"/>
                  </a:lnTo>
                  <a:lnTo>
                    <a:pt x="171" y="477"/>
                  </a:lnTo>
                  <a:lnTo>
                    <a:pt x="169" y="477"/>
                  </a:lnTo>
                  <a:lnTo>
                    <a:pt x="167" y="477"/>
                  </a:lnTo>
                  <a:lnTo>
                    <a:pt x="165" y="476"/>
                  </a:lnTo>
                  <a:lnTo>
                    <a:pt x="163" y="478"/>
                  </a:lnTo>
                  <a:lnTo>
                    <a:pt x="163" y="479"/>
                  </a:lnTo>
                  <a:lnTo>
                    <a:pt x="161" y="480"/>
                  </a:lnTo>
                  <a:lnTo>
                    <a:pt x="160" y="482"/>
                  </a:lnTo>
                  <a:lnTo>
                    <a:pt x="158" y="483"/>
                  </a:lnTo>
                  <a:lnTo>
                    <a:pt x="157" y="482"/>
                  </a:lnTo>
                  <a:lnTo>
                    <a:pt x="155" y="481"/>
                  </a:lnTo>
                  <a:lnTo>
                    <a:pt x="153" y="481"/>
                  </a:lnTo>
                  <a:lnTo>
                    <a:pt x="151" y="481"/>
                  </a:lnTo>
                  <a:lnTo>
                    <a:pt x="149" y="483"/>
                  </a:lnTo>
                  <a:lnTo>
                    <a:pt x="149" y="485"/>
                  </a:lnTo>
                  <a:lnTo>
                    <a:pt x="149" y="487"/>
                  </a:lnTo>
                  <a:lnTo>
                    <a:pt x="148" y="488"/>
                  </a:lnTo>
                  <a:lnTo>
                    <a:pt x="145" y="489"/>
                  </a:lnTo>
                  <a:lnTo>
                    <a:pt x="142" y="489"/>
                  </a:lnTo>
                  <a:lnTo>
                    <a:pt x="139" y="489"/>
                  </a:lnTo>
                  <a:lnTo>
                    <a:pt x="138" y="491"/>
                  </a:lnTo>
                  <a:lnTo>
                    <a:pt x="138" y="492"/>
                  </a:lnTo>
                  <a:lnTo>
                    <a:pt x="128" y="489"/>
                  </a:lnTo>
                  <a:lnTo>
                    <a:pt x="126" y="489"/>
                  </a:lnTo>
                  <a:lnTo>
                    <a:pt x="126" y="487"/>
                  </a:lnTo>
                  <a:lnTo>
                    <a:pt x="127" y="486"/>
                  </a:lnTo>
                  <a:lnTo>
                    <a:pt x="131" y="486"/>
                  </a:lnTo>
                  <a:lnTo>
                    <a:pt x="131" y="484"/>
                  </a:lnTo>
                  <a:lnTo>
                    <a:pt x="131" y="482"/>
                  </a:lnTo>
                  <a:lnTo>
                    <a:pt x="130" y="481"/>
                  </a:lnTo>
                  <a:lnTo>
                    <a:pt x="128" y="481"/>
                  </a:lnTo>
                  <a:lnTo>
                    <a:pt x="127" y="483"/>
                  </a:lnTo>
                  <a:lnTo>
                    <a:pt x="125" y="483"/>
                  </a:lnTo>
                  <a:lnTo>
                    <a:pt x="124" y="482"/>
                  </a:lnTo>
                  <a:lnTo>
                    <a:pt x="123" y="484"/>
                  </a:lnTo>
                  <a:lnTo>
                    <a:pt x="121" y="484"/>
                  </a:lnTo>
                  <a:lnTo>
                    <a:pt x="119" y="485"/>
                  </a:lnTo>
                  <a:lnTo>
                    <a:pt x="118" y="483"/>
                  </a:lnTo>
                  <a:lnTo>
                    <a:pt x="120" y="480"/>
                  </a:lnTo>
                  <a:lnTo>
                    <a:pt x="119" y="478"/>
                  </a:lnTo>
                  <a:lnTo>
                    <a:pt x="120" y="477"/>
                  </a:lnTo>
                  <a:lnTo>
                    <a:pt x="121" y="475"/>
                  </a:lnTo>
                  <a:lnTo>
                    <a:pt x="119" y="473"/>
                  </a:lnTo>
                  <a:lnTo>
                    <a:pt x="118" y="473"/>
                  </a:lnTo>
                  <a:lnTo>
                    <a:pt x="115" y="473"/>
                  </a:lnTo>
                  <a:lnTo>
                    <a:pt x="115" y="475"/>
                  </a:lnTo>
                  <a:lnTo>
                    <a:pt x="113" y="475"/>
                  </a:lnTo>
                  <a:lnTo>
                    <a:pt x="112" y="476"/>
                  </a:lnTo>
                  <a:lnTo>
                    <a:pt x="111" y="477"/>
                  </a:lnTo>
                  <a:lnTo>
                    <a:pt x="108" y="475"/>
                  </a:lnTo>
                  <a:lnTo>
                    <a:pt x="107" y="474"/>
                  </a:lnTo>
                  <a:lnTo>
                    <a:pt x="104" y="474"/>
                  </a:lnTo>
                  <a:lnTo>
                    <a:pt x="99" y="473"/>
                  </a:lnTo>
                  <a:lnTo>
                    <a:pt x="97" y="472"/>
                  </a:lnTo>
                  <a:lnTo>
                    <a:pt x="96" y="471"/>
                  </a:lnTo>
                  <a:lnTo>
                    <a:pt x="95" y="469"/>
                  </a:lnTo>
                  <a:lnTo>
                    <a:pt x="96" y="468"/>
                  </a:lnTo>
                  <a:lnTo>
                    <a:pt x="96" y="466"/>
                  </a:lnTo>
                  <a:lnTo>
                    <a:pt x="92" y="460"/>
                  </a:lnTo>
                  <a:lnTo>
                    <a:pt x="90" y="459"/>
                  </a:lnTo>
                  <a:lnTo>
                    <a:pt x="89" y="459"/>
                  </a:lnTo>
                  <a:lnTo>
                    <a:pt x="87" y="458"/>
                  </a:lnTo>
                  <a:lnTo>
                    <a:pt x="86" y="458"/>
                  </a:lnTo>
                  <a:lnTo>
                    <a:pt x="86" y="457"/>
                  </a:lnTo>
                  <a:lnTo>
                    <a:pt x="86" y="455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3" y="451"/>
                  </a:lnTo>
                  <a:lnTo>
                    <a:pt x="82" y="450"/>
                  </a:lnTo>
                  <a:lnTo>
                    <a:pt x="80" y="449"/>
                  </a:lnTo>
                  <a:lnTo>
                    <a:pt x="79" y="447"/>
                  </a:lnTo>
                  <a:lnTo>
                    <a:pt x="79" y="446"/>
                  </a:lnTo>
                  <a:lnTo>
                    <a:pt x="77" y="445"/>
                  </a:lnTo>
                  <a:lnTo>
                    <a:pt x="76" y="443"/>
                  </a:lnTo>
                  <a:lnTo>
                    <a:pt x="76" y="442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5" y="435"/>
                  </a:lnTo>
                  <a:lnTo>
                    <a:pt x="73" y="433"/>
                  </a:lnTo>
                  <a:lnTo>
                    <a:pt x="72" y="432"/>
                  </a:lnTo>
                  <a:lnTo>
                    <a:pt x="70" y="432"/>
                  </a:lnTo>
                  <a:lnTo>
                    <a:pt x="70" y="434"/>
                  </a:lnTo>
                  <a:lnTo>
                    <a:pt x="64" y="428"/>
                  </a:lnTo>
                  <a:lnTo>
                    <a:pt x="64" y="425"/>
                  </a:lnTo>
                  <a:lnTo>
                    <a:pt x="62" y="425"/>
                  </a:lnTo>
                  <a:lnTo>
                    <a:pt x="60" y="424"/>
                  </a:lnTo>
                  <a:lnTo>
                    <a:pt x="58" y="424"/>
                  </a:lnTo>
                  <a:lnTo>
                    <a:pt x="57" y="424"/>
                  </a:lnTo>
                  <a:lnTo>
                    <a:pt x="54" y="420"/>
                  </a:lnTo>
                  <a:lnTo>
                    <a:pt x="51" y="417"/>
                  </a:lnTo>
                  <a:lnTo>
                    <a:pt x="50" y="415"/>
                  </a:lnTo>
                  <a:lnTo>
                    <a:pt x="50" y="413"/>
                  </a:lnTo>
                  <a:lnTo>
                    <a:pt x="48" y="413"/>
                  </a:lnTo>
                  <a:lnTo>
                    <a:pt x="46" y="413"/>
                  </a:lnTo>
                  <a:lnTo>
                    <a:pt x="46" y="411"/>
                  </a:lnTo>
                  <a:lnTo>
                    <a:pt x="46" y="409"/>
                  </a:lnTo>
                  <a:lnTo>
                    <a:pt x="44" y="406"/>
                  </a:lnTo>
                  <a:lnTo>
                    <a:pt x="43" y="406"/>
                  </a:lnTo>
                  <a:lnTo>
                    <a:pt x="41" y="404"/>
                  </a:lnTo>
                  <a:lnTo>
                    <a:pt x="41" y="403"/>
                  </a:lnTo>
                  <a:lnTo>
                    <a:pt x="39" y="400"/>
                  </a:lnTo>
                  <a:lnTo>
                    <a:pt x="38" y="397"/>
                  </a:lnTo>
                  <a:lnTo>
                    <a:pt x="22" y="373"/>
                  </a:lnTo>
                  <a:lnTo>
                    <a:pt x="21" y="371"/>
                  </a:lnTo>
                  <a:lnTo>
                    <a:pt x="17" y="366"/>
                  </a:lnTo>
                  <a:lnTo>
                    <a:pt x="16" y="351"/>
                  </a:lnTo>
                  <a:lnTo>
                    <a:pt x="14" y="349"/>
                  </a:lnTo>
                  <a:lnTo>
                    <a:pt x="13" y="348"/>
                  </a:lnTo>
                  <a:lnTo>
                    <a:pt x="11" y="346"/>
                  </a:lnTo>
                  <a:lnTo>
                    <a:pt x="11" y="344"/>
                  </a:lnTo>
                  <a:lnTo>
                    <a:pt x="10" y="342"/>
                  </a:lnTo>
                  <a:lnTo>
                    <a:pt x="7" y="339"/>
                  </a:lnTo>
                  <a:lnTo>
                    <a:pt x="1" y="329"/>
                  </a:lnTo>
                  <a:lnTo>
                    <a:pt x="1" y="325"/>
                  </a:lnTo>
                  <a:lnTo>
                    <a:pt x="0" y="323"/>
                  </a:lnTo>
                  <a:lnTo>
                    <a:pt x="1" y="320"/>
                  </a:lnTo>
                  <a:lnTo>
                    <a:pt x="2" y="320"/>
                  </a:lnTo>
                  <a:lnTo>
                    <a:pt x="3" y="319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8" y="313"/>
                  </a:lnTo>
                  <a:lnTo>
                    <a:pt x="10" y="311"/>
                  </a:lnTo>
                  <a:lnTo>
                    <a:pt x="13" y="310"/>
                  </a:lnTo>
                  <a:lnTo>
                    <a:pt x="17" y="309"/>
                  </a:lnTo>
                  <a:lnTo>
                    <a:pt x="26" y="309"/>
                  </a:lnTo>
                  <a:lnTo>
                    <a:pt x="28" y="310"/>
                  </a:lnTo>
                  <a:lnTo>
                    <a:pt x="30" y="309"/>
                  </a:lnTo>
                  <a:lnTo>
                    <a:pt x="36" y="309"/>
                  </a:lnTo>
                  <a:lnTo>
                    <a:pt x="39" y="308"/>
                  </a:lnTo>
                  <a:lnTo>
                    <a:pt x="40" y="308"/>
                  </a:lnTo>
                  <a:lnTo>
                    <a:pt x="42" y="309"/>
                  </a:lnTo>
                  <a:lnTo>
                    <a:pt x="43" y="307"/>
                  </a:lnTo>
                  <a:lnTo>
                    <a:pt x="46" y="306"/>
                  </a:lnTo>
                  <a:lnTo>
                    <a:pt x="47" y="306"/>
                  </a:lnTo>
                  <a:lnTo>
                    <a:pt x="51" y="302"/>
                  </a:lnTo>
                  <a:lnTo>
                    <a:pt x="51" y="300"/>
                  </a:lnTo>
                  <a:lnTo>
                    <a:pt x="53" y="300"/>
                  </a:lnTo>
                  <a:lnTo>
                    <a:pt x="55" y="298"/>
                  </a:lnTo>
                  <a:lnTo>
                    <a:pt x="56" y="296"/>
                  </a:lnTo>
                  <a:lnTo>
                    <a:pt x="56" y="290"/>
                  </a:lnTo>
                  <a:lnTo>
                    <a:pt x="55" y="288"/>
                  </a:lnTo>
                  <a:lnTo>
                    <a:pt x="51" y="282"/>
                  </a:lnTo>
                  <a:lnTo>
                    <a:pt x="53" y="277"/>
                  </a:lnTo>
                  <a:lnTo>
                    <a:pt x="58" y="274"/>
                  </a:lnTo>
                  <a:lnTo>
                    <a:pt x="59" y="273"/>
                  </a:lnTo>
                  <a:lnTo>
                    <a:pt x="62" y="267"/>
                  </a:lnTo>
                  <a:lnTo>
                    <a:pt x="72" y="251"/>
                  </a:lnTo>
                  <a:lnTo>
                    <a:pt x="76" y="247"/>
                  </a:lnTo>
                  <a:lnTo>
                    <a:pt x="80" y="246"/>
                  </a:lnTo>
                  <a:lnTo>
                    <a:pt x="83" y="243"/>
                  </a:lnTo>
                  <a:lnTo>
                    <a:pt x="86" y="245"/>
                  </a:lnTo>
                  <a:lnTo>
                    <a:pt x="92" y="246"/>
                  </a:lnTo>
                  <a:lnTo>
                    <a:pt x="97" y="244"/>
                  </a:lnTo>
                  <a:lnTo>
                    <a:pt x="104" y="241"/>
                  </a:lnTo>
                  <a:lnTo>
                    <a:pt x="105" y="237"/>
                  </a:lnTo>
                  <a:lnTo>
                    <a:pt x="110" y="234"/>
                  </a:lnTo>
                  <a:lnTo>
                    <a:pt x="118" y="233"/>
                  </a:lnTo>
                  <a:lnTo>
                    <a:pt x="125" y="234"/>
                  </a:lnTo>
                  <a:lnTo>
                    <a:pt x="136" y="244"/>
                  </a:lnTo>
                  <a:lnTo>
                    <a:pt x="141" y="246"/>
                  </a:lnTo>
                  <a:lnTo>
                    <a:pt x="146" y="245"/>
                  </a:lnTo>
                  <a:lnTo>
                    <a:pt x="162" y="261"/>
                  </a:lnTo>
                  <a:lnTo>
                    <a:pt x="167" y="262"/>
                  </a:lnTo>
                  <a:lnTo>
                    <a:pt x="171" y="270"/>
                  </a:lnTo>
                  <a:lnTo>
                    <a:pt x="183" y="279"/>
                  </a:lnTo>
                  <a:lnTo>
                    <a:pt x="182" y="264"/>
                  </a:lnTo>
                  <a:lnTo>
                    <a:pt x="186" y="257"/>
                  </a:lnTo>
                  <a:lnTo>
                    <a:pt x="187" y="245"/>
                  </a:lnTo>
                  <a:lnTo>
                    <a:pt x="191" y="240"/>
                  </a:lnTo>
                  <a:lnTo>
                    <a:pt x="189" y="232"/>
                  </a:lnTo>
                  <a:lnTo>
                    <a:pt x="192" y="224"/>
                  </a:lnTo>
                  <a:lnTo>
                    <a:pt x="188" y="220"/>
                  </a:lnTo>
                  <a:lnTo>
                    <a:pt x="188" y="214"/>
                  </a:lnTo>
                  <a:lnTo>
                    <a:pt x="192" y="211"/>
                  </a:lnTo>
                  <a:lnTo>
                    <a:pt x="209" y="209"/>
                  </a:lnTo>
                  <a:lnTo>
                    <a:pt x="220" y="203"/>
                  </a:lnTo>
                  <a:lnTo>
                    <a:pt x="223" y="187"/>
                  </a:lnTo>
                  <a:lnTo>
                    <a:pt x="193" y="165"/>
                  </a:lnTo>
                  <a:lnTo>
                    <a:pt x="199" y="155"/>
                  </a:lnTo>
                  <a:lnTo>
                    <a:pt x="196" y="143"/>
                  </a:lnTo>
                  <a:lnTo>
                    <a:pt x="198" y="129"/>
                  </a:lnTo>
                  <a:lnTo>
                    <a:pt x="182" y="117"/>
                  </a:lnTo>
                  <a:lnTo>
                    <a:pt x="172" y="94"/>
                  </a:lnTo>
                  <a:lnTo>
                    <a:pt x="178" y="72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0" name="Freeform 421" descr="Papel carta">
              <a:extLst>
                <a:ext uri="{FF2B5EF4-FFF2-40B4-BE49-F238E27FC236}">
                  <a16:creationId xmlns:a16="http://schemas.microsoft.com/office/drawing/2014/main" id="{16ED143F-CD87-466F-A836-C5F156E47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350" y="5427495"/>
              <a:ext cx="286923" cy="228736"/>
            </a:xfrm>
            <a:custGeom>
              <a:avLst/>
              <a:gdLst>
                <a:gd name="T0" fmla="*/ 132 w 143"/>
                <a:gd name="T1" fmla="*/ 83 h 114"/>
                <a:gd name="T2" fmla="*/ 136 w 143"/>
                <a:gd name="T3" fmla="*/ 80 h 114"/>
                <a:gd name="T4" fmla="*/ 139 w 143"/>
                <a:gd name="T5" fmla="*/ 76 h 114"/>
                <a:gd name="T6" fmla="*/ 138 w 143"/>
                <a:gd name="T7" fmla="*/ 68 h 114"/>
                <a:gd name="T8" fmla="*/ 135 w 143"/>
                <a:gd name="T9" fmla="*/ 64 h 114"/>
                <a:gd name="T10" fmla="*/ 137 w 143"/>
                <a:gd name="T11" fmla="*/ 57 h 114"/>
                <a:gd name="T12" fmla="*/ 139 w 143"/>
                <a:gd name="T13" fmla="*/ 51 h 114"/>
                <a:gd name="T14" fmla="*/ 139 w 143"/>
                <a:gd name="T15" fmla="*/ 43 h 114"/>
                <a:gd name="T16" fmla="*/ 140 w 143"/>
                <a:gd name="T17" fmla="*/ 37 h 114"/>
                <a:gd name="T18" fmla="*/ 142 w 143"/>
                <a:gd name="T19" fmla="*/ 29 h 114"/>
                <a:gd name="T20" fmla="*/ 139 w 143"/>
                <a:gd name="T21" fmla="*/ 24 h 114"/>
                <a:gd name="T22" fmla="*/ 135 w 143"/>
                <a:gd name="T23" fmla="*/ 20 h 114"/>
                <a:gd name="T24" fmla="*/ 132 w 143"/>
                <a:gd name="T25" fmla="*/ 14 h 114"/>
                <a:gd name="T26" fmla="*/ 128 w 143"/>
                <a:gd name="T27" fmla="*/ 8 h 114"/>
                <a:gd name="T28" fmla="*/ 127 w 143"/>
                <a:gd name="T29" fmla="*/ 1 h 114"/>
                <a:gd name="T30" fmla="*/ 123 w 143"/>
                <a:gd name="T31" fmla="*/ 1 h 114"/>
                <a:gd name="T32" fmla="*/ 116 w 143"/>
                <a:gd name="T33" fmla="*/ 6 h 114"/>
                <a:gd name="T34" fmla="*/ 112 w 143"/>
                <a:gd name="T35" fmla="*/ 12 h 114"/>
                <a:gd name="T36" fmla="*/ 106 w 143"/>
                <a:gd name="T37" fmla="*/ 15 h 114"/>
                <a:gd name="T38" fmla="*/ 99 w 143"/>
                <a:gd name="T39" fmla="*/ 17 h 114"/>
                <a:gd name="T40" fmla="*/ 86 w 143"/>
                <a:gd name="T41" fmla="*/ 14 h 114"/>
                <a:gd name="T42" fmla="*/ 75 w 143"/>
                <a:gd name="T43" fmla="*/ 11 h 114"/>
                <a:gd name="T44" fmla="*/ 69 w 143"/>
                <a:gd name="T45" fmla="*/ 11 h 114"/>
                <a:gd name="T46" fmla="*/ 65 w 143"/>
                <a:gd name="T47" fmla="*/ 18 h 114"/>
                <a:gd name="T48" fmla="*/ 63 w 143"/>
                <a:gd name="T49" fmla="*/ 26 h 114"/>
                <a:gd name="T50" fmla="*/ 60 w 143"/>
                <a:gd name="T51" fmla="*/ 29 h 114"/>
                <a:gd name="T52" fmla="*/ 49 w 143"/>
                <a:gd name="T53" fmla="*/ 34 h 114"/>
                <a:gd name="T54" fmla="*/ 42 w 143"/>
                <a:gd name="T55" fmla="*/ 36 h 114"/>
                <a:gd name="T56" fmla="*/ 37 w 143"/>
                <a:gd name="T57" fmla="*/ 38 h 114"/>
                <a:gd name="T58" fmla="*/ 31 w 143"/>
                <a:gd name="T59" fmla="*/ 40 h 114"/>
                <a:gd name="T60" fmla="*/ 25 w 143"/>
                <a:gd name="T61" fmla="*/ 41 h 114"/>
                <a:gd name="T62" fmla="*/ 22 w 143"/>
                <a:gd name="T63" fmla="*/ 45 h 114"/>
                <a:gd name="T64" fmla="*/ 17 w 143"/>
                <a:gd name="T65" fmla="*/ 44 h 114"/>
                <a:gd name="T66" fmla="*/ 11 w 143"/>
                <a:gd name="T67" fmla="*/ 46 h 114"/>
                <a:gd name="T68" fmla="*/ 10 w 143"/>
                <a:gd name="T69" fmla="*/ 51 h 114"/>
                <a:gd name="T70" fmla="*/ 1 w 143"/>
                <a:gd name="T71" fmla="*/ 52 h 114"/>
                <a:gd name="T72" fmla="*/ 4 w 143"/>
                <a:gd name="T73" fmla="*/ 55 h 114"/>
                <a:gd name="T74" fmla="*/ 9 w 143"/>
                <a:gd name="T75" fmla="*/ 57 h 114"/>
                <a:gd name="T76" fmla="*/ 15 w 143"/>
                <a:gd name="T77" fmla="*/ 59 h 114"/>
                <a:gd name="T78" fmla="*/ 19 w 143"/>
                <a:gd name="T79" fmla="*/ 59 h 114"/>
                <a:gd name="T80" fmla="*/ 24 w 143"/>
                <a:gd name="T81" fmla="*/ 62 h 114"/>
                <a:gd name="T82" fmla="*/ 28 w 143"/>
                <a:gd name="T83" fmla="*/ 63 h 114"/>
                <a:gd name="T84" fmla="*/ 33 w 143"/>
                <a:gd name="T85" fmla="*/ 60 h 114"/>
                <a:gd name="T86" fmla="*/ 38 w 143"/>
                <a:gd name="T87" fmla="*/ 62 h 114"/>
                <a:gd name="T88" fmla="*/ 42 w 143"/>
                <a:gd name="T89" fmla="*/ 63 h 114"/>
                <a:gd name="T90" fmla="*/ 39 w 143"/>
                <a:gd name="T91" fmla="*/ 67 h 114"/>
                <a:gd name="T92" fmla="*/ 40 w 143"/>
                <a:gd name="T93" fmla="*/ 73 h 114"/>
                <a:gd name="T94" fmla="*/ 46 w 143"/>
                <a:gd name="T95" fmla="*/ 75 h 114"/>
                <a:gd name="T96" fmla="*/ 53 w 143"/>
                <a:gd name="T97" fmla="*/ 77 h 114"/>
                <a:gd name="T98" fmla="*/ 63 w 143"/>
                <a:gd name="T99" fmla="*/ 80 h 114"/>
                <a:gd name="T100" fmla="*/ 70 w 143"/>
                <a:gd name="T101" fmla="*/ 84 h 114"/>
                <a:gd name="T102" fmla="*/ 77 w 143"/>
                <a:gd name="T103" fmla="*/ 89 h 114"/>
                <a:gd name="T104" fmla="*/ 89 w 143"/>
                <a:gd name="T105" fmla="*/ 96 h 114"/>
                <a:gd name="T106" fmla="*/ 97 w 143"/>
                <a:gd name="T107" fmla="*/ 102 h 114"/>
                <a:gd name="T108" fmla="*/ 104 w 143"/>
                <a:gd name="T109" fmla="*/ 109 h 114"/>
                <a:gd name="T110" fmla="*/ 107 w 143"/>
                <a:gd name="T111" fmla="*/ 112 h 114"/>
                <a:gd name="T112" fmla="*/ 111 w 143"/>
                <a:gd name="T113" fmla="*/ 106 h 114"/>
                <a:gd name="T114" fmla="*/ 115 w 143"/>
                <a:gd name="T115" fmla="*/ 101 h 114"/>
                <a:gd name="T116" fmla="*/ 121 w 143"/>
                <a:gd name="T117" fmla="*/ 97 h 114"/>
                <a:gd name="T118" fmla="*/ 120 w 143"/>
                <a:gd name="T119" fmla="*/ 90 h 114"/>
                <a:gd name="T120" fmla="*/ 124 w 143"/>
                <a:gd name="T121" fmla="*/ 87 h 114"/>
                <a:gd name="T122" fmla="*/ 129 w 143"/>
                <a:gd name="T123" fmla="*/ 8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114">
                  <a:moveTo>
                    <a:pt x="129" y="86"/>
                  </a:moveTo>
                  <a:lnTo>
                    <a:pt x="131" y="85"/>
                  </a:lnTo>
                  <a:lnTo>
                    <a:pt x="132" y="83"/>
                  </a:lnTo>
                  <a:lnTo>
                    <a:pt x="133" y="82"/>
                  </a:lnTo>
                  <a:lnTo>
                    <a:pt x="134" y="81"/>
                  </a:lnTo>
                  <a:lnTo>
                    <a:pt x="136" y="80"/>
                  </a:lnTo>
                  <a:lnTo>
                    <a:pt x="139" y="79"/>
                  </a:lnTo>
                  <a:lnTo>
                    <a:pt x="139" y="77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9" y="73"/>
                  </a:lnTo>
                  <a:lnTo>
                    <a:pt x="138" y="68"/>
                  </a:lnTo>
                  <a:lnTo>
                    <a:pt x="136" y="67"/>
                  </a:lnTo>
                  <a:lnTo>
                    <a:pt x="135" y="66"/>
                  </a:lnTo>
                  <a:lnTo>
                    <a:pt x="135" y="64"/>
                  </a:lnTo>
                  <a:lnTo>
                    <a:pt x="136" y="62"/>
                  </a:lnTo>
                  <a:lnTo>
                    <a:pt x="136" y="59"/>
                  </a:lnTo>
                  <a:lnTo>
                    <a:pt x="137" y="57"/>
                  </a:lnTo>
                  <a:lnTo>
                    <a:pt x="139" y="54"/>
                  </a:lnTo>
                  <a:lnTo>
                    <a:pt x="139" y="52"/>
                  </a:lnTo>
                  <a:lnTo>
                    <a:pt x="139" y="51"/>
                  </a:lnTo>
                  <a:lnTo>
                    <a:pt x="139" y="47"/>
                  </a:lnTo>
                  <a:lnTo>
                    <a:pt x="139" y="45"/>
                  </a:lnTo>
                  <a:lnTo>
                    <a:pt x="139" y="43"/>
                  </a:lnTo>
                  <a:lnTo>
                    <a:pt x="139" y="41"/>
                  </a:lnTo>
                  <a:lnTo>
                    <a:pt x="139" y="38"/>
                  </a:lnTo>
                  <a:lnTo>
                    <a:pt x="140" y="37"/>
                  </a:lnTo>
                  <a:lnTo>
                    <a:pt x="140" y="35"/>
                  </a:lnTo>
                  <a:lnTo>
                    <a:pt x="141" y="32"/>
                  </a:lnTo>
                  <a:lnTo>
                    <a:pt x="142" y="29"/>
                  </a:lnTo>
                  <a:lnTo>
                    <a:pt x="141" y="27"/>
                  </a:lnTo>
                  <a:lnTo>
                    <a:pt x="139" y="26"/>
                  </a:lnTo>
                  <a:lnTo>
                    <a:pt x="139" y="24"/>
                  </a:lnTo>
                  <a:lnTo>
                    <a:pt x="139" y="23"/>
                  </a:lnTo>
                  <a:lnTo>
                    <a:pt x="138" y="21"/>
                  </a:lnTo>
                  <a:lnTo>
                    <a:pt x="135" y="20"/>
                  </a:lnTo>
                  <a:lnTo>
                    <a:pt x="133" y="16"/>
                  </a:lnTo>
                  <a:lnTo>
                    <a:pt x="132" y="15"/>
                  </a:lnTo>
                  <a:lnTo>
                    <a:pt x="132" y="14"/>
                  </a:lnTo>
                  <a:lnTo>
                    <a:pt x="130" y="11"/>
                  </a:lnTo>
                  <a:lnTo>
                    <a:pt x="129" y="10"/>
                  </a:lnTo>
                  <a:lnTo>
                    <a:pt x="128" y="8"/>
                  </a:lnTo>
                  <a:lnTo>
                    <a:pt x="127" y="5"/>
                  </a:lnTo>
                  <a:lnTo>
                    <a:pt x="127" y="3"/>
                  </a:lnTo>
                  <a:lnTo>
                    <a:pt x="127" y="1"/>
                  </a:lnTo>
                  <a:lnTo>
                    <a:pt x="126" y="0"/>
                  </a:lnTo>
                  <a:lnTo>
                    <a:pt x="124" y="0"/>
                  </a:lnTo>
                  <a:lnTo>
                    <a:pt x="123" y="1"/>
                  </a:lnTo>
                  <a:lnTo>
                    <a:pt x="119" y="5"/>
                  </a:lnTo>
                  <a:lnTo>
                    <a:pt x="118" y="5"/>
                  </a:lnTo>
                  <a:lnTo>
                    <a:pt x="116" y="6"/>
                  </a:lnTo>
                  <a:lnTo>
                    <a:pt x="115" y="7"/>
                  </a:lnTo>
                  <a:lnTo>
                    <a:pt x="113" y="11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4"/>
                  </a:lnTo>
                  <a:lnTo>
                    <a:pt x="106" y="15"/>
                  </a:lnTo>
                  <a:lnTo>
                    <a:pt x="103" y="16"/>
                  </a:lnTo>
                  <a:lnTo>
                    <a:pt x="101" y="17"/>
                  </a:lnTo>
                  <a:lnTo>
                    <a:pt x="99" y="17"/>
                  </a:lnTo>
                  <a:lnTo>
                    <a:pt x="95" y="16"/>
                  </a:lnTo>
                  <a:lnTo>
                    <a:pt x="91" y="15"/>
                  </a:lnTo>
                  <a:lnTo>
                    <a:pt x="86" y="14"/>
                  </a:lnTo>
                  <a:lnTo>
                    <a:pt x="83" y="14"/>
                  </a:lnTo>
                  <a:lnTo>
                    <a:pt x="77" y="11"/>
                  </a:lnTo>
                  <a:lnTo>
                    <a:pt x="75" y="11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69" y="11"/>
                  </a:lnTo>
                  <a:lnTo>
                    <a:pt x="69" y="12"/>
                  </a:lnTo>
                  <a:lnTo>
                    <a:pt x="68" y="14"/>
                  </a:lnTo>
                  <a:lnTo>
                    <a:pt x="65" y="18"/>
                  </a:lnTo>
                  <a:lnTo>
                    <a:pt x="64" y="20"/>
                  </a:lnTo>
                  <a:lnTo>
                    <a:pt x="64" y="24"/>
                  </a:lnTo>
                  <a:lnTo>
                    <a:pt x="63" y="26"/>
                  </a:lnTo>
                  <a:lnTo>
                    <a:pt x="62" y="27"/>
                  </a:lnTo>
                  <a:lnTo>
                    <a:pt x="61" y="28"/>
                  </a:lnTo>
                  <a:lnTo>
                    <a:pt x="60" y="29"/>
                  </a:lnTo>
                  <a:lnTo>
                    <a:pt x="59" y="30"/>
                  </a:lnTo>
                  <a:lnTo>
                    <a:pt x="51" y="34"/>
                  </a:lnTo>
                  <a:lnTo>
                    <a:pt x="49" y="34"/>
                  </a:lnTo>
                  <a:lnTo>
                    <a:pt x="47" y="35"/>
                  </a:lnTo>
                  <a:lnTo>
                    <a:pt x="44" y="35"/>
                  </a:lnTo>
                  <a:lnTo>
                    <a:pt x="42" y="36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7" y="38"/>
                  </a:lnTo>
                  <a:lnTo>
                    <a:pt x="35" y="39"/>
                  </a:lnTo>
                  <a:lnTo>
                    <a:pt x="33" y="40"/>
                  </a:lnTo>
                  <a:lnTo>
                    <a:pt x="31" y="40"/>
                  </a:lnTo>
                  <a:lnTo>
                    <a:pt x="29" y="40"/>
                  </a:lnTo>
                  <a:lnTo>
                    <a:pt x="27" y="39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3" y="43"/>
                  </a:lnTo>
                  <a:lnTo>
                    <a:pt x="22" y="45"/>
                  </a:lnTo>
                  <a:lnTo>
                    <a:pt x="20" y="46"/>
                  </a:lnTo>
                  <a:lnTo>
                    <a:pt x="19" y="45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0" y="51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1" y="52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6" y="57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2" y="58"/>
                  </a:lnTo>
                  <a:lnTo>
                    <a:pt x="15" y="59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20" y="59"/>
                  </a:lnTo>
                  <a:lnTo>
                    <a:pt x="22" y="60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1" y="61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63"/>
                  </a:lnTo>
                  <a:lnTo>
                    <a:pt x="38" y="62"/>
                  </a:lnTo>
                  <a:lnTo>
                    <a:pt x="40" y="63"/>
                  </a:lnTo>
                  <a:lnTo>
                    <a:pt x="41" y="61"/>
                  </a:lnTo>
                  <a:lnTo>
                    <a:pt x="42" y="63"/>
                  </a:lnTo>
                  <a:lnTo>
                    <a:pt x="43" y="65"/>
                  </a:lnTo>
                  <a:lnTo>
                    <a:pt x="41" y="66"/>
                  </a:lnTo>
                  <a:lnTo>
                    <a:pt x="39" y="67"/>
                  </a:lnTo>
                  <a:lnTo>
                    <a:pt x="38" y="68"/>
                  </a:lnTo>
                  <a:lnTo>
                    <a:pt x="38" y="72"/>
                  </a:lnTo>
                  <a:lnTo>
                    <a:pt x="40" y="73"/>
                  </a:lnTo>
                  <a:lnTo>
                    <a:pt x="43" y="73"/>
                  </a:lnTo>
                  <a:lnTo>
                    <a:pt x="44" y="74"/>
                  </a:lnTo>
                  <a:lnTo>
                    <a:pt x="46" y="75"/>
                  </a:lnTo>
                  <a:lnTo>
                    <a:pt x="49" y="75"/>
                  </a:lnTo>
                  <a:lnTo>
                    <a:pt x="51" y="76"/>
                  </a:lnTo>
                  <a:lnTo>
                    <a:pt x="53" y="77"/>
                  </a:lnTo>
                  <a:lnTo>
                    <a:pt x="54" y="78"/>
                  </a:lnTo>
                  <a:lnTo>
                    <a:pt x="57" y="78"/>
                  </a:lnTo>
                  <a:lnTo>
                    <a:pt x="63" y="80"/>
                  </a:lnTo>
                  <a:lnTo>
                    <a:pt x="64" y="81"/>
                  </a:lnTo>
                  <a:lnTo>
                    <a:pt x="66" y="82"/>
                  </a:lnTo>
                  <a:lnTo>
                    <a:pt x="70" y="84"/>
                  </a:lnTo>
                  <a:lnTo>
                    <a:pt x="72" y="86"/>
                  </a:lnTo>
                  <a:lnTo>
                    <a:pt x="76" y="87"/>
                  </a:lnTo>
                  <a:lnTo>
                    <a:pt x="77" y="89"/>
                  </a:lnTo>
                  <a:lnTo>
                    <a:pt x="83" y="90"/>
                  </a:lnTo>
                  <a:lnTo>
                    <a:pt x="86" y="94"/>
                  </a:lnTo>
                  <a:lnTo>
                    <a:pt x="89" y="96"/>
                  </a:lnTo>
                  <a:lnTo>
                    <a:pt x="93" y="100"/>
                  </a:lnTo>
                  <a:lnTo>
                    <a:pt x="96" y="101"/>
                  </a:lnTo>
                  <a:lnTo>
                    <a:pt x="97" y="102"/>
                  </a:lnTo>
                  <a:lnTo>
                    <a:pt x="98" y="105"/>
                  </a:lnTo>
                  <a:lnTo>
                    <a:pt x="99" y="106"/>
                  </a:lnTo>
                  <a:lnTo>
                    <a:pt x="104" y="109"/>
                  </a:lnTo>
                  <a:lnTo>
                    <a:pt x="105" y="110"/>
                  </a:lnTo>
                  <a:lnTo>
                    <a:pt x="106" y="113"/>
                  </a:lnTo>
                  <a:lnTo>
                    <a:pt x="107" y="112"/>
                  </a:lnTo>
                  <a:lnTo>
                    <a:pt x="109" y="110"/>
                  </a:lnTo>
                  <a:lnTo>
                    <a:pt x="110" y="108"/>
                  </a:lnTo>
                  <a:lnTo>
                    <a:pt x="111" y="106"/>
                  </a:lnTo>
                  <a:lnTo>
                    <a:pt x="112" y="104"/>
                  </a:lnTo>
                  <a:lnTo>
                    <a:pt x="113" y="103"/>
                  </a:lnTo>
                  <a:lnTo>
                    <a:pt x="115" y="101"/>
                  </a:lnTo>
                  <a:lnTo>
                    <a:pt x="116" y="101"/>
                  </a:lnTo>
                  <a:lnTo>
                    <a:pt x="121" y="98"/>
                  </a:lnTo>
                  <a:lnTo>
                    <a:pt x="121" y="97"/>
                  </a:lnTo>
                  <a:lnTo>
                    <a:pt x="121" y="95"/>
                  </a:lnTo>
                  <a:lnTo>
                    <a:pt x="121" y="93"/>
                  </a:lnTo>
                  <a:lnTo>
                    <a:pt x="120" y="90"/>
                  </a:lnTo>
                  <a:lnTo>
                    <a:pt x="121" y="89"/>
                  </a:lnTo>
                  <a:lnTo>
                    <a:pt x="123" y="87"/>
                  </a:lnTo>
                  <a:lnTo>
                    <a:pt x="124" y="87"/>
                  </a:lnTo>
                  <a:lnTo>
                    <a:pt x="125" y="88"/>
                  </a:lnTo>
                  <a:lnTo>
                    <a:pt x="127" y="88"/>
                  </a:lnTo>
                  <a:lnTo>
                    <a:pt x="129" y="86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1" name="Freeform 422" descr="Papel carta">
              <a:extLst>
                <a:ext uri="{FF2B5EF4-FFF2-40B4-BE49-F238E27FC236}">
                  <a16:creationId xmlns:a16="http://schemas.microsoft.com/office/drawing/2014/main" id="{F85ADBEC-3A83-422A-A98B-09722E481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202" y="4039029"/>
              <a:ext cx="1045362" cy="902904"/>
            </a:xfrm>
            <a:custGeom>
              <a:avLst/>
              <a:gdLst>
                <a:gd name="T0" fmla="*/ 12 w 521"/>
                <a:gd name="T1" fmla="*/ 221 h 450"/>
                <a:gd name="T2" fmla="*/ 0 w 521"/>
                <a:gd name="T3" fmla="*/ 184 h 450"/>
                <a:gd name="T4" fmla="*/ 20 w 521"/>
                <a:gd name="T5" fmla="*/ 165 h 450"/>
                <a:gd name="T6" fmla="*/ 66 w 521"/>
                <a:gd name="T7" fmla="*/ 155 h 450"/>
                <a:gd name="T8" fmla="*/ 113 w 521"/>
                <a:gd name="T9" fmla="*/ 107 h 450"/>
                <a:gd name="T10" fmla="*/ 134 w 521"/>
                <a:gd name="T11" fmla="*/ 61 h 450"/>
                <a:gd name="T12" fmla="*/ 152 w 521"/>
                <a:gd name="T13" fmla="*/ 53 h 450"/>
                <a:gd name="T14" fmla="*/ 169 w 521"/>
                <a:gd name="T15" fmla="*/ 22 h 450"/>
                <a:gd name="T16" fmla="*/ 179 w 521"/>
                <a:gd name="T17" fmla="*/ 3 h 450"/>
                <a:gd name="T18" fmla="*/ 214 w 521"/>
                <a:gd name="T19" fmla="*/ 44 h 450"/>
                <a:gd name="T20" fmla="*/ 234 w 521"/>
                <a:gd name="T21" fmla="*/ 131 h 450"/>
                <a:gd name="T22" fmla="*/ 234 w 521"/>
                <a:gd name="T23" fmla="*/ 187 h 450"/>
                <a:gd name="T24" fmla="*/ 287 w 521"/>
                <a:gd name="T25" fmla="*/ 191 h 450"/>
                <a:gd name="T26" fmla="*/ 305 w 521"/>
                <a:gd name="T27" fmla="*/ 222 h 450"/>
                <a:gd name="T28" fmla="*/ 353 w 521"/>
                <a:gd name="T29" fmla="*/ 264 h 450"/>
                <a:gd name="T30" fmla="*/ 377 w 521"/>
                <a:gd name="T31" fmla="*/ 257 h 450"/>
                <a:gd name="T32" fmla="*/ 401 w 521"/>
                <a:gd name="T33" fmla="*/ 292 h 450"/>
                <a:gd name="T34" fmla="*/ 448 w 521"/>
                <a:gd name="T35" fmla="*/ 298 h 450"/>
                <a:gd name="T36" fmla="*/ 487 w 521"/>
                <a:gd name="T37" fmla="*/ 298 h 450"/>
                <a:gd name="T38" fmla="*/ 515 w 521"/>
                <a:gd name="T39" fmla="*/ 310 h 450"/>
                <a:gd name="T40" fmla="*/ 506 w 521"/>
                <a:gd name="T41" fmla="*/ 327 h 450"/>
                <a:gd name="T42" fmla="*/ 500 w 521"/>
                <a:gd name="T43" fmla="*/ 347 h 450"/>
                <a:gd name="T44" fmla="*/ 498 w 521"/>
                <a:gd name="T45" fmla="*/ 354 h 450"/>
                <a:gd name="T46" fmla="*/ 503 w 521"/>
                <a:gd name="T47" fmla="*/ 371 h 450"/>
                <a:gd name="T48" fmla="*/ 490 w 521"/>
                <a:gd name="T49" fmla="*/ 393 h 450"/>
                <a:gd name="T50" fmla="*/ 492 w 521"/>
                <a:gd name="T51" fmla="*/ 408 h 450"/>
                <a:gd name="T52" fmla="*/ 489 w 521"/>
                <a:gd name="T53" fmla="*/ 424 h 450"/>
                <a:gd name="T54" fmla="*/ 487 w 521"/>
                <a:gd name="T55" fmla="*/ 440 h 450"/>
                <a:gd name="T56" fmla="*/ 476 w 521"/>
                <a:gd name="T57" fmla="*/ 448 h 450"/>
                <a:gd name="T58" fmla="*/ 449 w 521"/>
                <a:gd name="T59" fmla="*/ 447 h 450"/>
                <a:gd name="T60" fmla="*/ 430 w 521"/>
                <a:gd name="T61" fmla="*/ 438 h 450"/>
                <a:gd name="T62" fmla="*/ 413 w 521"/>
                <a:gd name="T63" fmla="*/ 419 h 450"/>
                <a:gd name="T64" fmla="*/ 405 w 521"/>
                <a:gd name="T65" fmla="*/ 398 h 450"/>
                <a:gd name="T66" fmla="*/ 388 w 521"/>
                <a:gd name="T67" fmla="*/ 399 h 450"/>
                <a:gd name="T68" fmla="*/ 381 w 521"/>
                <a:gd name="T69" fmla="*/ 420 h 450"/>
                <a:gd name="T70" fmla="*/ 368 w 521"/>
                <a:gd name="T71" fmla="*/ 421 h 450"/>
                <a:gd name="T72" fmla="*/ 338 w 521"/>
                <a:gd name="T73" fmla="*/ 406 h 450"/>
                <a:gd name="T74" fmla="*/ 319 w 521"/>
                <a:gd name="T75" fmla="*/ 420 h 450"/>
                <a:gd name="T76" fmla="*/ 298 w 521"/>
                <a:gd name="T77" fmla="*/ 415 h 450"/>
                <a:gd name="T78" fmla="*/ 286 w 521"/>
                <a:gd name="T79" fmla="*/ 407 h 450"/>
                <a:gd name="T80" fmla="*/ 269 w 521"/>
                <a:gd name="T81" fmla="*/ 398 h 450"/>
                <a:gd name="T82" fmla="*/ 241 w 521"/>
                <a:gd name="T83" fmla="*/ 402 h 450"/>
                <a:gd name="T84" fmla="*/ 231 w 521"/>
                <a:gd name="T85" fmla="*/ 418 h 450"/>
                <a:gd name="T86" fmla="*/ 208 w 521"/>
                <a:gd name="T87" fmla="*/ 414 h 450"/>
                <a:gd name="T88" fmla="*/ 193 w 521"/>
                <a:gd name="T89" fmla="*/ 402 h 450"/>
                <a:gd name="T90" fmla="*/ 179 w 521"/>
                <a:gd name="T91" fmla="*/ 391 h 450"/>
                <a:gd name="T92" fmla="*/ 140 w 521"/>
                <a:gd name="T93" fmla="*/ 382 h 450"/>
                <a:gd name="T94" fmla="*/ 124 w 521"/>
                <a:gd name="T95" fmla="*/ 375 h 450"/>
                <a:gd name="T96" fmla="*/ 117 w 521"/>
                <a:gd name="T97" fmla="*/ 367 h 450"/>
                <a:gd name="T98" fmla="*/ 128 w 521"/>
                <a:gd name="T99" fmla="*/ 326 h 450"/>
                <a:gd name="T100" fmla="*/ 127 w 521"/>
                <a:gd name="T101" fmla="*/ 309 h 450"/>
                <a:gd name="T102" fmla="*/ 128 w 521"/>
                <a:gd name="T103" fmla="*/ 284 h 450"/>
                <a:gd name="T104" fmla="*/ 123 w 521"/>
                <a:gd name="T105" fmla="*/ 257 h 450"/>
                <a:gd name="T106" fmla="*/ 108 w 521"/>
                <a:gd name="T107" fmla="*/ 260 h 450"/>
                <a:gd name="T108" fmla="*/ 92 w 521"/>
                <a:gd name="T109" fmla="*/ 277 h 450"/>
                <a:gd name="T110" fmla="*/ 74 w 521"/>
                <a:gd name="T111" fmla="*/ 283 h 450"/>
                <a:gd name="T112" fmla="*/ 59 w 521"/>
                <a:gd name="T113" fmla="*/ 266 h 450"/>
                <a:gd name="T114" fmla="*/ 41 w 521"/>
                <a:gd name="T115" fmla="*/ 252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1" h="450">
                  <a:moveTo>
                    <a:pt x="22" y="239"/>
                  </a:moveTo>
                  <a:lnTo>
                    <a:pt x="20" y="236"/>
                  </a:lnTo>
                  <a:lnTo>
                    <a:pt x="17" y="230"/>
                  </a:lnTo>
                  <a:lnTo>
                    <a:pt x="15" y="226"/>
                  </a:lnTo>
                  <a:lnTo>
                    <a:pt x="13" y="223"/>
                  </a:lnTo>
                  <a:lnTo>
                    <a:pt x="12" y="221"/>
                  </a:lnTo>
                  <a:lnTo>
                    <a:pt x="12" y="206"/>
                  </a:lnTo>
                  <a:lnTo>
                    <a:pt x="13" y="200"/>
                  </a:lnTo>
                  <a:lnTo>
                    <a:pt x="11" y="191"/>
                  </a:lnTo>
                  <a:lnTo>
                    <a:pt x="8" y="188"/>
                  </a:lnTo>
                  <a:lnTo>
                    <a:pt x="4" y="185"/>
                  </a:lnTo>
                  <a:lnTo>
                    <a:pt x="0" y="184"/>
                  </a:lnTo>
                  <a:lnTo>
                    <a:pt x="0" y="181"/>
                  </a:lnTo>
                  <a:lnTo>
                    <a:pt x="5" y="174"/>
                  </a:lnTo>
                  <a:lnTo>
                    <a:pt x="9" y="172"/>
                  </a:lnTo>
                  <a:lnTo>
                    <a:pt x="14" y="171"/>
                  </a:lnTo>
                  <a:lnTo>
                    <a:pt x="16" y="168"/>
                  </a:lnTo>
                  <a:lnTo>
                    <a:pt x="20" y="165"/>
                  </a:lnTo>
                  <a:lnTo>
                    <a:pt x="31" y="161"/>
                  </a:lnTo>
                  <a:lnTo>
                    <a:pt x="37" y="161"/>
                  </a:lnTo>
                  <a:lnTo>
                    <a:pt x="43" y="161"/>
                  </a:lnTo>
                  <a:lnTo>
                    <a:pt x="50" y="159"/>
                  </a:lnTo>
                  <a:lnTo>
                    <a:pt x="57" y="157"/>
                  </a:lnTo>
                  <a:lnTo>
                    <a:pt x="66" y="155"/>
                  </a:lnTo>
                  <a:lnTo>
                    <a:pt x="72" y="152"/>
                  </a:lnTo>
                  <a:lnTo>
                    <a:pt x="77" y="149"/>
                  </a:lnTo>
                  <a:lnTo>
                    <a:pt x="87" y="136"/>
                  </a:lnTo>
                  <a:lnTo>
                    <a:pt x="97" y="126"/>
                  </a:lnTo>
                  <a:lnTo>
                    <a:pt x="102" y="122"/>
                  </a:lnTo>
                  <a:lnTo>
                    <a:pt x="113" y="107"/>
                  </a:lnTo>
                  <a:lnTo>
                    <a:pt x="122" y="99"/>
                  </a:lnTo>
                  <a:lnTo>
                    <a:pt x="138" y="81"/>
                  </a:lnTo>
                  <a:lnTo>
                    <a:pt x="138" y="80"/>
                  </a:lnTo>
                  <a:lnTo>
                    <a:pt x="136" y="68"/>
                  </a:lnTo>
                  <a:lnTo>
                    <a:pt x="134" y="67"/>
                  </a:lnTo>
                  <a:lnTo>
                    <a:pt x="134" y="61"/>
                  </a:lnTo>
                  <a:lnTo>
                    <a:pt x="134" y="56"/>
                  </a:lnTo>
                  <a:lnTo>
                    <a:pt x="136" y="53"/>
                  </a:lnTo>
                  <a:lnTo>
                    <a:pt x="138" y="50"/>
                  </a:lnTo>
                  <a:lnTo>
                    <a:pt x="145" y="51"/>
                  </a:lnTo>
                  <a:lnTo>
                    <a:pt x="149" y="52"/>
                  </a:lnTo>
                  <a:lnTo>
                    <a:pt x="152" y="53"/>
                  </a:lnTo>
                  <a:lnTo>
                    <a:pt x="157" y="45"/>
                  </a:lnTo>
                  <a:lnTo>
                    <a:pt x="158" y="40"/>
                  </a:lnTo>
                  <a:lnTo>
                    <a:pt x="160" y="35"/>
                  </a:lnTo>
                  <a:lnTo>
                    <a:pt x="161" y="30"/>
                  </a:lnTo>
                  <a:lnTo>
                    <a:pt x="165" y="24"/>
                  </a:lnTo>
                  <a:lnTo>
                    <a:pt x="169" y="22"/>
                  </a:lnTo>
                  <a:lnTo>
                    <a:pt x="181" y="15"/>
                  </a:lnTo>
                  <a:lnTo>
                    <a:pt x="183" y="13"/>
                  </a:lnTo>
                  <a:lnTo>
                    <a:pt x="183" y="11"/>
                  </a:lnTo>
                  <a:lnTo>
                    <a:pt x="180" y="9"/>
                  </a:lnTo>
                  <a:lnTo>
                    <a:pt x="178" y="6"/>
                  </a:lnTo>
                  <a:lnTo>
                    <a:pt x="179" y="3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9" y="8"/>
                  </a:lnTo>
                  <a:lnTo>
                    <a:pt x="194" y="12"/>
                  </a:lnTo>
                  <a:lnTo>
                    <a:pt x="212" y="35"/>
                  </a:lnTo>
                  <a:lnTo>
                    <a:pt x="214" y="44"/>
                  </a:lnTo>
                  <a:lnTo>
                    <a:pt x="213" y="59"/>
                  </a:lnTo>
                  <a:lnTo>
                    <a:pt x="213" y="61"/>
                  </a:lnTo>
                  <a:lnTo>
                    <a:pt x="212" y="77"/>
                  </a:lnTo>
                  <a:lnTo>
                    <a:pt x="230" y="103"/>
                  </a:lnTo>
                  <a:lnTo>
                    <a:pt x="234" y="120"/>
                  </a:lnTo>
                  <a:lnTo>
                    <a:pt x="234" y="131"/>
                  </a:lnTo>
                  <a:lnTo>
                    <a:pt x="232" y="140"/>
                  </a:lnTo>
                  <a:lnTo>
                    <a:pt x="235" y="148"/>
                  </a:lnTo>
                  <a:lnTo>
                    <a:pt x="230" y="158"/>
                  </a:lnTo>
                  <a:lnTo>
                    <a:pt x="232" y="170"/>
                  </a:lnTo>
                  <a:lnTo>
                    <a:pt x="230" y="178"/>
                  </a:lnTo>
                  <a:lnTo>
                    <a:pt x="234" y="187"/>
                  </a:lnTo>
                  <a:lnTo>
                    <a:pt x="254" y="189"/>
                  </a:lnTo>
                  <a:lnTo>
                    <a:pt x="255" y="182"/>
                  </a:lnTo>
                  <a:lnTo>
                    <a:pt x="280" y="182"/>
                  </a:lnTo>
                  <a:lnTo>
                    <a:pt x="280" y="189"/>
                  </a:lnTo>
                  <a:lnTo>
                    <a:pt x="283" y="194"/>
                  </a:lnTo>
                  <a:lnTo>
                    <a:pt x="287" y="191"/>
                  </a:lnTo>
                  <a:lnTo>
                    <a:pt x="294" y="190"/>
                  </a:lnTo>
                  <a:lnTo>
                    <a:pt x="296" y="194"/>
                  </a:lnTo>
                  <a:lnTo>
                    <a:pt x="297" y="200"/>
                  </a:lnTo>
                  <a:lnTo>
                    <a:pt x="306" y="206"/>
                  </a:lnTo>
                  <a:lnTo>
                    <a:pt x="307" y="213"/>
                  </a:lnTo>
                  <a:lnTo>
                    <a:pt x="305" y="222"/>
                  </a:lnTo>
                  <a:lnTo>
                    <a:pt x="300" y="223"/>
                  </a:lnTo>
                  <a:lnTo>
                    <a:pt x="296" y="225"/>
                  </a:lnTo>
                  <a:lnTo>
                    <a:pt x="293" y="240"/>
                  </a:lnTo>
                  <a:lnTo>
                    <a:pt x="296" y="245"/>
                  </a:lnTo>
                  <a:lnTo>
                    <a:pt x="308" y="248"/>
                  </a:lnTo>
                  <a:lnTo>
                    <a:pt x="353" y="264"/>
                  </a:lnTo>
                  <a:lnTo>
                    <a:pt x="362" y="265"/>
                  </a:lnTo>
                  <a:lnTo>
                    <a:pt x="362" y="261"/>
                  </a:lnTo>
                  <a:lnTo>
                    <a:pt x="359" y="255"/>
                  </a:lnTo>
                  <a:lnTo>
                    <a:pt x="359" y="252"/>
                  </a:lnTo>
                  <a:lnTo>
                    <a:pt x="369" y="254"/>
                  </a:lnTo>
                  <a:lnTo>
                    <a:pt x="377" y="257"/>
                  </a:lnTo>
                  <a:lnTo>
                    <a:pt x="384" y="262"/>
                  </a:lnTo>
                  <a:lnTo>
                    <a:pt x="386" y="264"/>
                  </a:lnTo>
                  <a:lnTo>
                    <a:pt x="389" y="271"/>
                  </a:lnTo>
                  <a:lnTo>
                    <a:pt x="392" y="283"/>
                  </a:lnTo>
                  <a:lnTo>
                    <a:pt x="396" y="289"/>
                  </a:lnTo>
                  <a:lnTo>
                    <a:pt x="401" y="292"/>
                  </a:lnTo>
                  <a:lnTo>
                    <a:pt x="406" y="292"/>
                  </a:lnTo>
                  <a:lnTo>
                    <a:pt x="417" y="293"/>
                  </a:lnTo>
                  <a:lnTo>
                    <a:pt x="430" y="297"/>
                  </a:lnTo>
                  <a:lnTo>
                    <a:pt x="434" y="298"/>
                  </a:lnTo>
                  <a:lnTo>
                    <a:pt x="440" y="298"/>
                  </a:lnTo>
                  <a:lnTo>
                    <a:pt x="448" y="298"/>
                  </a:lnTo>
                  <a:lnTo>
                    <a:pt x="455" y="296"/>
                  </a:lnTo>
                  <a:lnTo>
                    <a:pt x="467" y="294"/>
                  </a:lnTo>
                  <a:lnTo>
                    <a:pt x="467" y="298"/>
                  </a:lnTo>
                  <a:lnTo>
                    <a:pt x="479" y="298"/>
                  </a:lnTo>
                  <a:lnTo>
                    <a:pt x="483" y="298"/>
                  </a:lnTo>
                  <a:lnTo>
                    <a:pt x="487" y="298"/>
                  </a:lnTo>
                  <a:lnTo>
                    <a:pt x="488" y="298"/>
                  </a:lnTo>
                  <a:lnTo>
                    <a:pt x="492" y="298"/>
                  </a:lnTo>
                  <a:lnTo>
                    <a:pt x="494" y="298"/>
                  </a:lnTo>
                  <a:lnTo>
                    <a:pt x="500" y="301"/>
                  </a:lnTo>
                  <a:lnTo>
                    <a:pt x="504" y="304"/>
                  </a:lnTo>
                  <a:lnTo>
                    <a:pt x="515" y="310"/>
                  </a:lnTo>
                  <a:lnTo>
                    <a:pt x="518" y="313"/>
                  </a:lnTo>
                  <a:lnTo>
                    <a:pt x="520" y="317"/>
                  </a:lnTo>
                  <a:lnTo>
                    <a:pt x="516" y="320"/>
                  </a:lnTo>
                  <a:lnTo>
                    <a:pt x="510" y="323"/>
                  </a:lnTo>
                  <a:lnTo>
                    <a:pt x="507" y="324"/>
                  </a:lnTo>
                  <a:lnTo>
                    <a:pt x="506" y="327"/>
                  </a:lnTo>
                  <a:lnTo>
                    <a:pt x="509" y="330"/>
                  </a:lnTo>
                  <a:lnTo>
                    <a:pt x="509" y="333"/>
                  </a:lnTo>
                  <a:lnTo>
                    <a:pt x="508" y="337"/>
                  </a:lnTo>
                  <a:lnTo>
                    <a:pt x="505" y="343"/>
                  </a:lnTo>
                  <a:lnTo>
                    <a:pt x="504" y="346"/>
                  </a:lnTo>
                  <a:lnTo>
                    <a:pt x="500" y="347"/>
                  </a:lnTo>
                  <a:lnTo>
                    <a:pt x="497" y="346"/>
                  </a:lnTo>
                  <a:lnTo>
                    <a:pt x="494" y="346"/>
                  </a:lnTo>
                  <a:lnTo>
                    <a:pt x="492" y="347"/>
                  </a:lnTo>
                  <a:lnTo>
                    <a:pt x="493" y="350"/>
                  </a:lnTo>
                  <a:lnTo>
                    <a:pt x="498" y="352"/>
                  </a:lnTo>
                  <a:lnTo>
                    <a:pt x="498" y="354"/>
                  </a:lnTo>
                  <a:lnTo>
                    <a:pt x="497" y="356"/>
                  </a:lnTo>
                  <a:lnTo>
                    <a:pt x="497" y="364"/>
                  </a:lnTo>
                  <a:lnTo>
                    <a:pt x="499" y="366"/>
                  </a:lnTo>
                  <a:lnTo>
                    <a:pt x="501" y="368"/>
                  </a:lnTo>
                  <a:lnTo>
                    <a:pt x="503" y="368"/>
                  </a:lnTo>
                  <a:lnTo>
                    <a:pt x="503" y="371"/>
                  </a:lnTo>
                  <a:lnTo>
                    <a:pt x="503" y="375"/>
                  </a:lnTo>
                  <a:lnTo>
                    <a:pt x="502" y="379"/>
                  </a:lnTo>
                  <a:lnTo>
                    <a:pt x="497" y="382"/>
                  </a:lnTo>
                  <a:lnTo>
                    <a:pt x="492" y="388"/>
                  </a:lnTo>
                  <a:lnTo>
                    <a:pt x="491" y="389"/>
                  </a:lnTo>
                  <a:lnTo>
                    <a:pt x="490" y="393"/>
                  </a:lnTo>
                  <a:lnTo>
                    <a:pt x="488" y="395"/>
                  </a:lnTo>
                  <a:lnTo>
                    <a:pt x="487" y="399"/>
                  </a:lnTo>
                  <a:lnTo>
                    <a:pt x="490" y="401"/>
                  </a:lnTo>
                  <a:lnTo>
                    <a:pt x="491" y="403"/>
                  </a:lnTo>
                  <a:lnTo>
                    <a:pt x="491" y="405"/>
                  </a:lnTo>
                  <a:lnTo>
                    <a:pt x="492" y="408"/>
                  </a:lnTo>
                  <a:lnTo>
                    <a:pt x="498" y="413"/>
                  </a:lnTo>
                  <a:lnTo>
                    <a:pt x="500" y="416"/>
                  </a:lnTo>
                  <a:lnTo>
                    <a:pt x="498" y="419"/>
                  </a:lnTo>
                  <a:lnTo>
                    <a:pt x="496" y="421"/>
                  </a:lnTo>
                  <a:lnTo>
                    <a:pt x="493" y="422"/>
                  </a:lnTo>
                  <a:lnTo>
                    <a:pt x="489" y="424"/>
                  </a:lnTo>
                  <a:lnTo>
                    <a:pt x="485" y="425"/>
                  </a:lnTo>
                  <a:lnTo>
                    <a:pt x="484" y="427"/>
                  </a:lnTo>
                  <a:lnTo>
                    <a:pt x="485" y="431"/>
                  </a:lnTo>
                  <a:lnTo>
                    <a:pt x="487" y="434"/>
                  </a:lnTo>
                  <a:lnTo>
                    <a:pt x="487" y="437"/>
                  </a:lnTo>
                  <a:lnTo>
                    <a:pt x="487" y="440"/>
                  </a:lnTo>
                  <a:lnTo>
                    <a:pt x="488" y="443"/>
                  </a:lnTo>
                  <a:lnTo>
                    <a:pt x="487" y="447"/>
                  </a:lnTo>
                  <a:lnTo>
                    <a:pt x="484" y="449"/>
                  </a:lnTo>
                  <a:lnTo>
                    <a:pt x="482" y="449"/>
                  </a:lnTo>
                  <a:lnTo>
                    <a:pt x="478" y="449"/>
                  </a:lnTo>
                  <a:lnTo>
                    <a:pt x="476" y="448"/>
                  </a:lnTo>
                  <a:lnTo>
                    <a:pt x="473" y="448"/>
                  </a:lnTo>
                  <a:lnTo>
                    <a:pt x="470" y="447"/>
                  </a:lnTo>
                  <a:lnTo>
                    <a:pt x="464" y="448"/>
                  </a:lnTo>
                  <a:lnTo>
                    <a:pt x="460" y="447"/>
                  </a:lnTo>
                  <a:lnTo>
                    <a:pt x="456" y="447"/>
                  </a:lnTo>
                  <a:lnTo>
                    <a:pt x="449" y="447"/>
                  </a:lnTo>
                  <a:lnTo>
                    <a:pt x="448" y="446"/>
                  </a:lnTo>
                  <a:lnTo>
                    <a:pt x="445" y="444"/>
                  </a:lnTo>
                  <a:lnTo>
                    <a:pt x="444" y="442"/>
                  </a:lnTo>
                  <a:lnTo>
                    <a:pt x="441" y="438"/>
                  </a:lnTo>
                  <a:lnTo>
                    <a:pt x="434" y="437"/>
                  </a:lnTo>
                  <a:lnTo>
                    <a:pt x="430" y="438"/>
                  </a:lnTo>
                  <a:lnTo>
                    <a:pt x="427" y="440"/>
                  </a:lnTo>
                  <a:lnTo>
                    <a:pt x="426" y="442"/>
                  </a:lnTo>
                  <a:lnTo>
                    <a:pt x="426" y="445"/>
                  </a:lnTo>
                  <a:lnTo>
                    <a:pt x="415" y="423"/>
                  </a:lnTo>
                  <a:lnTo>
                    <a:pt x="413" y="421"/>
                  </a:lnTo>
                  <a:lnTo>
                    <a:pt x="413" y="419"/>
                  </a:lnTo>
                  <a:lnTo>
                    <a:pt x="411" y="413"/>
                  </a:lnTo>
                  <a:lnTo>
                    <a:pt x="408" y="409"/>
                  </a:lnTo>
                  <a:lnTo>
                    <a:pt x="407" y="404"/>
                  </a:lnTo>
                  <a:lnTo>
                    <a:pt x="406" y="403"/>
                  </a:lnTo>
                  <a:lnTo>
                    <a:pt x="406" y="397"/>
                  </a:lnTo>
                  <a:lnTo>
                    <a:pt x="405" y="398"/>
                  </a:lnTo>
                  <a:lnTo>
                    <a:pt x="403" y="395"/>
                  </a:lnTo>
                  <a:lnTo>
                    <a:pt x="401" y="394"/>
                  </a:lnTo>
                  <a:lnTo>
                    <a:pt x="395" y="393"/>
                  </a:lnTo>
                  <a:lnTo>
                    <a:pt x="395" y="394"/>
                  </a:lnTo>
                  <a:lnTo>
                    <a:pt x="392" y="398"/>
                  </a:lnTo>
                  <a:lnTo>
                    <a:pt x="388" y="399"/>
                  </a:lnTo>
                  <a:lnTo>
                    <a:pt x="386" y="402"/>
                  </a:lnTo>
                  <a:lnTo>
                    <a:pt x="383" y="406"/>
                  </a:lnTo>
                  <a:lnTo>
                    <a:pt x="381" y="410"/>
                  </a:lnTo>
                  <a:lnTo>
                    <a:pt x="381" y="413"/>
                  </a:lnTo>
                  <a:lnTo>
                    <a:pt x="381" y="416"/>
                  </a:lnTo>
                  <a:lnTo>
                    <a:pt x="381" y="420"/>
                  </a:lnTo>
                  <a:lnTo>
                    <a:pt x="381" y="423"/>
                  </a:lnTo>
                  <a:lnTo>
                    <a:pt x="379" y="425"/>
                  </a:lnTo>
                  <a:lnTo>
                    <a:pt x="376" y="425"/>
                  </a:lnTo>
                  <a:lnTo>
                    <a:pt x="374" y="423"/>
                  </a:lnTo>
                  <a:lnTo>
                    <a:pt x="370" y="421"/>
                  </a:lnTo>
                  <a:lnTo>
                    <a:pt x="368" y="421"/>
                  </a:lnTo>
                  <a:lnTo>
                    <a:pt x="366" y="423"/>
                  </a:lnTo>
                  <a:lnTo>
                    <a:pt x="358" y="420"/>
                  </a:lnTo>
                  <a:lnTo>
                    <a:pt x="346" y="410"/>
                  </a:lnTo>
                  <a:lnTo>
                    <a:pt x="343" y="409"/>
                  </a:lnTo>
                  <a:lnTo>
                    <a:pt x="340" y="407"/>
                  </a:lnTo>
                  <a:lnTo>
                    <a:pt x="338" y="406"/>
                  </a:lnTo>
                  <a:lnTo>
                    <a:pt x="336" y="406"/>
                  </a:lnTo>
                  <a:lnTo>
                    <a:pt x="333" y="409"/>
                  </a:lnTo>
                  <a:lnTo>
                    <a:pt x="328" y="422"/>
                  </a:lnTo>
                  <a:lnTo>
                    <a:pt x="323" y="420"/>
                  </a:lnTo>
                  <a:lnTo>
                    <a:pt x="322" y="419"/>
                  </a:lnTo>
                  <a:lnTo>
                    <a:pt x="319" y="420"/>
                  </a:lnTo>
                  <a:lnTo>
                    <a:pt x="311" y="420"/>
                  </a:lnTo>
                  <a:lnTo>
                    <a:pt x="306" y="417"/>
                  </a:lnTo>
                  <a:lnTo>
                    <a:pt x="305" y="417"/>
                  </a:lnTo>
                  <a:lnTo>
                    <a:pt x="303" y="418"/>
                  </a:lnTo>
                  <a:lnTo>
                    <a:pt x="300" y="416"/>
                  </a:lnTo>
                  <a:lnTo>
                    <a:pt x="298" y="415"/>
                  </a:lnTo>
                  <a:lnTo>
                    <a:pt x="296" y="414"/>
                  </a:lnTo>
                  <a:lnTo>
                    <a:pt x="296" y="413"/>
                  </a:lnTo>
                  <a:lnTo>
                    <a:pt x="295" y="411"/>
                  </a:lnTo>
                  <a:lnTo>
                    <a:pt x="293" y="410"/>
                  </a:lnTo>
                  <a:lnTo>
                    <a:pt x="288" y="408"/>
                  </a:lnTo>
                  <a:lnTo>
                    <a:pt x="286" y="407"/>
                  </a:lnTo>
                  <a:lnTo>
                    <a:pt x="281" y="405"/>
                  </a:lnTo>
                  <a:lnTo>
                    <a:pt x="281" y="403"/>
                  </a:lnTo>
                  <a:lnTo>
                    <a:pt x="278" y="401"/>
                  </a:lnTo>
                  <a:lnTo>
                    <a:pt x="271" y="398"/>
                  </a:lnTo>
                  <a:lnTo>
                    <a:pt x="270" y="398"/>
                  </a:lnTo>
                  <a:lnTo>
                    <a:pt x="269" y="398"/>
                  </a:lnTo>
                  <a:lnTo>
                    <a:pt x="266" y="399"/>
                  </a:lnTo>
                  <a:lnTo>
                    <a:pt x="263" y="399"/>
                  </a:lnTo>
                  <a:lnTo>
                    <a:pt x="261" y="399"/>
                  </a:lnTo>
                  <a:lnTo>
                    <a:pt x="254" y="397"/>
                  </a:lnTo>
                  <a:lnTo>
                    <a:pt x="242" y="399"/>
                  </a:lnTo>
                  <a:lnTo>
                    <a:pt x="241" y="402"/>
                  </a:lnTo>
                  <a:lnTo>
                    <a:pt x="238" y="402"/>
                  </a:lnTo>
                  <a:lnTo>
                    <a:pt x="236" y="405"/>
                  </a:lnTo>
                  <a:lnTo>
                    <a:pt x="236" y="408"/>
                  </a:lnTo>
                  <a:lnTo>
                    <a:pt x="236" y="411"/>
                  </a:lnTo>
                  <a:lnTo>
                    <a:pt x="235" y="413"/>
                  </a:lnTo>
                  <a:lnTo>
                    <a:pt x="231" y="418"/>
                  </a:lnTo>
                  <a:lnTo>
                    <a:pt x="228" y="419"/>
                  </a:lnTo>
                  <a:lnTo>
                    <a:pt x="226" y="419"/>
                  </a:lnTo>
                  <a:lnTo>
                    <a:pt x="224" y="418"/>
                  </a:lnTo>
                  <a:lnTo>
                    <a:pt x="219" y="418"/>
                  </a:lnTo>
                  <a:lnTo>
                    <a:pt x="212" y="416"/>
                  </a:lnTo>
                  <a:lnTo>
                    <a:pt x="208" y="414"/>
                  </a:lnTo>
                  <a:lnTo>
                    <a:pt x="206" y="410"/>
                  </a:lnTo>
                  <a:lnTo>
                    <a:pt x="202" y="407"/>
                  </a:lnTo>
                  <a:lnTo>
                    <a:pt x="200" y="404"/>
                  </a:lnTo>
                  <a:lnTo>
                    <a:pt x="197" y="402"/>
                  </a:lnTo>
                  <a:lnTo>
                    <a:pt x="194" y="404"/>
                  </a:lnTo>
                  <a:lnTo>
                    <a:pt x="193" y="402"/>
                  </a:lnTo>
                  <a:lnTo>
                    <a:pt x="185" y="398"/>
                  </a:lnTo>
                  <a:lnTo>
                    <a:pt x="184" y="395"/>
                  </a:lnTo>
                  <a:lnTo>
                    <a:pt x="183" y="393"/>
                  </a:lnTo>
                  <a:lnTo>
                    <a:pt x="182" y="392"/>
                  </a:lnTo>
                  <a:lnTo>
                    <a:pt x="180" y="392"/>
                  </a:lnTo>
                  <a:lnTo>
                    <a:pt x="179" y="391"/>
                  </a:lnTo>
                  <a:lnTo>
                    <a:pt x="173" y="385"/>
                  </a:lnTo>
                  <a:lnTo>
                    <a:pt x="169" y="386"/>
                  </a:lnTo>
                  <a:lnTo>
                    <a:pt x="166" y="386"/>
                  </a:lnTo>
                  <a:lnTo>
                    <a:pt x="162" y="386"/>
                  </a:lnTo>
                  <a:lnTo>
                    <a:pt x="155" y="386"/>
                  </a:lnTo>
                  <a:lnTo>
                    <a:pt x="140" y="382"/>
                  </a:lnTo>
                  <a:lnTo>
                    <a:pt x="138" y="378"/>
                  </a:lnTo>
                  <a:lnTo>
                    <a:pt x="138" y="377"/>
                  </a:lnTo>
                  <a:lnTo>
                    <a:pt x="137" y="375"/>
                  </a:lnTo>
                  <a:lnTo>
                    <a:pt x="134" y="374"/>
                  </a:lnTo>
                  <a:lnTo>
                    <a:pt x="127" y="374"/>
                  </a:lnTo>
                  <a:lnTo>
                    <a:pt x="124" y="375"/>
                  </a:lnTo>
                  <a:lnTo>
                    <a:pt x="117" y="367"/>
                  </a:lnTo>
                  <a:lnTo>
                    <a:pt x="119" y="371"/>
                  </a:lnTo>
                  <a:lnTo>
                    <a:pt x="120" y="374"/>
                  </a:lnTo>
                  <a:lnTo>
                    <a:pt x="122" y="375"/>
                  </a:lnTo>
                  <a:lnTo>
                    <a:pt x="124" y="375"/>
                  </a:lnTo>
                  <a:lnTo>
                    <a:pt x="117" y="367"/>
                  </a:lnTo>
                  <a:lnTo>
                    <a:pt x="119" y="359"/>
                  </a:lnTo>
                  <a:lnTo>
                    <a:pt x="125" y="352"/>
                  </a:lnTo>
                  <a:lnTo>
                    <a:pt x="127" y="348"/>
                  </a:lnTo>
                  <a:lnTo>
                    <a:pt x="127" y="332"/>
                  </a:lnTo>
                  <a:lnTo>
                    <a:pt x="127" y="329"/>
                  </a:lnTo>
                  <a:lnTo>
                    <a:pt x="128" y="326"/>
                  </a:lnTo>
                  <a:lnTo>
                    <a:pt x="128" y="318"/>
                  </a:lnTo>
                  <a:lnTo>
                    <a:pt x="129" y="316"/>
                  </a:lnTo>
                  <a:lnTo>
                    <a:pt x="128" y="314"/>
                  </a:lnTo>
                  <a:lnTo>
                    <a:pt x="129" y="312"/>
                  </a:lnTo>
                  <a:lnTo>
                    <a:pt x="127" y="310"/>
                  </a:lnTo>
                  <a:lnTo>
                    <a:pt x="127" y="309"/>
                  </a:lnTo>
                  <a:lnTo>
                    <a:pt x="121" y="303"/>
                  </a:lnTo>
                  <a:lnTo>
                    <a:pt x="119" y="299"/>
                  </a:lnTo>
                  <a:lnTo>
                    <a:pt x="118" y="293"/>
                  </a:lnTo>
                  <a:lnTo>
                    <a:pt x="119" y="291"/>
                  </a:lnTo>
                  <a:lnTo>
                    <a:pt x="123" y="290"/>
                  </a:lnTo>
                  <a:lnTo>
                    <a:pt x="128" y="284"/>
                  </a:lnTo>
                  <a:lnTo>
                    <a:pt x="130" y="280"/>
                  </a:lnTo>
                  <a:lnTo>
                    <a:pt x="130" y="272"/>
                  </a:lnTo>
                  <a:lnTo>
                    <a:pt x="128" y="267"/>
                  </a:lnTo>
                  <a:lnTo>
                    <a:pt x="128" y="262"/>
                  </a:lnTo>
                  <a:lnTo>
                    <a:pt x="127" y="258"/>
                  </a:lnTo>
                  <a:lnTo>
                    <a:pt x="123" y="257"/>
                  </a:lnTo>
                  <a:lnTo>
                    <a:pt x="119" y="255"/>
                  </a:lnTo>
                  <a:lnTo>
                    <a:pt x="117" y="251"/>
                  </a:lnTo>
                  <a:lnTo>
                    <a:pt x="115" y="248"/>
                  </a:lnTo>
                  <a:lnTo>
                    <a:pt x="112" y="248"/>
                  </a:lnTo>
                  <a:lnTo>
                    <a:pt x="110" y="246"/>
                  </a:lnTo>
                  <a:lnTo>
                    <a:pt x="108" y="260"/>
                  </a:lnTo>
                  <a:lnTo>
                    <a:pt x="107" y="264"/>
                  </a:lnTo>
                  <a:lnTo>
                    <a:pt x="104" y="266"/>
                  </a:lnTo>
                  <a:lnTo>
                    <a:pt x="98" y="269"/>
                  </a:lnTo>
                  <a:lnTo>
                    <a:pt x="95" y="274"/>
                  </a:lnTo>
                  <a:lnTo>
                    <a:pt x="95" y="273"/>
                  </a:lnTo>
                  <a:lnTo>
                    <a:pt x="92" y="277"/>
                  </a:lnTo>
                  <a:lnTo>
                    <a:pt x="89" y="279"/>
                  </a:lnTo>
                  <a:lnTo>
                    <a:pt x="84" y="279"/>
                  </a:lnTo>
                  <a:lnTo>
                    <a:pt x="79" y="275"/>
                  </a:lnTo>
                  <a:lnTo>
                    <a:pt x="76" y="275"/>
                  </a:lnTo>
                  <a:lnTo>
                    <a:pt x="75" y="275"/>
                  </a:lnTo>
                  <a:lnTo>
                    <a:pt x="74" y="283"/>
                  </a:lnTo>
                  <a:lnTo>
                    <a:pt x="73" y="284"/>
                  </a:lnTo>
                  <a:lnTo>
                    <a:pt x="71" y="285"/>
                  </a:lnTo>
                  <a:lnTo>
                    <a:pt x="70" y="284"/>
                  </a:lnTo>
                  <a:lnTo>
                    <a:pt x="68" y="282"/>
                  </a:lnTo>
                  <a:lnTo>
                    <a:pt x="63" y="270"/>
                  </a:lnTo>
                  <a:lnTo>
                    <a:pt x="59" y="266"/>
                  </a:lnTo>
                  <a:lnTo>
                    <a:pt x="58" y="264"/>
                  </a:lnTo>
                  <a:lnTo>
                    <a:pt x="57" y="262"/>
                  </a:lnTo>
                  <a:lnTo>
                    <a:pt x="55" y="261"/>
                  </a:lnTo>
                  <a:lnTo>
                    <a:pt x="54" y="260"/>
                  </a:lnTo>
                  <a:lnTo>
                    <a:pt x="43" y="255"/>
                  </a:lnTo>
                  <a:lnTo>
                    <a:pt x="41" y="252"/>
                  </a:lnTo>
                  <a:lnTo>
                    <a:pt x="39" y="249"/>
                  </a:lnTo>
                  <a:lnTo>
                    <a:pt x="36" y="249"/>
                  </a:lnTo>
                  <a:lnTo>
                    <a:pt x="29" y="244"/>
                  </a:lnTo>
                  <a:lnTo>
                    <a:pt x="26" y="244"/>
                  </a:lnTo>
                  <a:lnTo>
                    <a:pt x="22" y="239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2" name="Freeform 423" descr="Papel carta">
              <a:extLst>
                <a:ext uri="{FF2B5EF4-FFF2-40B4-BE49-F238E27FC236}">
                  <a16:creationId xmlns:a16="http://schemas.microsoft.com/office/drawing/2014/main" id="{B94BFB13-B276-47D5-98BC-7E0266418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409" y="4789443"/>
              <a:ext cx="624007" cy="515659"/>
            </a:xfrm>
            <a:custGeom>
              <a:avLst/>
              <a:gdLst>
                <a:gd name="T0" fmla="*/ 73 w 311"/>
                <a:gd name="T1" fmla="*/ 17 h 257"/>
                <a:gd name="T2" fmla="*/ 78 w 311"/>
                <a:gd name="T3" fmla="*/ 24 h 257"/>
                <a:gd name="T4" fmla="*/ 63 w 311"/>
                <a:gd name="T5" fmla="*/ 44 h 257"/>
                <a:gd name="T6" fmla="*/ 69 w 311"/>
                <a:gd name="T7" fmla="*/ 60 h 257"/>
                <a:gd name="T8" fmla="*/ 66 w 311"/>
                <a:gd name="T9" fmla="*/ 78 h 257"/>
                <a:gd name="T10" fmla="*/ 55 w 311"/>
                <a:gd name="T11" fmla="*/ 85 h 257"/>
                <a:gd name="T12" fmla="*/ 44 w 311"/>
                <a:gd name="T13" fmla="*/ 93 h 257"/>
                <a:gd name="T14" fmla="*/ 31 w 311"/>
                <a:gd name="T15" fmla="*/ 115 h 257"/>
                <a:gd name="T16" fmla="*/ 15 w 311"/>
                <a:gd name="T17" fmla="*/ 136 h 257"/>
                <a:gd name="T18" fmla="*/ 10 w 311"/>
                <a:gd name="T19" fmla="*/ 156 h 257"/>
                <a:gd name="T20" fmla="*/ 17 w 311"/>
                <a:gd name="T21" fmla="*/ 173 h 257"/>
                <a:gd name="T22" fmla="*/ 6 w 311"/>
                <a:gd name="T23" fmla="*/ 195 h 257"/>
                <a:gd name="T24" fmla="*/ 7 w 311"/>
                <a:gd name="T25" fmla="*/ 201 h 257"/>
                <a:gd name="T26" fmla="*/ 13 w 311"/>
                <a:gd name="T27" fmla="*/ 204 h 257"/>
                <a:gd name="T28" fmla="*/ 23 w 311"/>
                <a:gd name="T29" fmla="*/ 206 h 257"/>
                <a:gd name="T30" fmla="*/ 26 w 311"/>
                <a:gd name="T31" fmla="*/ 216 h 257"/>
                <a:gd name="T32" fmla="*/ 44 w 311"/>
                <a:gd name="T33" fmla="*/ 223 h 257"/>
                <a:gd name="T34" fmla="*/ 57 w 311"/>
                <a:gd name="T35" fmla="*/ 220 h 257"/>
                <a:gd name="T36" fmla="*/ 66 w 311"/>
                <a:gd name="T37" fmla="*/ 208 h 257"/>
                <a:gd name="T38" fmla="*/ 88 w 311"/>
                <a:gd name="T39" fmla="*/ 209 h 257"/>
                <a:gd name="T40" fmla="*/ 89 w 311"/>
                <a:gd name="T41" fmla="*/ 229 h 257"/>
                <a:gd name="T42" fmla="*/ 92 w 311"/>
                <a:gd name="T43" fmla="*/ 243 h 257"/>
                <a:gd name="T44" fmla="*/ 106 w 311"/>
                <a:gd name="T45" fmla="*/ 250 h 257"/>
                <a:gd name="T46" fmla="*/ 117 w 311"/>
                <a:gd name="T47" fmla="*/ 243 h 257"/>
                <a:gd name="T48" fmla="*/ 132 w 311"/>
                <a:gd name="T49" fmla="*/ 242 h 257"/>
                <a:gd name="T50" fmla="*/ 143 w 311"/>
                <a:gd name="T51" fmla="*/ 239 h 257"/>
                <a:gd name="T52" fmla="*/ 161 w 311"/>
                <a:gd name="T53" fmla="*/ 245 h 257"/>
                <a:gd name="T54" fmla="*/ 173 w 311"/>
                <a:gd name="T55" fmla="*/ 254 h 257"/>
                <a:gd name="T56" fmla="*/ 190 w 311"/>
                <a:gd name="T57" fmla="*/ 254 h 257"/>
                <a:gd name="T58" fmla="*/ 204 w 311"/>
                <a:gd name="T59" fmla="*/ 254 h 257"/>
                <a:gd name="T60" fmla="*/ 219 w 311"/>
                <a:gd name="T61" fmla="*/ 251 h 257"/>
                <a:gd name="T62" fmla="*/ 239 w 311"/>
                <a:gd name="T63" fmla="*/ 235 h 257"/>
                <a:gd name="T64" fmla="*/ 242 w 311"/>
                <a:gd name="T65" fmla="*/ 222 h 257"/>
                <a:gd name="T66" fmla="*/ 228 w 311"/>
                <a:gd name="T67" fmla="*/ 206 h 257"/>
                <a:gd name="T68" fmla="*/ 220 w 311"/>
                <a:gd name="T69" fmla="*/ 199 h 257"/>
                <a:gd name="T70" fmla="*/ 212 w 311"/>
                <a:gd name="T71" fmla="*/ 187 h 257"/>
                <a:gd name="T72" fmla="*/ 209 w 311"/>
                <a:gd name="T73" fmla="*/ 171 h 257"/>
                <a:gd name="T74" fmla="*/ 199 w 311"/>
                <a:gd name="T75" fmla="*/ 156 h 257"/>
                <a:gd name="T76" fmla="*/ 199 w 311"/>
                <a:gd name="T77" fmla="*/ 134 h 257"/>
                <a:gd name="T78" fmla="*/ 210 w 311"/>
                <a:gd name="T79" fmla="*/ 121 h 257"/>
                <a:gd name="T80" fmla="*/ 231 w 311"/>
                <a:gd name="T81" fmla="*/ 118 h 257"/>
                <a:gd name="T82" fmla="*/ 246 w 311"/>
                <a:gd name="T83" fmla="*/ 114 h 257"/>
                <a:gd name="T84" fmla="*/ 259 w 311"/>
                <a:gd name="T85" fmla="*/ 116 h 257"/>
                <a:gd name="T86" fmla="*/ 262 w 311"/>
                <a:gd name="T87" fmla="*/ 97 h 257"/>
                <a:gd name="T88" fmla="*/ 271 w 311"/>
                <a:gd name="T89" fmla="*/ 81 h 257"/>
                <a:gd name="T90" fmla="*/ 286 w 311"/>
                <a:gd name="T91" fmla="*/ 86 h 257"/>
                <a:gd name="T92" fmla="*/ 308 w 311"/>
                <a:gd name="T93" fmla="*/ 74 h 257"/>
                <a:gd name="T94" fmla="*/ 299 w 311"/>
                <a:gd name="T95" fmla="*/ 66 h 257"/>
                <a:gd name="T96" fmla="*/ 296 w 311"/>
                <a:gd name="T97" fmla="*/ 55 h 257"/>
                <a:gd name="T98" fmla="*/ 279 w 311"/>
                <a:gd name="T99" fmla="*/ 46 h 257"/>
                <a:gd name="T100" fmla="*/ 264 w 311"/>
                <a:gd name="T101" fmla="*/ 40 h 257"/>
                <a:gd name="T102" fmla="*/ 249 w 311"/>
                <a:gd name="T103" fmla="*/ 31 h 257"/>
                <a:gd name="T104" fmla="*/ 234 w 311"/>
                <a:gd name="T105" fmla="*/ 25 h 257"/>
                <a:gd name="T106" fmla="*/ 206 w 311"/>
                <a:gd name="T107" fmla="*/ 28 h 257"/>
                <a:gd name="T108" fmla="*/ 196 w 311"/>
                <a:gd name="T109" fmla="*/ 45 h 257"/>
                <a:gd name="T110" fmla="*/ 174 w 311"/>
                <a:gd name="T111" fmla="*/ 36 h 257"/>
                <a:gd name="T112" fmla="*/ 153 w 311"/>
                <a:gd name="T113" fmla="*/ 24 h 257"/>
                <a:gd name="T114" fmla="*/ 141 w 311"/>
                <a:gd name="T115" fmla="*/ 11 h 257"/>
                <a:gd name="T116" fmla="*/ 106 w 311"/>
                <a:gd name="T117" fmla="*/ 4 h 257"/>
                <a:gd name="T118" fmla="*/ 83 w 311"/>
                <a:gd name="T119" fmla="*/ 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1" h="257">
                  <a:moveTo>
                    <a:pt x="83" y="4"/>
                  </a:moveTo>
                  <a:lnTo>
                    <a:pt x="82" y="5"/>
                  </a:lnTo>
                  <a:lnTo>
                    <a:pt x="81" y="11"/>
                  </a:lnTo>
                  <a:lnTo>
                    <a:pt x="79" y="12"/>
                  </a:lnTo>
                  <a:lnTo>
                    <a:pt x="74" y="15"/>
                  </a:lnTo>
                  <a:lnTo>
                    <a:pt x="73" y="17"/>
                  </a:lnTo>
                  <a:lnTo>
                    <a:pt x="72" y="17"/>
                  </a:lnTo>
                  <a:lnTo>
                    <a:pt x="72" y="20"/>
                  </a:lnTo>
                  <a:lnTo>
                    <a:pt x="72" y="22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3" y="35"/>
                  </a:lnTo>
                  <a:lnTo>
                    <a:pt x="70" y="36"/>
                  </a:lnTo>
                  <a:lnTo>
                    <a:pt x="66" y="39"/>
                  </a:lnTo>
                  <a:lnTo>
                    <a:pt x="63" y="44"/>
                  </a:lnTo>
                  <a:lnTo>
                    <a:pt x="61" y="49"/>
                  </a:lnTo>
                  <a:lnTo>
                    <a:pt x="61" y="50"/>
                  </a:lnTo>
                  <a:lnTo>
                    <a:pt x="62" y="51"/>
                  </a:lnTo>
                  <a:lnTo>
                    <a:pt x="65" y="55"/>
                  </a:lnTo>
                  <a:lnTo>
                    <a:pt x="66" y="56"/>
                  </a:lnTo>
                  <a:lnTo>
                    <a:pt x="69" y="60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69" y="71"/>
                  </a:lnTo>
                  <a:lnTo>
                    <a:pt x="67" y="74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3" y="79"/>
                  </a:lnTo>
                  <a:lnTo>
                    <a:pt x="61" y="81"/>
                  </a:lnTo>
                  <a:lnTo>
                    <a:pt x="60" y="83"/>
                  </a:lnTo>
                  <a:lnTo>
                    <a:pt x="57" y="82"/>
                  </a:lnTo>
                  <a:lnTo>
                    <a:pt x="56" y="84"/>
                  </a:lnTo>
                  <a:lnTo>
                    <a:pt x="55" y="85"/>
                  </a:lnTo>
                  <a:lnTo>
                    <a:pt x="53" y="85"/>
                  </a:lnTo>
                  <a:lnTo>
                    <a:pt x="51" y="83"/>
                  </a:lnTo>
                  <a:lnTo>
                    <a:pt x="47" y="85"/>
                  </a:lnTo>
                  <a:lnTo>
                    <a:pt x="45" y="86"/>
                  </a:lnTo>
                  <a:lnTo>
                    <a:pt x="45" y="87"/>
                  </a:lnTo>
                  <a:lnTo>
                    <a:pt x="44" y="93"/>
                  </a:lnTo>
                  <a:lnTo>
                    <a:pt x="40" y="98"/>
                  </a:lnTo>
                  <a:lnTo>
                    <a:pt x="40" y="100"/>
                  </a:lnTo>
                  <a:lnTo>
                    <a:pt x="40" y="103"/>
                  </a:lnTo>
                  <a:lnTo>
                    <a:pt x="34" y="111"/>
                  </a:lnTo>
                  <a:lnTo>
                    <a:pt x="33" y="114"/>
                  </a:lnTo>
                  <a:lnTo>
                    <a:pt x="31" y="115"/>
                  </a:lnTo>
                  <a:lnTo>
                    <a:pt x="25" y="121"/>
                  </a:lnTo>
                  <a:lnTo>
                    <a:pt x="24" y="122"/>
                  </a:lnTo>
                  <a:lnTo>
                    <a:pt x="23" y="125"/>
                  </a:lnTo>
                  <a:lnTo>
                    <a:pt x="21" y="129"/>
                  </a:lnTo>
                  <a:lnTo>
                    <a:pt x="18" y="132"/>
                  </a:lnTo>
                  <a:lnTo>
                    <a:pt x="15" y="136"/>
                  </a:lnTo>
                  <a:lnTo>
                    <a:pt x="13" y="140"/>
                  </a:lnTo>
                  <a:lnTo>
                    <a:pt x="9" y="144"/>
                  </a:lnTo>
                  <a:lnTo>
                    <a:pt x="7" y="148"/>
                  </a:lnTo>
                  <a:lnTo>
                    <a:pt x="8" y="150"/>
                  </a:lnTo>
                  <a:lnTo>
                    <a:pt x="9" y="154"/>
                  </a:lnTo>
                  <a:lnTo>
                    <a:pt x="10" y="156"/>
                  </a:lnTo>
                  <a:lnTo>
                    <a:pt x="11" y="159"/>
                  </a:lnTo>
                  <a:lnTo>
                    <a:pt x="12" y="160"/>
                  </a:lnTo>
                  <a:lnTo>
                    <a:pt x="15" y="166"/>
                  </a:lnTo>
                  <a:lnTo>
                    <a:pt x="21" y="167"/>
                  </a:lnTo>
                  <a:lnTo>
                    <a:pt x="20" y="171"/>
                  </a:lnTo>
                  <a:lnTo>
                    <a:pt x="17" y="173"/>
                  </a:lnTo>
                  <a:lnTo>
                    <a:pt x="15" y="174"/>
                  </a:lnTo>
                  <a:lnTo>
                    <a:pt x="15" y="178"/>
                  </a:lnTo>
                  <a:lnTo>
                    <a:pt x="15" y="180"/>
                  </a:lnTo>
                  <a:lnTo>
                    <a:pt x="12" y="182"/>
                  </a:lnTo>
                  <a:lnTo>
                    <a:pt x="6" y="191"/>
                  </a:lnTo>
                  <a:lnTo>
                    <a:pt x="6" y="195"/>
                  </a:lnTo>
                  <a:lnTo>
                    <a:pt x="4" y="199"/>
                  </a:lnTo>
                  <a:lnTo>
                    <a:pt x="0" y="200"/>
                  </a:lnTo>
                  <a:lnTo>
                    <a:pt x="1" y="200"/>
                  </a:lnTo>
                  <a:lnTo>
                    <a:pt x="3" y="200"/>
                  </a:lnTo>
                  <a:lnTo>
                    <a:pt x="4" y="201"/>
                  </a:lnTo>
                  <a:lnTo>
                    <a:pt x="7" y="201"/>
                  </a:lnTo>
                  <a:lnTo>
                    <a:pt x="9" y="200"/>
                  </a:lnTo>
                  <a:lnTo>
                    <a:pt x="9" y="199"/>
                  </a:lnTo>
                  <a:lnTo>
                    <a:pt x="11" y="199"/>
                  </a:lnTo>
                  <a:lnTo>
                    <a:pt x="11" y="201"/>
                  </a:lnTo>
                  <a:lnTo>
                    <a:pt x="12" y="203"/>
                  </a:lnTo>
                  <a:lnTo>
                    <a:pt x="13" y="204"/>
                  </a:lnTo>
                  <a:lnTo>
                    <a:pt x="15" y="203"/>
                  </a:lnTo>
                  <a:lnTo>
                    <a:pt x="17" y="199"/>
                  </a:lnTo>
                  <a:lnTo>
                    <a:pt x="18" y="199"/>
                  </a:lnTo>
                  <a:lnTo>
                    <a:pt x="24" y="200"/>
                  </a:lnTo>
                  <a:lnTo>
                    <a:pt x="24" y="201"/>
                  </a:lnTo>
                  <a:lnTo>
                    <a:pt x="23" y="206"/>
                  </a:lnTo>
                  <a:lnTo>
                    <a:pt x="25" y="206"/>
                  </a:lnTo>
                  <a:lnTo>
                    <a:pt x="26" y="208"/>
                  </a:lnTo>
                  <a:lnTo>
                    <a:pt x="27" y="209"/>
                  </a:lnTo>
                  <a:lnTo>
                    <a:pt x="25" y="212"/>
                  </a:lnTo>
                  <a:lnTo>
                    <a:pt x="26" y="215"/>
                  </a:lnTo>
                  <a:lnTo>
                    <a:pt x="26" y="216"/>
                  </a:lnTo>
                  <a:lnTo>
                    <a:pt x="28" y="219"/>
                  </a:lnTo>
                  <a:lnTo>
                    <a:pt x="30" y="220"/>
                  </a:lnTo>
                  <a:lnTo>
                    <a:pt x="34" y="222"/>
                  </a:lnTo>
                  <a:lnTo>
                    <a:pt x="38" y="218"/>
                  </a:lnTo>
                  <a:lnTo>
                    <a:pt x="39" y="221"/>
                  </a:lnTo>
                  <a:lnTo>
                    <a:pt x="44" y="223"/>
                  </a:lnTo>
                  <a:lnTo>
                    <a:pt x="45" y="222"/>
                  </a:lnTo>
                  <a:lnTo>
                    <a:pt x="47" y="222"/>
                  </a:lnTo>
                  <a:lnTo>
                    <a:pt x="50" y="223"/>
                  </a:lnTo>
                  <a:lnTo>
                    <a:pt x="51" y="222"/>
                  </a:lnTo>
                  <a:lnTo>
                    <a:pt x="53" y="222"/>
                  </a:lnTo>
                  <a:lnTo>
                    <a:pt x="57" y="220"/>
                  </a:lnTo>
                  <a:lnTo>
                    <a:pt x="57" y="219"/>
                  </a:lnTo>
                  <a:lnTo>
                    <a:pt x="60" y="218"/>
                  </a:lnTo>
                  <a:lnTo>
                    <a:pt x="63" y="215"/>
                  </a:lnTo>
                  <a:lnTo>
                    <a:pt x="65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70" y="210"/>
                  </a:lnTo>
                  <a:lnTo>
                    <a:pt x="72" y="209"/>
                  </a:lnTo>
                  <a:lnTo>
                    <a:pt x="82" y="209"/>
                  </a:lnTo>
                  <a:lnTo>
                    <a:pt x="85" y="206"/>
                  </a:lnTo>
                  <a:lnTo>
                    <a:pt x="86" y="208"/>
                  </a:lnTo>
                  <a:lnTo>
                    <a:pt x="88" y="209"/>
                  </a:lnTo>
                  <a:lnTo>
                    <a:pt x="88" y="218"/>
                  </a:lnTo>
                  <a:lnTo>
                    <a:pt x="89" y="220"/>
                  </a:lnTo>
                  <a:lnTo>
                    <a:pt x="90" y="222"/>
                  </a:lnTo>
                  <a:lnTo>
                    <a:pt x="89" y="224"/>
                  </a:lnTo>
                  <a:lnTo>
                    <a:pt x="90" y="227"/>
                  </a:lnTo>
                  <a:lnTo>
                    <a:pt x="89" y="229"/>
                  </a:lnTo>
                  <a:lnTo>
                    <a:pt x="89" y="232"/>
                  </a:lnTo>
                  <a:lnTo>
                    <a:pt x="88" y="235"/>
                  </a:lnTo>
                  <a:lnTo>
                    <a:pt x="90" y="236"/>
                  </a:lnTo>
                  <a:lnTo>
                    <a:pt x="92" y="238"/>
                  </a:lnTo>
                  <a:lnTo>
                    <a:pt x="92" y="241"/>
                  </a:lnTo>
                  <a:lnTo>
                    <a:pt x="92" y="243"/>
                  </a:lnTo>
                  <a:lnTo>
                    <a:pt x="97" y="245"/>
                  </a:lnTo>
                  <a:lnTo>
                    <a:pt x="99" y="245"/>
                  </a:lnTo>
                  <a:lnTo>
                    <a:pt x="101" y="246"/>
                  </a:lnTo>
                  <a:lnTo>
                    <a:pt x="102" y="248"/>
                  </a:lnTo>
                  <a:lnTo>
                    <a:pt x="104" y="250"/>
                  </a:lnTo>
                  <a:lnTo>
                    <a:pt x="106" y="250"/>
                  </a:lnTo>
                  <a:lnTo>
                    <a:pt x="108" y="248"/>
                  </a:lnTo>
                  <a:lnTo>
                    <a:pt x="109" y="248"/>
                  </a:lnTo>
                  <a:lnTo>
                    <a:pt x="111" y="248"/>
                  </a:lnTo>
                  <a:lnTo>
                    <a:pt x="112" y="247"/>
                  </a:lnTo>
                  <a:lnTo>
                    <a:pt x="114" y="245"/>
                  </a:lnTo>
                  <a:lnTo>
                    <a:pt x="117" y="243"/>
                  </a:lnTo>
                  <a:lnTo>
                    <a:pt x="120" y="242"/>
                  </a:lnTo>
                  <a:lnTo>
                    <a:pt x="125" y="239"/>
                  </a:lnTo>
                  <a:lnTo>
                    <a:pt x="127" y="239"/>
                  </a:lnTo>
                  <a:lnTo>
                    <a:pt x="128" y="240"/>
                  </a:lnTo>
                  <a:lnTo>
                    <a:pt x="131" y="240"/>
                  </a:lnTo>
                  <a:lnTo>
                    <a:pt x="132" y="242"/>
                  </a:lnTo>
                  <a:lnTo>
                    <a:pt x="134" y="242"/>
                  </a:lnTo>
                  <a:lnTo>
                    <a:pt x="135" y="240"/>
                  </a:lnTo>
                  <a:lnTo>
                    <a:pt x="137" y="239"/>
                  </a:lnTo>
                  <a:lnTo>
                    <a:pt x="140" y="240"/>
                  </a:lnTo>
                  <a:lnTo>
                    <a:pt x="141" y="240"/>
                  </a:lnTo>
                  <a:lnTo>
                    <a:pt x="143" y="239"/>
                  </a:lnTo>
                  <a:lnTo>
                    <a:pt x="147" y="239"/>
                  </a:lnTo>
                  <a:lnTo>
                    <a:pt x="148" y="238"/>
                  </a:lnTo>
                  <a:lnTo>
                    <a:pt x="152" y="236"/>
                  </a:lnTo>
                  <a:lnTo>
                    <a:pt x="154" y="236"/>
                  </a:lnTo>
                  <a:lnTo>
                    <a:pt x="157" y="238"/>
                  </a:lnTo>
                  <a:lnTo>
                    <a:pt x="161" y="245"/>
                  </a:lnTo>
                  <a:lnTo>
                    <a:pt x="161" y="248"/>
                  </a:lnTo>
                  <a:lnTo>
                    <a:pt x="162" y="249"/>
                  </a:lnTo>
                  <a:lnTo>
                    <a:pt x="162" y="252"/>
                  </a:lnTo>
                  <a:lnTo>
                    <a:pt x="164" y="253"/>
                  </a:lnTo>
                  <a:lnTo>
                    <a:pt x="168" y="254"/>
                  </a:lnTo>
                  <a:lnTo>
                    <a:pt x="173" y="254"/>
                  </a:lnTo>
                  <a:lnTo>
                    <a:pt x="175" y="255"/>
                  </a:lnTo>
                  <a:lnTo>
                    <a:pt x="177" y="254"/>
                  </a:lnTo>
                  <a:lnTo>
                    <a:pt x="178" y="254"/>
                  </a:lnTo>
                  <a:lnTo>
                    <a:pt x="183" y="256"/>
                  </a:lnTo>
                  <a:lnTo>
                    <a:pt x="186" y="254"/>
                  </a:lnTo>
                  <a:lnTo>
                    <a:pt x="190" y="254"/>
                  </a:lnTo>
                  <a:lnTo>
                    <a:pt x="193" y="254"/>
                  </a:lnTo>
                  <a:lnTo>
                    <a:pt x="196" y="254"/>
                  </a:lnTo>
                  <a:lnTo>
                    <a:pt x="198" y="254"/>
                  </a:lnTo>
                  <a:lnTo>
                    <a:pt x="199" y="254"/>
                  </a:lnTo>
                  <a:lnTo>
                    <a:pt x="201" y="254"/>
                  </a:lnTo>
                  <a:lnTo>
                    <a:pt x="204" y="254"/>
                  </a:lnTo>
                  <a:lnTo>
                    <a:pt x="207" y="253"/>
                  </a:lnTo>
                  <a:lnTo>
                    <a:pt x="209" y="253"/>
                  </a:lnTo>
                  <a:lnTo>
                    <a:pt x="211" y="254"/>
                  </a:lnTo>
                  <a:lnTo>
                    <a:pt x="213" y="253"/>
                  </a:lnTo>
                  <a:lnTo>
                    <a:pt x="215" y="252"/>
                  </a:lnTo>
                  <a:lnTo>
                    <a:pt x="219" y="251"/>
                  </a:lnTo>
                  <a:lnTo>
                    <a:pt x="220" y="248"/>
                  </a:lnTo>
                  <a:lnTo>
                    <a:pt x="229" y="242"/>
                  </a:lnTo>
                  <a:lnTo>
                    <a:pt x="230" y="239"/>
                  </a:lnTo>
                  <a:lnTo>
                    <a:pt x="231" y="238"/>
                  </a:lnTo>
                  <a:lnTo>
                    <a:pt x="236" y="237"/>
                  </a:lnTo>
                  <a:lnTo>
                    <a:pt x="239" y="235"/>
                  </a:lnTo>
                  <a:lnTo>
                    <a:pt x="241" y="233"/>
                  </a:lnTo>
                  <a:lnTo>
                    <a:pt x="241" y="229"/>
                  </a:lnTo>
                  <a:lnTo>
                    <a:pt x="239" y="229"/>
                  </a:lnTo>
                  <a:lnTo>
                    <a:pt x="240" y="226"/>
                  </a:lnTo>
                  <a:lnTo>
                    <a:pt x="241" y="223"/>
                  </a:lnTo>
                  <a:lnTo>
                    <a:pt x="242" y="222"/>
                  </a:lnTo>
                  <a:lnTo>
                    <a:pt x="242" y="221"/>
                  </a:lnTo>
                  <a:lnTo>
                    <a:pt x="239" y="216"/>
                  </a:lnTo>
                  <a:lnTo>
                    <a:pt x="237" y="216"/>
                  </a:lnTo>
                  <a:lnTo>
                    <a:pt x="235" y="212"/>
                  </a:lnTo>
                  <a:lnTo>
                    <a:pt x="232" y="211"/>
                  </a:lnTo>
                  <a:lnTo>
                    <a:pt x="228" y="206"/>
                  </a:lnTo>
                  <a:lnTo>
                    <a:pt x="229" y="205"/>
                  </a:lnTo>
                  <a:lnTo>
                    <a:pt x="228" y="203"/>
                  </a:lnTo>
                  <a:lnTo>
                    <a:pt x="227" y="201"/>
                  </a:lnTo>
                  <a:lnTo>
                    <a:pt x="225" y="201"/>
                  </a:lnTo>
                  <a:lnTo>
                    <a:pt x="223" y="201"/>
                  </a:lnTo>
                  <a:lnTo>
                    <a:pt x="220" y="199"/>
                  </a:lnTo>
                  <a:lnTo>
                    <a:pt x="216" y="197"/>
                  </a:lnTo>
                  <a:lnTo>
                    <a:pt x="216" y="195"/>
                  </a:lnTo>
                  <a:lnTo>
                    <a:pt x="214" y="193"/>
                  </a:lnTo>
                  <a:lnTo>
                    <a:pt x="213" y="190"/>
                  </a:lnTo>
                  <a:lnTo>
                    <a:pt x="212" y="189"/>
                  </a:lnTo>
                  <a:lnTo>
                    <a:pt x="212" y="187"/>
                  </a:lnTo>
                  <a:lnTo>
                    <a:pt x="211" y="184"/>
                  </a:lnTo>
                  <a:lnTo>
                    <a:pt x="211" y="181"/>
                  </a:lnTo>
                  <a:lnTo>
                    <a:pt x="208" y="176"/>
                  </a:lnTo>
                  <a:lnTo>
                    <a:pt x="209" y="174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10" y="169"/>
                  </a:lnTo>
                  <a:lnTo>
                    <a:pt x="210" y="167"/>
                  </a:lnTo>
                  <a:lnTo>
                    <a:pt x="208" y="166"/>
                  </a:lnTo>
                  <a:lnTo>
                    <a:pt x="205" y="165"/>
                  </a:lnTo>
                  <a:lnTo>
                    <a:pt x="203" y="164"/>
                  </a:lnTo>
                  <a:lnTo>
                    <a:pt x="199" y="156"/>
                  </a:lnTo>
                  <a:lnTo>
                    <a:pt x="198" y="154"/>
                  </a:lnTo>
                  <a:lnTo>
                    <a:pt x="198" y="153"/>
                  </a:lnTo>
                  <a:lnTo>
                    <a:pt x="197" y="150"/>
                  </a:lnTo>
                  <a:lnTo>
                    <a:pt x="197" y="142"/>
                  </a:lnTo>
                  <a:lnTo>
                    <a:pt x="199" y="136"/>
                  </a:lnTo>
                  <a:lnTo>
                    <a:pt x="199" y="134"/>
                  </a:lnTo>
                  <a:lnTo>
                    <a:pt x="204" y="128"/>
                  </a:lnTo>
                  <a:lnTo>
                    <a:pt x="204" y="126"/>
                  </a:lnTo>
                  <a:lnTo>
                    <a:pt x="206" y="121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10" y="121"/>
                  </a:lnTo>
                  <a:lnTo>
                    <a:pt x="212" y="121"/>
                  </a:lnTo>
                  <a:lnTo>
                    <a:pt x="213" y="123"/>
                  </a:lnTo>
                  <a:lnTo>
                    <a:pt x="221" y="125"/>
                  </a:lnTo>
                  <a:lnTo>
                    <a:pt x="229" y="121"/>
                  </a:lnTo>
                  <a:lnTo>
                    <a:pt x="231" y="121"/>
                  </a:lnTo>
                  <a:lnTo>
                    <a:pt x="231" y="118"/>
                  </a:lnTo>
                  <a:lnTo>
                    <a:pt x="231" y="113"/>
                  </a:lnTo>
                  <a:lnTo>
                    <a:pt x="233" y="110"/>
                  </a:lnTo>
                  <a:lnTo>
                    <a:pt x="235" y="110"/>
                  </a:lnTo>
                  <a:lnTo>
                    <a:pt x="237" y="112"/>
                  </a:lnTo>
                  <a:lnTo>
                    <a:pt x="243" y="113"/>
                  </a:lnTo>
                  <a:lnTo>
                    <a:pt x="246" y="114"/>
                  </a:lnTo>
                  <a:lnTo>
                    <a:pt x="248" y="119"/>
                  </a:lnTo>
                  <a:lnTo>
                    <a:pt x="249" y="118"/>
                  </a:lnTo>
                  <a:lnTo>
                    <a:pt x="253" y="121"/>
                  </a:lnTo>
                  <a:lnTo>
                    <a:pt x="254" y="120"/>
                  </a:lnTo>
                  <a:lnTo>
                    <a:pt x="255" y="118"/>
                  </a:lnTo>
                  <a:lnTo>
                    <a:pt x="259" y="116"/>
                  </a:lnTo>
                  <a:lnTo>
                    <a:pt x="260" y="115"/>
                  </a:lnTo>
                  <a:lnTo>
                    <a:pt x="261" y="112"/>
                  </a:lnTo>
                  <a:lnTo>
                    <a:pt x="259" y="109"/>
                  </a:lnTo>
                  <a:lnTo>
                    <a:pt x="259" y="100"/>
                  </a:lnTo>
                  <a:lnTo>
                    <a:pt x="261" y="99"/>
                  </a:lnTo>
                  <a:lnTo>
                    <a:pt x="262" y="97"/>
                  </a:lnTo>
                  <a:lnTo>
                    <a:pt x="266" y="93"/>
                  </a:lnTo>
                  <a:lnTo>
                    <a:pt x="266" y="92"/>
                  </a:lnTo>
                  <a:lnTo>
                    <a:pt x="267" y="88"/>
                  </a:lnTo>
                  <a:lnTo>
                    <a:pt x="267" y="83"/>
                  </a:lnTo>
                  <a:lnTo>
                    <a:pt x="268" y="80"/>
                  </a:lnTo>
                  <a:lnTo>
                    <a:pt x="271" y="81"/>
                  </a:lnTo>
                  <a:lnTo>
                    <a:pt x="274" y="79"/>
                  </a:lnTo>
                  <a:lnTo>
                    <a:pt x="277" y="79"/>
                  </a:lnTo>
                  <a:lnTo>
                    <a:pt x="278" y="80"/>
                  </a:lnTo>
                  <a:lnTo>
                    <a:pt x="278" y="82"/>
                  </a:lnTo>
                  <a:lnTo>
                    <a:pt x="282" y="83"/>
                  </a:lnTo>
                  <a:lnTo>
                    <a:pt x="286" y="86"/>
                  </a:lnTo>
                  <a:lnTo>
                    <a:pt x="288" y="86"/>
                  </a:lnTo>
                  <a:lnTo>
                    <a:pt x="295" y="85"/>
                  </a:lnTo>
                  <a:lnTo>
                    <a:pt x="298" y="81"/>
                  </a:lnTo>
                  <a:lnTo>
                    <a:pt x="298" y="79"/>
                  </a:lnTo>
                  <a:lnTo>
                    <a:pt x="303" y="78"/>
                  </a:lnTo>
                  <a:lnTo>
                    <a:pt x="308" y="74"/>
                  </a:lnTo>
                  <a:lnTo>
                    <a:pt x="310" y="72"/>
                  </a:lnTo>
                  <a:lnTo>
                    <a:pt x="310" y="67"/>
                  </a:lnTo>
                  <a:lnTo>
                    <a:pt x="308" y="68"/>
                  </a:lnTo>
                  <a:lnTo>
                    <a:pt x="302" y="68"/>
                  </a:lnTo>
                  <a:lnTo>
                    <a:pt x="300" y="67"/>
                  </a:lnTo>
                  <a:lnTo>
                    <a:pt x="299" y="66"/>
                  </a:lnTo>
                  <a:lnTo>
                    <a:pt x="298" y="64"/>
                  </a:lnTo>
                  <a:lnTo>
                    <a:pt x="298" y="63"/>
                  </a:lnTo>
                  <a:lnTo>
                    <a:pt x="299" y="60"/>
                  </a:lnTo>
                  <a:lnTo>
                    <a:pt x="299" y="58"/>
                  </a:lnTo>
                  <a:lnTo>
                    <a:pt x="297" y="56"/>
                  </a:lnTo>
                  <a:lnTo>
                    <a:pt x="296" y="55"/>
                  </a:lnTo>
                  <a:lnTo>
                    <a:pt x="296" y="52"/>
                  </a:lnTo>
                  <a:lnTo>
                    <a:pt x="296" y="48"/>
                  </a:lnTo>
                  <a:lnTo>
                    <a:pt x="291" y="46"/>
                  </a:lnTo>
                  <a:lnTo>
                    <a:pt x="290" y="45"/>
                  </a:lnTo>
                  <a:lnTo>
                    <a:pt x="287" y="46"/>
                  </a:lnTo>
                  <a:lnTo>
                    <a:pt x="279" y="46"/>
                  </a:lnTo>
                  <a:lnTo>
                    <a:pt x="274" y="43"/>
                  </a:lnTo>
                  <a:lnTo>
                    <a:pt x="273" y="43"/>
                  </a:lnTo>
                  <a:lnTo>
                    <a:pt x="271" y="44"/>
                  </a:lnTo>
                  <a:lnTo>
                    <a:pt x="268" y="42"/>
                  </a:lnTo>
                  <a:lnTo>
                    <a:pt x="266" y="41"/>
                  </a:lnTo>
                  <a:lnTo>
                    <a:pt x="264" y="40"/>
                  </a:lnTo>
                  <a:lnTo>
                    <a:pt x="264" y="39"/>
                  </a:lnTo>
                  <a:lnTo>
                    <a:pt x="263" y="37"/>
                  </a:lnTo>
                  <a:lnTo>
                    <a:pt x="261" y="36"/>
                  </a:lnTo>
                  <a:lnTo>
                    <a:pt x="256" y="34"/>
                  </a:lnTo>
                  <a:lnTo>
                    <a:pt x="254" y="33"/>
                  </a:lnTo>
                  <a:lnTo>
                    <a:pt x="249" y="31"/>
                  </a:lnTo>
                  <a:lnTo>
                    <a:pt x="249" y="29"/>
                  </a:lnTo>
                  <a:lnTo>
                    <a:pt x="246" y="27"/>
                  </a:lnTo>
                  <a:lnTo>
                    <a:pt x="239" y="24"/>
                  </a:lnTo>
                  <a:lnTo>
                    <a:pt x="238" y="24"/>
                  </a:lnTo>
                  <a:lnTo>
                    <a:pt x="237" y="24"/>
                  </a:lnTo>
                  <a:lnTo>
                    <a:pt x="234" y="25"/>
                  </a:lnTo>
                  <a:lnTo>
                    <a:pt x="231" y="25"/>
                  </a:lnTo>
                  <a:lnTo>
                    <a:pt x="229" y="25"/>
                  </a:lnTo>
                  <a:lnTo>
                    <a:pt x="222" y="23"/>
                  </a:lnTo>
                  <a:lnTo>
                    <a:pt x="210" y="25"/>
                  </a:lnTo>
                  <a:lnTo>
                    <a:pt x="209" y="28"/>
                  </a:lnTo>
                  <a:lnTo>
                    <a:pt x="206" y="28"/>
                  </a:lnTo>
                  <a:lnTo>
                    <a:pt x="204" y="31"/>
                  </a:lnTo>
                  <a:lnTo>
                    <a:pt x="204" y="34"/>
                  </a:lnTo>
                  <a:lnTo>
                    <a:pt x="204" y="37"/>
                  </a:lnTo>
                  <a:lnTo>
                    <a:pt x="203" y="39"/>
                  </a:lnTo>
                  <a:lnTo>
                    <a:pt x="199" y="44"/>
                  </a:lnTo>
                  <a:lnTo>
                    <a:pt x="196" y="45"/>
                  </a:lnTo>
                  <a:lnTo>
                    <a:pt x="194" y="45"/>
                  </a:lnTo>
                  <a:lnTo>
                    <a:pt x="192" y="44"/>
                  </a:lnTo>
                  <a:lnTo>
                    <a:pt x="187" y="44"/>
                  </a:lnTo>
                  <a:lnTo>
                    <a:pt x="180" y="42"/>
                  </a:lnTo>
                  <a:lnTo>
                    <a:pt x="176" y="40"/>
                  </a:lnTo>
                  <a:lnTo>
                    <a:pt x="174" y="36"/>
                  </a:lnTo>
                  <a:lnTo>
                    <a:pt x="170" y="33"/>
                  </a:lnTo>
                  <a:lnTo>
                    <a:pt x="168" y="30"/>
                  </a:lnTo>
                  <a:lnTo>
                    <a:pt x="165" y="28"/>
                  </a:lnTo>
                  <a:lnTo>
                    <a:pt x="162" y="30"/>
                  </a:lnTo>
                  <a:lnTo>
                    <a:pt x="161" y="28"/>
                  </a:lnTo>
                  <a:lnTo>
                    <a:pt x="153" y="24"/>
                  </a:lnTo>
                  <a:lnTo>
                    <a:pt x="152" y="21"/>
                  </a:lnTo>
                  <a:lnTo>
                    <a:pt x="151" y="19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47" y="17"/>
                  </a:lnTo>
                  <a:lnTo>
                    <a:pt x="141" y="11"/>
                  </a:lnTo>
                  <a:lnTo>
                    <a:pt x="137" y="12"/>
                  </a:lnTo>
                  <a:lnTo>
                    <a:pt x="134" y="12"/>
                  </a:lnTo>
                  <a:lnTo>
                    <a:pt x="130" y="12"/>
                  </a:lnTo>
                  <a:lnTo>
                    <a:pt x="123" y="12"/>
                  </a:lnTo>
                  <a:lnTo>
                    <a:pt x="108" y="8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5" y="1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92" y="1"/>
                  </a:lnTo>
                  <a:lnTo>
                    <a:pt x="83" y="4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3" name="Freeform 424" descr="Papel carta">
              <a:extLst>
                <a:ext uri="{FF2B5EF4-FFF2-40B4-BE49-F238E27FC236}">
                  <a16:creationId xmlns:a16="http://schemas.microsoft.com/office/drawing/2014/main" id="{474D9765-8FE2-46E1-B888-761D08CDE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680" y="4827565"/>
              <a:ext cx="397278" cy="453458"/>
            </a:xfrm>
            <a:custGeom>
              <a:avLst/>
              <a:gdLst>
                <a:gd name="T0" fmla="*/ 109 w 198"/>
                <a:gd name="T1" fmla="*/ 13 h 226"/>
                <a:gd name="T2" fmla="*/ 129 w 198"/>
                <a:gd name="T3" fmla="*/ 27 h 226"/>
                <a:gd name="T4" fmla="*/ 145 w 198"/>
                <a:gd name="T5" fmla="*/ 30 h 226"/>
                <a:gd name="T6" fmla="*/ 152 w 198"/>
                <a:gd name="T7" fmla="*/ 27 h 226"/>
                <a:gd name="T8" fmla="*/ 154 w 198"/>
                <a:gd name="T9" fmla="*/ 13 h 226"/>
                <a:gd name="T10" fmla="*/ 166 w 198"/>
                <a:gd name="T11" fmla="*/ 1 h 226"/>
                <a:gd name="T12" fmla="*/ 176 w 198"/>
                <a:gd name="T13" fmla="*/ 5 h 226"/>
                <a:gd name="T14" fmla="*/ 179 w 198"/>
                <a:gd name="T15" fmla="*/ 16 h 226"/>
                <a:gd name="T16" fmla="*/ 186 w 198"/>
                <a:gd name="T17" fmla="*/ 30 h 226"/>
                <a:gd name="T18" fmla="*/ 190 w 198"/>
                <a:gd name="T19" fmla="*/ 65 h 226"/>
                <a:gd name="T20" fmla="*/ 182 w 198"/>
                <a:gd name="T21" fmla="*/ 69 h 226"/>
                <a:gd name="T22" fmla="*/ 175 w 198"/>
                <a:gd name="T23" fmla="*/ 73 h 226"/>
                <a:gd name="T24" fmla="*/ 166 w 198"/>
                <a:gd name="T25" fmla="*/ 67 h 226"/>
                <a:gd name="T26" fmla="*/ 156 w 198"/>
                <a:gd name="T27" fmla="*/ 83 h 226"/>
                <a:gd name="T28" fmla="*/ 148 w 198"/>
                <a:gd name="T29" fmla="*/ 102 h 226"/>
                <a:gd name="T30" fmla="*/ 136 w 198"/>
                <a:gd name="T31" fmla="*/ 119 h 226"/>
                <a:gd name="T32" fmla="*/ 138 w 198"/>
                <a:gd name="T33" fmla="*/ 133 h 226"/>
                <a:gd name="T34" fmla="*/ 117 w 198"/>
                <a:gd name="T35" fmla="*/ 146 h 226"/>
                <a:gd name="T36" fmla="*/ 99 w 198"/>
                <a:gd name="T37" fmla="*/ 158 h 226"/>
                <a:gd name="T38" fmla="*/ 94 w 198"/>
                <a:gd name="T39" fmla="*/ 184 h 226"/>
                <a:gd name="T40" fmla="*/ 90 w 198"/>
                <a:gd name="T41" fmla="*/ 195 h 226"/>
                <a:gd name="T42" fmla="*/ 96 w 198"/>
                <a:gd name="T43" fmla="*/ 206 h 226"/>
                <a:gd name="T44" fmla="*/ 77 w 198"/>
                <a:gd name="T45" fmla="*/ 216 h 226"/>
                <a:gd name="T46" fmla="*/ 64 w 198"/>
                <a:gd name="T47" fmla="*/ 220 h 226"/>
                <a:gd name="T48" fmla="*/ 57 w 198"/>
                <a:gd name="T49" fmla="*/ 210 h 226"/>
                <a:gd name="T50" fmla="*/ 48 w 198"/>
                <a:gd name="T51" fmla="*/ 196 h 226"/>
                <a:gd name="T52" fmla="*/ 31 w 198"/>
                <a:gd name="T53" fmla="*/ 187 h 226"/>
                <a:gd name="T54" fmla="*/ 28 w 198"/>
                <a:gd name="T55" fmla="*/ 182 h 226"/>
                <a:gd name="T56" fmla="*/ 19 w 198"/>
                <a:gd name="T57" fmla="*/ 176 h 226"/>
                <a:gd name="T58" fmla="*/ 15 w 198"/>
                <a:gd name="T59" fmla="*/ 168 h 226"/>
                <a:gd name="T60" fmla="*/ 12 w 198"/>
                <a:gd name="T61" fmla="*/ 155 h 226"/>
                <a:gd name="T62" fmla="*/ 13 w 198"/>
                <a:gd name="T63" fmla="*/ 148 h 226"/>
                <a:gd name="T64" fmla="*/ 2 w 198"/>
                <a:gd name="T65" fmla="*/ 137 h 226"/>
                <a:gd name="T66" fmla="*/ 0 w 198"/>
                <a:gd name="T67" fmla="*/ 123 h 226"/>
                <a:gd name="T68" fmla="*/ 7 w 198"/>
                <a:gd name="T69" fmla="*/ 107 h 226"/>
                <a:gd name="T70" fmla="*/ 13 w 198"/>
                <a:gd name="T71" fmla="*/ 102 h 226"/>
                <a:gd name="T72" fmla="*/ 32 w 198"/>
                <a:gd name="T73" fmla="*/ 102 h 226"/>
                <a:gd name="T74" fmla="*/ 36 w 198"/>
                <a:gd name="T75" fmla="*/ 91 h 226"/>
                <a:gd name="T76" fmla="*/ 49 w 198"/>
                <a:gd name="T77" fmla="*/ 95 h 226"/>
                <a:gd name="T78" fmla="*/ 57 w 198"/>
                <a:gd name="T79" fmla="*/ 101 h 226"/>
                <a:gd name="T80" fmla="*/ 64 w 198"/>
                <a:gd name="T81" fmla="*/ 93 h 226"/>
                <a:gd name="T82" fmla="*/ 65 w 198"/>
                <a:gd name="T83" fmla="*/ 78 h 226"/>
                <a:gd name="T84" fmla="*/ 70 w 198"/>
                <a:gd name="T85" fmla="*/ 64 h 226"/>
                <a:gd name="T86" fmla="*/ 80 w 198"/>
                <a:gd name="T87" fmla="*/ 60 h 226"/>
                <a:gd name="T88" fmla="*/ 89 w 198"/>
                <a:gd name="T89" fmla="*/ 67 h 226"/>
                <a:gd name="T90" fmla="*/ 101 w 198"/>
                <a:gd name="T91" fmla="*/ 60 h 226"/>
                <a:gd name="T92" fmla="*/ 113 w 198"/>
                <a:gd name="T93" fmla="*/ 48 h 226"/>
                <a:gd name="T94" fmla="*/ 102 w 198"/>
                <a:gd name="T95" fmla="*/ 47 h 226"/>
                <a:gd name="T96" fmla="*/ 102 w 198"/>
                <a:gd name="T97" fmla="*/ 39 h 226"/>
                <a:gd name="T98" fmla="*/ 99 w 198"/>
                <a:gd name="T99" fmla="*/ 2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8" h="226">
                  <a:moveTo>
                    <a:pt x="99" y="29"/>
                  </a:moveTo>
                  <a:lnTo>
                    <a:pt x="104" y="16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1" y="14"/>
                  </a:lnTo>
                  <a:lnTo>
                    <a:pt x="114" y="16"/>
                  </a:lnTo>
                  <a:lnTo>
                    <a:pt x="117" y="17"/>
                  </a:lnTo>
                  <a:lnTo>
                    <a:pt x="129" y="27"/>
                  </a:lnTo>
                  <a:lnTo>
                    <a:pt x="137" y="30"/>
                  </a:lnTo>
                  <a:lnTo>
                    <a:pt x="139" y="28"/>
                  </a:lnTo>
                  <a:lnTo>
                    <a:pt x="141" y="28"/>
                  </a:lnTo>
                  <a:lnTo>
                    <a:pt x="145" y="30"/>
                  </a:lnTo>
                  <a:lnTo>
                    <a:pt x="147" y="32"/>
                  </a:lnTo>
                  <a:lnTo>
                    <a:pt x="150" y="32"/>
                  </a:lnTo>
                  <a:lnTo>
                    <a:pt x="152" y="30"/>
                  </a:lnTo>
                  <a:lnTo>
                    <a:pt x="152" y="27"/>
                  </a:lnTo>
                  <a:lnTo>
                    <a:pt x="152" y="23"/>
                  </a:lnTo>
                  <a:lnTo>
                    <a:pt x="152" y="20"/>
                  </a:lnTo>
                  <a:lnTo>
                    <a:pt x="152" y="17"/>
                  </a:lnTo>
                  <a:lnTo>
                    <a:pt x="154" y="13"/>
                  </a:lnTo>
                  <a:lnTo>
                    <a:pt x="157" y="9"/>
                  </a:lnTo>
                  <a:lnTo>
                    <a:pt x="159" y="6"/>
                  </a:lnTo>
                  <a:lnTo>
                    <a:pt x="163" y="5"/>
                  </a:lnTo>
                  <a:lnTo>
                    <a:pt x="166" y="1"/>
                  </a:lnTo>
                  <a:lnTo>
                    <a:pt x="166" y="0"/>
                  </a:lnTo>
                  <a:lnTo>
                    <a:pt x="172" y="1"/>
                  </a:lnTo>
                  <a:lnTo>
                    <a:pt x="174" y="2"/>
                  </a:lnTo>
                  <a:lnTo>
                    <a:pt x="176" y="5"/>
                  </a:lnTo>
                  <a:lnTo>
                    <a:pt x="177" y="4"/>
                  </a:lnTo>
                  <a:lnTo>
                    <a:pt x="177" y="10"/>
                  </a:lnTo>
                  <a:lnTo>
                    <a:pt x="178" y="11"/>
                  </a:lnTo>
                  <a:lnTo>
                    <a:pt x="179" y="16"/>
                  </a:lnTo>
                  <a:lnTo>
                    <a:pt x="182" y="20"/>
                  </a:lnTo>
                  <a:lnTo>
                    <a:pt x="184" y="26"/>
                  </a:lnTo>
                  <a:lnTo>
                    <a:pt x="184" y="28"/>
                  </a:lnTo>
                  <a:lnTo>
                    <a:pt x="186" y="30"/>
                  </a:lnTo>
                  <a:lnTo>
                    <a:pt x="197" y="52"/>
                  </a:lnTo>
                  <a:lnTo>
                    <a:pt x="194" y="63"/>
                  </a:lnTo>
                  <a:lnTo>
                    <a:pt x="193" y="64"/>
                  </a:lnTo>
                  <a:lnTo>
                    <a:pt x="190" y="65"/>
                  </a:lnTo>
                  <a:lnTo>
                    <a:pt x="187" y="65"/>
                  </a:lnTo>
                  <a:lnTo>
                    <a:pt x="186" y="65"/>
                  </a:lnTo>
                  <a:lnTo>
                    <a:pt x="184" y="66"/>
                  </a:lnTo>
                  <a:lnTo>
                    <a:pt x="182" y="69"/>
                  </a:lnTo>
                  <a:lnTo>
                    <a:pt x="181" y="70"/>
                  </a:lnTo>
                  <a:lnTo>
                    <a:pt x="180" y="73"/>
                  </a:lnTo>
                  <a:lnTo>
                    <a:pt x="178" y="73"/>
                  </a:lnTo>
                  <a:lnTo>
                    <a:pt x="175" y="73"/>
                  </a:lnTo>
                  <a:lnTo>
                    <a:pt x="172" y="71"/>
                  </a:lnTo>
                  <a:lnTo>
                    <a:pt x="171" y="70"/>
                  </a:lnTo>
                  <a:lnTo>
                    <a:pt x="169" y="68"/>
                  </a:lnTo>
                  <a:lnTo>
                    <a:pt x="166" y="67"/>
                  </a:lnTo>
                  <a:lnTo>
                    <a:pt x="162" y="67"/>
                  </a:lnTo>
                  <a:lnTo>
                    <a:pt x="160" y="67"/>
                  </a:lnTo>
                  <a:lnTo>
                    <a:pt x="159" y="70"/>
                  </a:lnTo>
                  <a:lnTo>
                    <a:pt x="156" y="83"/>
                  </a:lnTo>
                  <a:lnTo>
                    <a:pt x="153" y="90"/>
                  </a:lnTo>
                  <a:lnTo>
                    <a:pt x="152" y="94"/>
                  </a:lnTo>
                  <a:lnTo>
                    <a:pt x="151" y="96"/>
                  </a:lnTo>
                  <a:lnTo>
                    <a:pt x="148" y="102"/>
                  </a:lnTo>
                  <a:lnTo>
                    <a:pt x="140" y="111"/>
                  </a:lnTo>
                  <a:lnTo>
                    <a:pt x="140" y="114"/>
                  </a:lnTo>
                  <a:lnTo>
                    <a:pt x="138" y="117"/>
                  </a:lnTo>
                  <a:lnTo>
                    <a:pt x="136" y="119"/>
                  </a:lnTo>
                  <a:lnTo>
                    <a:pt x="136" y="123"/>
                  </a:lnTo>
                  <a:lnTo>
                    <a:pt x="137" y="127"/>
                  </a:lnTo>
                  <a:lnTo>
                    <a:pt x="138" y="132"/>
                  </a:lnTo>
                  <a:lnTo>
                    <a:pt x="138" y="133"/>
                  </a:lnTo>
                  <a:lnTo>
                    <a:pt x="135" y="136"/>
                  </a:lnTo>
                  <a:lnTo>
                    <a:pt x="132" y="138"/>
                  </a:lnTo>
                  <a:lnTo>
                    <a:pt x="125" y="140"/>
                  </a:lnTo>
                  <a:lnTo>
                    <a:pt x="117" y="146"/>
                  </a:lnTo>
                  <a:lnTo>
                    <a:pt x="106" y="150"/>
                  </a:lnTo>
                  <a:lnTo>
                    <a:pt x="99" y="152"/>
                  </a:lnTo>
                  <a:lnTo>
                    <a:pt x="98" y="156"/>
                  </a:lnTo>
                  <a:lnTo>
                    <a:pt x="99" y="158"/>
                  </a:lnTo>
                  <a:lnTo>
                    <a:pt x="99" y="174"/>
                  </a:lnTo>
                  <a:lnTo>
                    <a:pt x="99" y="178"/>
                  </a:lnTo>
                  <a:lnTo>
                    <a:pt x="97" y="182"/>
                  </a:lnTo>
                  <a:lnTo>
                    <a:pt x="94" y="184"/>
                  </a:lnTo>
                  <a:lnTo>
                    <a:pt x="94" y="185"/>
                  </a:lnTo>
                  <a:lnTo>
                    <a:pt x="91" y="189"/>
                  </a:lnTo>
                  <a:lnTo>
                    <a:pt x="91" y="191"/>
                  </a:lnTo>
                  <a:lnTo>
                    <a:pt x="90" y="195"/>
                  </a:lnTo>
                  <a:lnTo>
                    <a:pt x="91" y="199"/>
                  </a:lnTo>
                  <a:lnTo>
                    <a:pt x="92" y="202"/>
                  </a:lnTo>
                  <a:lnTo>
                    <a:pt x="94" y="204"/>
                  </a:lnTo>
                  <a:lnTo>
                    <a:pt x="96" y="206"/>
                  </a:lnTo>
                  <a:lnTo>
                    <a:pt x="89" y="207"/>
                  </a:lnTo>
                  <a:lnTo>
                    <a:pt x="85" y="207"/>
                  </a:lnTo>
                  <a:lnTo>
                    <a:pt x="81" y="208"/>
                  </a:lnTo>
                  <a:lnTo>
                    <a:pt x="77" y="216"/>
                  </a:lnTo>
                  <a:lnTo>
                    <a:pt x="73" y="221"/>
                  </a:lnTo>
                  <a:lnTo>
                    <a:pt x="71" y="225"/>
                  </a:lnTo>
                  <a:lnTo>
                    <a:pt x="67" y="223"/>
                  </a:lnTo>
                  <a:lnTo>
                    <a:pt x="64" y="220"/>
                  </a:lnTo>
                  <a:lnTo>
                    <a:pt x="59" y="217"/>
                  </a:lnTo>
                  <a:lnTo>
                    <a:pt x="57" y="214"/>
                  </a:lnTo>
                  <a:lnTo>
                    <a:pt x="57" y="213"/>
                  </a:lnTo>
                  <a:lnTo>
                    <a:pt x="57" y="210"/>
                  </a:lnTo>
                  <a:lnTo>
                    <a:pt x="57" y="207"/>
                  </a:lnTo>
                  <a:lnTo>
                    <a:pt x="56" y="205"/>
                  </a:lnTo>
                  <a:lnTo>
                    <a:pt x="51" y="197"/>
                  </a:lnTo>
                  <a:lnTo>
                    <a:pt x="48" y="196"/>
                  </a:lnTo>
                  <a:lnTo>
                    <a:pt x="45" y="196"/>
                  </a:lnTo>
                  <a:lnTo>
                    <a:pt x="38" y="193"/>
                  </a:lnTo>
                  <a:lnTo>
                    <a:pt x="35" y="192"/>
                  </a:lnTo>
                  <a:lnTo>
                    <a:pt x="31" y="187"/>
                  </a:lnTo>
                  <a:lnTo>
                    <a:pt x="32" y="186"/>
                  </a:lnTo>
                  <a:lnTo>
                    <a:pt x="31" y="184"/>
                  </a:lnTo>
                  <a:lnTo>
                    <a:pt x="30" y="182"/>
                  </a:lnTo>
                  <a:lnTo>
                    <a:pt x="28" y="182"/>
                  </a:lnTo>
                  <a:lnTo>
                    <a:pt x="26" y="182"/>
                  </a:lnTo>
                  <a:lnTo>
                    <a:pt x="23" y="180"/>
                  </a:lnTo>
                  <a:lnTo>
                    <a:pt x="19" y="178"/>
                  </a:lnTo>
                  <a:lnTo>
                    <a:pt x="19" y="176"/>
                  </a:lnTo>
                  <a:lnTo>
                    <a:pt x="17" y="174"/>
                  </a:lnTo>
                  <a:lnTo>
                    <a:pt x="16" y="171"/>
                  </a:lnTo>
                  <a:lnTo>
                    <a:pt x="15" y="170"/>
                  </a:lnTo>
                  <a:lnTo>
                    <a:pt x="15" y="168"/>
                  </a:lnTo>
                  <a:lnTo>
                    <a:pt x="14" y="165"/>
                  </a:lnTo>
                  <a:lnTo>
                    <a:pt x="14" y="162"/>
                  </a:lnTo>
                  <a:lnTo>
                    <a:pt x="11" y="157"/>
                  </a:lnTo>
                  <a:lnTo>
                    <a:pt x="12" y="155"/>
                  </a:lnTo>
                  <a:lnTo>
                    <a:pt x="12" y="153"/>
                  </a:lnTo>
                  <a:lnTo>
                    <a:pt x="12" y="152"/>
                  </a:lnTo>
                  <a:lnTo>
                    <a:pt x="13" y="150"/>
                  </a:lnTo>
                  <a:lnTo>
                    <a:pt x="13" y="148"/>
                  </a:lnTo>
                  <a:lnTo>
                    <a:pt x="11" y="147"/>
                  </a:lnTo>
                  <a:lnTo>
                    <a:pt x="8" y="146"/>
                  </a:lnTo>
                  <a:lnTo>
                    <a:pt x="6" y="145"/>
                  </a:lnTo>
                  <a:lnTo>
                    <a:pt x="2" y="137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7" y="109"/>
                  </a:lnTo>
                  <a:lnTo>
                    <a:pt x="7" y="107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2" y="100"/>
                  </a:lnTo>
                  <a:lnTo>
                    <a:pt x="13" y="102"/>
                  </a:lnTo>
                  <a:lnTo>
                    <a:pt x="15" y="102"/>
                  </a:lnTo>
                  <a:lnTo>
                    <a:pt x="16" y="104"/>
                  </a:lnTo>
                  <a:lnTo>
                    <a:pt x="24" y="106"/>
                  </a:lnTo>
                  <a:lnTo>
                    <a:pt x="32" y="102"/>
                  </a:lnTo>
                  <a:lnTo>
                    <a:pt x="34" y="102"/>
                  </a:lnTo>
                  <a:lnTo>
                    <a:pt x="34" y="99"/>
                  </a:lnTo>
                  <a:lnTo>
                    <a:pt x="34" y="94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3"/>
                  </a:lnTo>
                  <a:lnTo>
                    <a:pt x="46" y="94"/>
                  </a:lnTo>
                  <a:lnTo>
                    <a:pt x="49" y="95"/>
                  </a:lnTo>
                  <a:lnTo>
                    <a:pt x="51" y="100"/>
                  </a:lnTo>
                  <a:lnTo>
                    <a:pt x="52" y="99"/>
                  </a:lnTo>
                  <a:lnTo>
                    <a:pt x="56" y="102"/>
                  </a:lnTo>
                  <a:lnTo>
                    <a:pt x="57" y="101"/>
                  </a:lnTo>
                  <a:lnTo>
                    <a:pt x="58" y="99"/>
                  </a:lnTo>
                  <a:lnTo>
                    <a:pt x="62" y="97"/>
                  </a:lnTo>
                  <a:lnTo>
                    <a:pt x="63" y="96"/>
                  </a:lnTo>
                  <a:lnTo>
                    <a:pt x="64" y="93"/>
                  </a:lnTo>
                  <a:lnTo>
                    <a:pt x="62" y="90"/>
                  </a:lnTo>
                  <a:lnTo>
                    <a:pt x="62" y="81"/>
                  </a:lnTo>
                  <a:lnTo>
                    <a:pt x="64" y="80"/>
                  </a:lnTo>
                  <a:lnTo>
                    <a:pt x="65" y="78"/>
                  </a:lnTo>
                  <a:lnTo>
                    <a:pt x="69" y="74"/>
                  </a:lnTo>
                  <a:lnTo>
                    <a:pt x="69" y="73"/>
                  </a:lnTo>
                  <a:lnTo>
                    <a:pt x="70" y="69"/>
                  </a:lnTo>
                  <a:lnTo>
                    <a:pt x="70" y="64"/>
                  </a:lnTo>
                  <a:lnTo>
                    <a:pt x="71" y="61"/>
                  </a:lnTo>
                  <a:lnTo>
                    <a:pt x="74" y="62"/>
                  </a:lnTo>
                  <a:lnTo>
                    <a:pt x="77" y="60"/>
                  </a:lnTo>
                  <a:lnTo>
                    <a:pt x="80" y="60"/>
                  </a:lnTo>
                  <a:lnTo>
                    <a:pt x="81" y="61"/>
                  </a:lnTo>
                  <a:lnTo>
                    <a:pt x="81" y="63"/>
                  </a:lnTo>
                  <a:lnTo>
                    <a:pt x="85" y="64"/>
                  </a:lnTo>
                  <a:lnTo>
                    <a:pt x="89" y="67"/>
                  </a:lnTo>
                  <a:lnTo>
                    <a:pt x="91" y="67"/>
                  </a:lnTo>
                  <a:lnTo>
                    <a:pt x="98" y="66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6" y="59"/>
                  </a:lnTo>
                  <a:lnTo>
                    <a:pt x="111" y="55"/>
                  </a:lnTo>
                  <a:lnTo>
                    <a:pt x="113" y="53"/>
                  </a:lnTo>
                  <a:lnTo>
                    <a:pt x="113" y="48"/>
                  </a:lnTo>
                  <a:lnTo>
                    <a:pt x="111" y="49"/>
                  </a:lnTo>
                  <a:lnTo>
                    <a:pt x="105" y="49"/>
                  </a:lnTo>
                  <a:lnTo>
                    <a:pt x="103" y="48"/>
                  </a:lnTo>
                  <a:lnTo>
                    <a:pt x="102" y="47"/>
                  </a:lnTo>
                  <a:lnTo>
                    <a:pt x="101" y="45"/>
                  </a:lnTo>
                  <a:lnTo>
                    <a:pt x="101" y="44"/>
                  </a:lnTo>
                  <a:lnTo>
                    <a:pt x="102" y="41"/>
                  </a:lnTo>
                  <a:lnTo>
                    <a:pt x="102" y="39"/>
                  </a:lnTo>
                  <a:lnTo>
                    <a:pt x="100" y="37"/>
                  </a:lnTo>
                  <a:lnTo>
                    <a:pt x="99" y="36"/>
                  </a:lnTo>
                  <a:lnTo>
                    <a:pt x="99" y="33"/>
                  </a:lnTo>
                  <a:lnTo>
                    <a:pt x="99" y="29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4" name="Freeform 425" descr="Papel carta">
              <a:extLst>
                <a:ext uri="{FF2B5EF4-FFF2-40B4-BE49-F238E27FC236}">
                  <a16:creationId xmlns:a16="http://schemas.microsoft.com/office/drawing/2014/main" id="{38D24114-993F-4191-A7AF-B0A84A59F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267" y="4883746"/>
              <a:ext cx="521678" cy="503620"/>
            </a:xfrm>
            <a:custGeom>
              <a:avLst/>
              <a:gdLst>
                <a:gd name="T0" fmla="*/ 238 w 260"/>
                <a:gd name="T1" fmla="*/ 108 h 251"/>
                <a:gd name="T2" fmla="*/ 204 w 260"/>
                <a:gd name="T3" fmla="*/ 143 h 251"/>
                <a:gd name="T4" fmla="*/ 186 w 260"/>
                <a:gd name="T5" fmla="*/ 150 h 251"/>
                <a:gd name="T6" fmla="*/ 180 w 260"/>
                <a:gd name="T7" fmla="*/ 136 h 251"/>
                <a:gd name="T8" fmla="*/ 183 w 260"/>
                <a:gd name="T9" fmla="*/ 116 h 251"/>
                <a:gd name="T10" fmla="*/ 192 w 260"/>
                <a:gd name="T11" fmla="*/ 97 h 251"/>
                <a:gd name="T12" fmla="*/ 176 w 260"/>
                <a:gd name="T13" fmla="*/ 97 h 251"/>
                <a:gd name="T14" fmla="*/ 193 w 260"/>
                <a:gd name="T15" fmla="*/ 84 h 251"/>
                <a:gd name="T16" fmla="*/ 203 w 260"/>
                <a:gd name="T17" fmla="*/ 77 h 251"/>
                <a:gd name="T18" fmla="*/ 219 w 260"/>
                <a:gd name="T19" fmla="*/ 82 h 251"/>
                <a:gd name="T20" fmla="*/ 222 w 260"/>
                <a:gd name="T21" fmla="*/ 58 h 251"/>
                <a:gd name="T22" fmla="*/ 220 w 260"/>
                <a:gd name="T23" fmla="*/ 40 h 251"/>
                <a:gd name="T24" fmla="*/ 211 w 260"/>
                <a:gd name="T25" fmla="*/ 29 h 251"/>
                <a:gd name="T26" fmla="*/ 186 w 260"/>
                <a:gd name="T27" fmla="*/ 27 h 251"/>
                <a:gd name="T28" fmla="*/ 180 w 260"/>
                <a:gd name="T29" fmla="*/ 1 h 251"/>
                <a:gd name="T30" fmla="*/ 164 w 260"/>
                <a:gd name="T31" fmla="*/ 6 h 251"/>
                <a:gd name="T32" fmla="*/ 168 w 260"/>
                <a:gd name="T33" fmla="*/ 22 h 251"/>
                <a:gd name="T34" fmla="*/ 156 w 260"/>
                <a:gd name="T35" fmla="*/ 27 h 251"/>
                <a:gd name="T36" fmla="*/ 136 w 260"/>
                <a:gd name="T37" fmla="*/ 26 h 251"/>
                <a:gd name="T38" fmla="*/ 121 w 260"/>
                <a:gd name="T39" fmla="*/ 17 h 251"/>
                <a:gd name="T40" fmla="*/ 106 w 260"/>
                <a:gd name="T41" fmla="*/ 24 h 251"/>
                <a:gd name="T42" fmla="*/ 95 w 260"/>
                <a:gd name="T43" fmla="*/ 37 h 251"/>
                <a:gd name="T44" fmla="*/ 87 w 260"/>
                <a:gd name="T45" fmla="*/ 45 h 251"/>
                <a:gd name="T46" fmla="*/ 75 w 260"/>
                <a:gd name="T47" fmla="*/ 39 h 251"/>
                <a:gd name="T48" fmla="*/ 62 w 260"/>
                <a:gd name="T49" fmla="*/ 62 h 251"/>
                <a:gd name="T50" fmla="*/ 49 w 260"/>
                <a:gd name="T51" fmla="*/ 86 h 251"/>
                <a:gd name="T52" fmla="*/ 47 w 260"/>
                <a:gd name="T53" fmla="*/ 104 h 251"/>
                <a:gd name="T54" fmla="*/ 26 w 260"/>
                <a:gd name="T55" fmla="*/ 118 h 251"/>
                <a:gd name="T56" fmla="*/ 8 w 260"/>
                <a:gd name="T57" fmla="*/ 146 h 251"/>
                <a:gd name="T58" fmla="*/ 0 w 260"/>
                <a:gd name="T59" fmla="*/ 161 h 251"/>
                <a:gd name="T60" fmla="*/ 15 w 260"/>
                <a:gd name="T61" fmla="*/ 171 h 251"/>
                <a:gd name="T62" fmla="*/ 35 w 260"/>
                <a:gd name="T63" fmla="*/ 182 h 251"/>
                <a:gd name="T64" fmla="*/ 60 w 260"/>
                <a:gd name="T65" fmla="*/ 191 h 251"/>
                <a:gd name="T66" fmla="*/ 71 w 260"/>
                <a:gd name="T67" fmla="*/ 220 h 251"/>
                <a:gd name="T68" fmla="*/ 93 w 260"/>
                <a:gd name="T69" fmla="*/ 213 h 251"/>
                <a:gd name="T70" fmla="*/ 105 w 260"/>
                <a:gd name="T71" fmla="*/ 201 h 251"/>
                <a:gd name="T72" fmla="*/ 125 w 260"/>
                <a:gd name="T73" fmla="*/ 211 h 251"/>
                <a:gd name="T74" fmla="*/ 131 w 260"/>
                <a:gd name="T75" fmla="*/ 224 h 251"/>
                <a:gd name="T76" fmla="*/ 149 w 260"/>
                <a:gd name="T77" fmla="*/ 220 h 251"/>
                <a:gd name="T78" fmla="*/ 165 w 260"/>
                <a:gd name="T79" fmla="*/ 224 h 251"/>
                <a:gd name="T80" fmla="*/ 171 w 260"/>
                <a:gd name="T81" fmla="*/ 240 h 251"/>
                <a:gd name="T82" fmla="*/ 173 w 260"/>
                <a:gd name="T83" fmla="*/ 249 h 251"/>
                <a:gd name="T84" fmla="*/ 200 w 260"/>
                <a:gd name="T85" fmla="*/ 249 h 251"/>
                <a:gd name="T86" fmla="*/ 225 w 260"/>
                <a:gd name="T87" fmla="*/ 235 h 251"/>
                <a:gd name="T88" fmla="*/ 230 w 260"/>
                <a:gd name="T89" fmla="*/ 203 h 251"/>
                <a:gd name="T90" fmla="*/ 236 w 260"/>
                <a:gd name="T91" fmla="*/ 183 h 251"/>
                <a:gd name="T92" fmla="*/ 219 w 260"/>
                <a:gd name="T93" fmla="*/ 163 h 251"/>
                <a:gd name="T94" fmla="*/ 223 w 260"/>
                <a:gd name="T95" fmla="*/ 155 h 251"/>
                <a:gd name="T96" fmla="*/ 235 w 260"/>
                <a:gd name="T97" fmla="*/ 154 h 251"/>
                <a:gd name="T98" fmla="*/ 252 w 260"/>
                <a:gd name="T99" fmla="*/ 133 h 251"/>
                <a:gd name="T100" fmla="*/ 259 w 260"/>
                <a:gd name="T101" fmla="*/ 12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" h="251">
                  <a:moveTo>
                    <a:pt x="256" y="118"/>
                  </a:moveTo>
                  <a:lnTo>
                    <a:pt x="245" y="105"/>
                  </a:lnTo>
                  <a:lnTo>
                    <a:pt x="242" y="106"/>
                  </a:lnTo>
                  <a:lnTo>
                    <a:pt x="241" y="106"/>
                  </a:lnTo>
                  <a:lnTo>
                    <a:pt x="238" y="108"/>
                  </a:lnTo>
                  <a:lnTo>
                    <a:pt x="228" y="119"/>
                  </a:lnTo>
                  <a:lnTo>
                    <a:pt x="221" y="125"/>
                  </a:lnTo>
                  <a:lnTo>
                    <a:pt x="213" y="135"/>
                  </a:lnTo>
                  <a:lnTo>
                    <a:pt x="211" y="137"/>
                  </a:lnTo>
                  <a:lnTo>
                    <a:pt x="204" y="143"/>
                  </a:lnTo>
                  <a:lnTo>
                    <a:pt x="195" y="148"/>
                  </a:lnTo>
                  <a:lnTo>
                    <a:pt x="193" y="149"/>
                  </a:lnTo>
                  <a:lnTo>
                    <a:pt x="191" y="149"/>
                  </a:lnTo>
                  <a:lnTo>
                    <a:pt x="189" y="151"/>
                  </a:lnTo>
                  <a:lnTo>
                    <a:pt x="186" y="150"/>
                  </a:lnTo>
                  <a:lnTo>
                    <a:pt x="184" y="148"/>
                  </a:lnTo>
                  <a:lnTo>
                    <a:pt x="182" y="142"/>
                  </a:lnTo>
                  <a:lnTo>
                    <a:pt x="181" y="141"/>
                  </a:lnTo>
                  <a:lnTo>
                    <a:pt x="181" y="138"/>
                  </a:lnTo>
                  <a:lnTo>
                    <a:pt x="180" y="136"/>
                  </a:lnTo>
                  <a:lnTo>
                    <a:pt x="178" y="133"/>
                  </a:lnTo>
                  <a:lnTo>
                    <a:pt x="178" y="130"/>
                  </a:lnTo>
                  <a:lnTo>
                    <a:pt x="180" y="125"/>
                  </a:lnTo>
                  <a:lnTo>
                    <a:pt x="181" y="120"/>
                  </a:lnTo>
                  <a:lnTo>
                    <a:pt x="183" y="116"/>
                  </a:lnTo>
                  <a:lnTo>
                    <a:pt x="183" y="113"/>
                  </a:lnTo>
                  <a:lnTo>
                    <a:pt x="186" y="109"/>
                  </a:lnTo>
                  <a:lnTo>
                    <a:pt x="189" y="106"/>
                  </a:lnTo>
                  <a:lnTo>
                    <a:pt x="192" y="101"/>
                  </a:lnTo>
                  <a:lnTo>
                    <a:pt x="192" y="97"/>
                  </a:lnTo>
                  <a:lnTo>
                    <a:pt x="182" y="102"/>
                  </a:lnTo>
                  <a:lnTo>
                    <a:pt x="178" y="102"/>
                  </a:lnTo>
                  <a:lnTo>
                    <a:pt x="175" y="101"/>
                  </a:lnTo>
                  <a:lnTo>
                    <a:pt x="175" y="99"/>
                  </a:lnTo>
                  <a:lnTo>
                    <a:pt x="176" y="97"/>
                  </a:lnTo>
                  <a:lnTo>
                    <a:pt x="182" y="94"/>
                  </a:lnTo>
                  <a:lnTo>
                    <a:pt x="189" y="94"/>
                  </a:lnTo>
                  <a:lnTo>
                    <a:pt x="191" y="91"/>
                  </a:lnTo>
                  <a:lnTo>
                    <a:pt x="192" y="88"/>
                  </a:lnTo>
                  <a:lnTo>
                    <a:pt x="193" y="84"/>
                  </a:lnTo>
                  <a:lnTo>
                    <a:pt x="195" y="80"/>
                  </a:lnTo>
                  <a:lnTo>
                    <a:pt x="196" y="78"/>
                  </a:lnTo>
                  <a:lnTo>
                    <a:pt x="199" y="76"/>
                  </a:lnTo>
                  <a:lnTo>
                    <a:pt x="202" y="76"/>
                  </a:lnTo>
                  <a:lnTo>
                    <a:pt x="203" y="77"/>
                  </a:lnTo>
                  <a:lnTo>
                    <a:pt x="204" y="78"/>
                  </a:lnTo>
                  <a:lnTo>
                    <a:pt x="206" y="79"/>
                  </a:lnTo>
                  <a:lnTo>
                    <a:pt x="210" y="82"/>
                  </a:lnTo>
                  <a:lnTo>
                    <a:pt x="218" y="84"/>
                  </a:lnTo>
                  <a:lnTo>
                    <a:pt x="219" y="82"/>
                  </a:lnTo>
                  <a:lnTo>
                    <a:pt x="219" y="79"/>
                  </a:lnTo>
                  <a:lnTo>
                    <a:pt x="218" y="71"/>
                  </a:lnTo>
                  <a:lnTo>
                    <a:pt x="218" y="63"/>
                  </a:lnTo>
                  <a:lnTo>
                    <a:pt x="220" y="61"/>
                  </a:lnTo>
                  <a:lnTo>
                    <a:pt x="222" y="58"/>
                  </a:lnTo>
                  <a:lnTo>
                    <a:pt x="223" y="54"/>
                  </a:lnTo>
                  <a:lnTo>
                    <a:pt x="226" y="49"/>
                  </a:lnTo>
                  <a:lnTo>
                    <a:pt x="226" y="45"/>
                  </a:lnTo>
                  <a:lnTo>
                    <a:pt x="221" y="42"/>
                  </a:lnTo>
                  <a:lnTo>
                    <a:pt x="220" y="40"/>
                  </a:lnTo>
                  <a:lnTo>
                    <a:pt x="219" y="39"/>
                  </a:lnTo>
                  <a:lnTo>
                    <a:pt x="211" y="39"/>
                  </a:lnTo>
                  <a:lnTo>
                    <a:pt x="210" y="36"/>
                  </a:lnTo>
                  <a:lnTo>
                    <a:pt x="211" y="34"/>
                  </a:lnTo>
                  <a:lnTo>
                    <a:pt x="211" y="29"/>
                  </a:lnTo>
                  <a:lnTo>
                    <a:pt x="209" y="29"/>
                  </a:lnTo>
                  <a:lnTo>
                    <a:pt x="206" y="30"/>
                  </a:lnTo>
                  <a:lnTo>
                    <a:pt x="204" y="31"/>
                  </a:lnTo>
                  <a:lnTo>
                    <a:pt x="196" y="36"/>
                  </a:lnTo>
                  <a:lnTo>
                    <a:pt x="186" y="27"/>
                  </a:lnTo>
                  <a:lnTo>
                    <a:pt x="182" y="22"/>
                  </a:lnTo>
                  <a:lnTo>
                    <a:pt x="180" y="18"/>
                  </a:lnTo>
                  <a:lnTo>
                    <a:pt x="184" y="6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6" y="0"/>
                  </a:lnTo>
                  <a:lnTo>
                    <a:pt x="173" y="1"/>
                  </a:lnTo>
                  <a:lnTo>
                    <a:pt x="169" y="3"/>
                  </a:lnTo>
                  <a:lnTo>
                    <a:pt x="165" y="4"/>
                  </a:lnTo>
                  <a:lnTo>
                    <a:pt x="164" y="6"/>
                  </a:lnTo>
                  <a:lnTo>
                    <a:pt x="165" y="10"/>
                  </a:lnTo>
                  <a:lnTo>
                    <a:pt x="167" y="13"/>
                  </a:lnTo>
                  <a:lnTo>
                    <a:pt x="167" y="16"/>
                  </a:lnTo>
                  <a:lnTo>
                    <a:pt x="167" y="19"/>
                  </a:lnTo>
                  <a:lnTo>
                    <a:pt x="168" y="22"/>
                  </a:lnTo>
                  <a:lnTo>
                    <a:pt x="167" y="26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7"/>
                  </a:lnTo>
                  <a:lnTo>
                    <a:pt x="153" y="27"/>
                  </a:lnTo>
                  <a:lnTo>
                    <a:pt x="150" y="26"/>
                  </a:lnTo>
                  <a:lnTo>
                    <a:pt x="144" y="27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29" y="26"/>
                  </a:lnTo>
                  <a:lnTo>
                    <a:pt x="128" y="25"/>
                  </a:lnTo>
                  <a:lnTo>
                    <a:pt x="125" y="23"/>
                  </a:lnTo>
                  <a:lnTo>
                    <a:pt x="124" y="21"/>
                  </a:lnTo>
                  <a:lnTo>
                    <a:pt x="121" y="17"/>
                  </a:lnTo>
                  <a:lnTo>
                    <a:pt x="114" y="16"/>
                  </a:lnTo>
                  <a:lnTo>
                    <a:pt x="110" y="17"/>
                  </a:lnTo>
                  <a:lnTo>
                    <a:pt x="107" y="19"/>
                  </a:lnTo>
                  <a:lnTo>
                    <a:pt x="106" y="21"/>
                  </a:lnTo>
                  <a:lnTo>
                    <a:pt x="106" y="24"/>
                  </a:lnTo>
                  <a:lnTo>
                    <a:pt x="103" y="35"/>
                  </a:lnTo>
                  <a:lnTo>
                    <a:pt x="102" y="36"/>
                  </a:lnTo>
                  <a:lnTo>
                    <a:pt x="99" y="37"/>
                  </a:lnTo>
                  <a:lnTo>
                    <a:pt x="96" y="37"/>
                  </a:lnTo>
                  <a:lnTo>
                    <a:pt x="95" y="37"/>
                  </a:lnTo>
                  <a:lnTo>
                    <a:pt x="93" y="38"/>
                  </a:lnTo>
                  <a:lnTo>
                    <a:pt x="91" y="41"/>
                  </a:lnTo>
                  <a:lnTo>
                    <a:pt x="90" y="42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4" y="45"/>
                  </a:lnTo>
                  <a:lnTo>
                    <a:pt x="81" y="43"/>
                  </a:lnTo>
                  <a:lnTo>
                    <a:pt x="80" y="42"/>
                  </a:lnTo>
                  <a:lnTo>
                    <a:pt x="78" y="40"/>
                  </a:lnTo>
                  <a:lnTo>
                    <a:pt x="75" y="39"/>
                  </a:lnTo>
                  <a:lnTo>
                    <a:pt x="71" y="39"/>
                  </a:lnTo>
                  <a:lnTo>
                    <a:pt x="69" y="39"/>
                  </a:lnTo>
                  <a:lnTo>
                    <a:pt x="68" y="42"/>
                  </a:lnTo>
                  <a:lnTo>
                    <a:pt x="65" y="55"/>
                  </a:lnTo>
                  <a:lnTo>
                    <a:pt x="62" y="62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7" y="74"/>
                  </a:lnTo>
                  <a:lnTo>
                    <a:pt x="49" y="83"/>
                  </a:lnTo>
                  <a:lnTo>
                    <a:pt x="49" y="86"/>
                  </a:lnTo>
                  <a:lnTo>
                    <a:pt x="47" y="89"/>
                  </a:lnTo>
                  <a:lnTo>
                    <a:pt x="45" y="91"/>
                  </a:lnTo>
                  <a:lnTo>
                    <a:pt x="45" y="95"/>
                  </a:lnTo>
                  <a:lnTo>
                    <a:pt x="46" y="99"/>
                  </a:lnTo>
                  <a:lnTo>
                    <a:pt x="47" y="104"/>
                  </a:lnTo>
                  <a:lnTo>
                    <a:pt x="47" y="105"/>
                  </a:lnTo>
                  <a:lnTo>
                    <a:pt x="44" y="108"/>
                  </a:lnTo>
                  <a:lnTo>
                    <a:pt x="41" y="110"/>
                  </a:lnTo>
                  <a:lnTo>
                    <a:pt x="34" y="112"/>
                  </a:lnTo>
                  <a:lnTo>
                    <a:pt x="26" y="118"/>
                  </a:lnTo>
                  <a:lnTo>
                    <a:pt x="15" y="122"/>
                  </a:lnTo>
                  <a:lnTo>
                    <a:pt x="8" y="124"/>
                  </a:lnTo>
                  <a:lnTo>
                    <a:pt x="7" y="128"/>
                  </a:lnTo>
                  <a:lnTo>
                    <a:pt x="8" y="130"/>
                  </a:lnTo>
                  <a:lnTo>
                    <a:pt x="8" y="146"/>
                  </a:lnTo>
                  <a:lnTo>
                    <a:pt x="8" y="150"/>
                  </a:lnTo>
                  <a:lnTo>
                    <a:pt x="6" y="154"/>
                  </a:lnTo>
                  <a:lnTo>
                    <a:pt x="3" y="156"/>
                  </a:lnTo>
                  <a:lnTo>
                    <a:pt x="3" y="157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3" y="166"/>
                  </a:lnTo>
                  <a:lnTo>
                    <a:pt x="7" y="167"/>
                  </a:lnTo>
                  <a:lnTo>
                    <a:pt x="14" y="171"/>
                  </a:lnTo>
                  <a:lnTo>
                    <a:pt x="15" y="171"/>
                  </a:lnTo>
                  <a:lnTo>
                    <a:pt x="16" y="173"/>
                  </a:lnTo>
                  <a:lnTo>
                    <a:pt x="19" y="176"/>
                  </a:lnTo>
                  <a:lnTo>
                    <a:pt x="22" y="178"/>
                  </a:lnTo>
                  <a:lnTo>
                    <a:pt x="27" y="177"/>
                  </a:lnTo>
                  <a:lnTo>
                    <a:pt x="35" y="182"/>
                  </a:lnTo>
                  <a:lnTo>
                    <a:pt x="43" y="183"/>
                  </a:lnTo>
                  <a:lnTo>
                    <a:pt x="47" y="183"/>
                  </a:lnTo>
                  <a:lnTo>
                    <a:pt x="54" y="179"/>
                  </a:lnTo>
                  <a:lnTo>
                    <a:pt x="56" y="182"/>
                  </a:lnTo>
                  <a:lnTo>
                    <a:pt x="60" y="191"/>
                  </a:lnTo>
                  <a:lnTo>
                    <a:pt x="64" y="206"/>
                  </a:lnTo>
                  <a:lnTo>
                    <a:pt x="67" y="210"/>
                  </a:lnTo>
                  <a:lnTo>
                    <a:pt x="67" y="213"/>
                  </a:lnTo>
                  <a:lnTo>
                    <a:pt x="69" y="218"/>
                  </a:lnTo>
                  <a:lnTo>
                    <a:pt x="71" y="220"/>
                  </a:lnTo>
                  <a:lnTo>
                    <a:pt x="79" y="221"/>
                  </a:lnTo>
                  <a:lnTo>
                    <a:pt x="88" y="221"/>
                  </a:lnTo>
                  <a:lnTo>
                    <a:pt x="92" y="219"/>
                  </a:lnTo>
                  <a:lnTo>
                    <a:pt x="93" y="214"/>
                  </a:lnTo>
                  <a:lnTo>
                    <a:pt x="93" y="213"/>
                  </a:lnTo>
                  <a:lnTo>
                    <a:pt x="96" y="207"/>
                  </a:lnTo>
                  <a:lnTo>
                    <a:pt x="98" y="206"/>
                  </a:lnTo>
                  <a:lnTo>
                    <a:pt x="103" y="203"/>
                  </a:lnTo>
                  <a:lnTo>
                    <a:pt x="104" y="201"/>
                  </a:lnTo>
                  <a:lnTo>
                    <a:pt x="105" y="201"/>
                  </a:lnTo>
                  <a:lnTo>
                    <a:pt x="110" y="201"/>
                  </a:lnTo>
                  <a:lnTo>
                    <a:pt x="112" y="199"/>
                  </a:lnTo>
                  <a:lnTo>
                    <a:pt x="121" y="201"/>
                  </a:lnTo>
                  <a:lnTo>
                    <a:pt x="122" y="203"/>
                  </a:lnTo>
                  <a:lnTo>
                    <a:pt x="125" y="211"/>
                  </a:lnTo>
                  <a:lnTo>
                    <a:pt x="124" y="213"/>
                  </a:lnTo>
                  <a:lnTo>
                    <a:pt x="123" y="219"/>
                  </a:lnTo>
                  <a:lnTo>
                    <a:pt x="123" y="226"/>
                  </a:lnTo>
                  <a:lnTo>
                    <a:pt x="129" y="226"/>
                  </a:lnTo>
                  <a:lnTo>
                    <a:pt x="131" y="224"/>
                  </a:lnTo>
                  <a:lnTo>
                    <a:pt x="135" y="223"/>
                  </a:lnTo>
                  <a:lnTo>
                    <a:pt x="137" y="221"/>
                  </a:lnTo>
                  <a:lnTo>
                    <a:pt x="144" y="220"/>
                  </a:lnTo>
                  <a:lnTo>
                    <a:pt x="146" y="221"/>
                  </a:lnTo>
                  <a:lnTo>
                    <a:pt x="149" y="220"/>
                  </a:lnTo>
                  <a:lnTo>
                    <a:pt x="150" y="221"/>
                  </a:lnTo>
                  <a:lnTo>
                    <a:pt x="158" y="221"/>
                  </a:lnTo>
                  <a:lnTo>
                    <a:pt x="160" y="220"/>
                  </a:lnTo>
                  <a:lnTo>
                    <a:pt x="163" y="223"/>
                  </a:lnTo>
                  <a:lnTo>
                    <a:pt x="165" y="224"/>
                  </a:lnTo>
                  <a:lnTo>
                    <a:pt x="166" y="228"/>
                  </a:lnTo>
                  <a:lnTo>
                    <a:pt x="167" y="231"/>
                  </a:lnTo>
                  <a:lnTo>
                    <a:pt x="169" y="233"/>
                  </a:lnTo>
                  <a:lnTo>
                    <a:pt x="171" y="237"/>
                  </a:lnTo>
                  <a:lnTo>
                    <a:pt x="171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1" y="247"/>
                  </a:lnTo>
                  <a:lnTo>
                    <a:pt x="170" y="249"/>
                  </a:lnTo>
                  <a:lnTo>
                    <a:pt x="173" y="249"/>
                  </a:lnTo>
                  <a:lnTo>
                    <a:pt x="181" y="250"/>
                  </a:lnTo>
                  <a:lnTo>
                    <a:pt x="186" y="248"/>
                  </a:lnTo>
                  <a:lnTo>
                    <a:pt x="192" y="249"/>
                  </a:lnTo>
                  <a:lnTo>
                    <a:pt x="195" y="249"/>
                  </a:lnTo>
                  <a:lnTo>
                    <a:pt x="200" y="249"/>
                  </a:lnTo>
                  <a:lnTo>
                    <a:pt x="201" y="249"/>
                  </a:lnTo>
                  <a:lnTo>
                    <a:pt x="206" y="246"/>
                  </a:lnTo>
                  <a:lnTo>
                    <a:pt x="209" y="243"/>
                  </a:lnTo>
                  <a:lnTo>
                    <a:pt x="218" y="237"/>
                  </a:lnTo>
                  <a:lnTo>
                    <a:pt x="225" y="235"/>
                  </a:lnTo>
                  <a:lnTo>
                    <a:pt x="225" y="233"/>
                  </a:lnTo>
                  <a:lnTo>
                    <a:pt x="222" y="228"/>
                  </a:lnTo>
                  <a:lnTo>
                    <a:pt x="221" y="221"/>
                  </a:lnTo>
                  <a:lnTo>
                    <a:pt x="223" y="212"/>
                  </a:lnTo>
                  <a:lnTo>
                    <a:pt x="230" y="203"/>
                  </a:lnTo>
                  <a:lnTo>
                    <a:pt x="233" y="197"/>
                  </a:lnTo>
                  <a:lnTo>
                    <a:pt x="232" y="192"/>
                  </a:lnTo>
                  <a:lnTo>
                    <a:pt x="232" y="187"/>
                  </a:lnTo>
                  <a:lnTo>
                    <a:pt x="234" y="186"/>
                  </a:lnTo>
                  <a:lnTo>
                    <a:pt x="236" y="183"/>
                  </a:lnTo>
                  <a:lnTo>
                    <a:pt x="236" y="177"/>
                  </a:lnTo>
                  <a:lnTo>
                    <a:pt x="234" y="172"/>
                  </a:lnTo>
                  <a:lnTo>
                    <a:pt x="225" y="166"/>
                  </a:lnTo>
                  <a:lnTo>
                    <a:pt x="223" y="165"/>
                  </a:lnTo>
                  <a:lnTo>
                    <a:pt x="219" y="163"/>
                  </a:lnTo>
                  <a:lnTo>
                    <a:pt x="217" y="160"/>
                  </a:lnTo>
                  <a:lnTo>
                    <a:pt x="216" y="159"/>
                  </a:lnTo>
                  <a:lnTo>
                    <a:pt x="217" y="157"/>
                  </a:lnTo>
                  <a:lnTo>
                    <a:pt x="219" y="155"/>
                  </a:lnTo>
                  <a:lnTo>
                    <a:pt x="223" y="155"/>
                  </a:lnTo>
                  <a:lnTo>
                    <a:pt x="226" y="156"/>
                  </a:lnTo>
                  <a:lnTo>
                    <a:pt x="228" y="156"/>
                  </a:lnTo>
                  <a:lnTo>
                    <a:pt x="230" y="156"/>
                  </a:lnTo>
                  <a:lnTo>
                    <a:pt x="233" y="156"/>
                  </a:lnTo>
                  <a:lnTo>
                    <a:pt x="235" y="154"/>
                  </a:lnTo>
                  <a:lnTo>
                    <a:pt x="236" y="151"/>
                  </a:lnTo>
                  <a:lnTo>
                    <a:pt x="236" y="148"/>
                  </a:lnTo>
                  <a:lnTo>
                    <a:pt x="239" y="144"/>
                  </a:lnTo>
                  <a:lnTo>
                    <a:pt x="242" y="140"/>
                  </a:lnTo>
                  <a:lnTo>
                    <a:pt x="252" y="133"/>
                  </a:lnTo>
                  <a:lnTo>
                    <a:pt x="253" y="132"/>
                  </a:lnTo>
                  <a:lnTo>
                    <a:pt x="256" y="130"/>
                  </a:lnTo>
                  <a:lnTo>
                    <a:pt x="258" y="126"/>
                  </a:lnTo>
                  <a:lnTo>
                    <a:pt x="258" y="123"/>
                  </a:lnTo>
                  <a:lnTo>
                    <a:pt x="259" y="122"/>
                  </a:lnTo>
                  <a:lnTo>
                    <a:pt x="257" y="119"/>
                  </a:lnTo>
                  <a:lnTo>
                    <a:pt x="256" y="118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5" name="Freeform 426">
              <a:extLst>
                <a:ext uri="{FF2B5EF4-FFF2-40B4-BE49-F238E27FC236}">
                  <a16:creationId xmlns:a16="http://schemas.microsoft.com/office/drawing/2014/main" id="{7DC71580-54FE-459F-8459-3958FC25B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281" y="5355263"/>
              <a:ext cx="276891" cy="158510"/>
            </a:xfrm>
            <a:custGeom>
              <a:avLst/>
              <a:gdLst>
                <a:gd name="T0" fmla="*/ 61 w 138"/>
                <a:gd name="T1" fmla="*/ 2 h 79"/>
                <a:gd name="T2" fmla="*/ 49 w 138"/>
                <a:gd name="T3" fmla="*/ 11 h 79"/>
                <a:gd name="T4" fmla="*/ 43 w 138"/>
                <a:gd name="T5" fmla="*/ 14 h 79"/>
                <a:gd name="T6" fmla="*/ 35 w 138"/>
                <a:gd name="T7" fmla="*/ 14 h 79"/>
                <a:gd name="T8" fmla="*/ 24 w 138"/>
                <a:gd name="T9" fmla="*/ 15 h 79"/>
                <a:gd name="T10" fmla="*/ 13 w 138"/>
                <a:gd name="T11" fmla="*/ 14 h 79"/>
                <a:gd name="T12" fmla="*/ 2 w 138"/>
                <a:gd name="T13" fmla="*/ 23 h 79"/>
                <a:gd name="T14" fmla="*/ 6 w 138"/>
                <a:gd name="T15" fmla="*/ 25 h 79"/>
                <a:gd name="T16" fmla="*/ 6 w 138"/>
                <a:gd name="T17" fmla="*/ 29 h 79"/>
                <a:gd name="T18" fmla="*/ 10 w 138"/>
                <a:gd name="T19" fmla="*/ 34 h 79"/>
                <a:gd name="T20" fmla="*/ 11 w 138"/>
                <a:gd name="T21" fmla="*/ 36 h 79"/>
                <a:gd name="T22" fmla="*/ 26 w 138"/>
                <a:gd name="T23" fmla="*/ 35 h 79"/>
                <a:gd name="T24" fmla="*/ 30 w 138"/>
                <a:gd name="T25" fmla="*/ 37 h 79"/>
                <a:gd name="T26" fmla="*/ 34 w 138"/>
                <a:gd name="T27" fmla="*/ 41 h 79"/>
                <a:gd name="T28" fmla="*/ 41 w 138"/>
                <a:gd name="T29" fmla="*/ 52 h 79"/>
                <a:gd name="T30" fmla="*/ 48 w 138"/>
                <a:gd name="T31" fmla="*/ 62 h 79"/>
                <a:gd name="T32" fmla="*/ 52 w 138"/>
                <a:gd name="T33" fmla="*/ 65 h 79"/>
                <a:gd name="T34" fmla="*/ 54 w 138"/>
                <a:gd name="T35" fmla="*/ 70 h 79"/>
                <a:gd name="T36" fmla="*/ 63 w 138"/>
                <a:gd name="T37" fmla="*/ 73 h 79"/>
                <a:gd name="T38" fmla="*/ 69 w 138"/>
                <a:gd name="T39" fmla="*/ 75 h 79"/>
                <a:gd name="T40" fmla="*/ 74 w 138"/>
                <a:gd name="T41" fmla="*/ 78 h 79"/>
                <a:gd name="T42" fmla="*/ 85 w 138"/>
                <a:gd name="T43" fmla="*/ 72 h 79"/>
                <a:gd name="T44" fmla="*/ 86 w 138"/>
                <a:gd name="T45" fmla="*/ 67 h 79"/>
                <a:gd name="T46" fmla="*/ 95 w 138"/>
                <a:gd name="T47" fmla="*/ 64 h 79"/>
                <a:gd name="T48" fmla="*/ 99 w 138"/>
                <a:gd name="T49" fmla="*/ 68 h 79"/>
                <a:gd name="T50" fmla="*/ 101 w 138"/>
                <a:gd name="T51" fmla="*/ 69 h 79"/>
                <a:gd name="T52" fmla="*/ 104 w 138"/>
                <a:gd name="T53" fmla="*/ 71 h 79"/>
                <a:gd name="T54" fmla="*/ 107 w 138"/>
                <a:gd name="T55" fmla="*/ 70 h 79"/>
                <a:gd name="T56" fmla="*/ 109 w 138"/>
                <a:gd name="T57" fmla="*/ 65 h 79"/>
                <a:gd name="T58" fmla="*/ 112 w 138"/>
                <a:gd name="T59" fmla="*/ 62 h 79"/>
                <a:gd name="T60" fmla="*/ 113 w 138"/>
                <a:gd name="T61" fmla="*/ 58 h 79"/>
                <a:gd name="T62" fmla="*/ 119 w 138"/>
                <a:gd name="T63" fmla="*/ 55 h 79"/>
                <a:gd name="T64" fmla="*/ 127 w 138"/>
                <a:gd name="T65" fmla="*/ 56 h 79"/>
                <a:gd name="T66" fmla="*/ 134 w 138"/>
                <a:gd name="T67" fmla="*/ 56 h 79"/>
                <a:gd name="T68" fmla="*/ 136 w 138"/>
                <a:gd name="T69" fmla="*/ 52 h 79"/>
                <a:gd name="T70" fmla="*/ 137 w 138"/>
                <a:gd name="T71" fmla="*/ 46 h 79"/>
                <a:gd name="T72" fmla="*/ 133 w 138"/>
                <a:gd name="T73" fmla="*/ 43 h 79"/>
                <a:gd name="T74" fmla="*/ 127 w 138"/>
                <a:gd name="T75" fmla="*/ 43 h 79"/>
                <a:gd name="T76" fmla="*/ 124 w 138"/>
                <a:gd name="T77" fmla="*/ 34 h 79"/>
                <a:gd name="T78" fmla="*/ 118 w 138"/>
                <a:gd name="T79" fmla="*/ 33 h 79"/>
                <a:gd name="T80" fmla="*/ 107 w 138"/>
                <a:gd name="T81" fmla="*/ 34 h 79"/>
                <a:gd name="T82" fmla="*/ 105 w 138"/>
                <a:gd name="T83" fmla="*/ 28 h 79"/>
                <a:gd name="T84" fmla="*/ 107 w 138"/>
                <a:gd name="T85" fmla="*/ 22 h 79"/>
                <a:gd name="T86" fmla="*/ 99 w 138"/>
                <a:gd name="T87" fmla="*/ 20 h 79"/>
                <a:gd name="T88" fmla="*/ 96 w 138"/>
                <a:gd name="T89" fmla="*/ 16 h 79"/>
                <a:gd name="T90" fmla="*/ 91 w 138"/>
                <a:gd name="T91" fmla="*/ 14 h 79"/>
                <a:gd name="T92" fmla="*/ 84 w 138"/>
                <a:gd name="T93" fmla="*/ 9 h 79"/>
                <a:gd name="T94" fmla="*/ 79 w 138"/>
                <a:gd name="T95" fmla="*/ 10 h 79"/>
                <a:gd name="T96" fmla="*/ 74 w 138"/>
                <a:gd name="T97" fmla="*/ 8 h 79"/>
                <a:gd name="T98" fmla="*/ 66 w 138"/>
                <a:gd name="T99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8" h="79">
                  <a:moveTo>
                    <a:pt x="68" y="0"/>
                  </a:moveTo>
                  <a:lnTo>
                    <a:pt x="61" y="2"/>
                  </a:lnTo>
                  <a:lnTo>
                    <a:pt x="52" y="8"/>
                  </a:lnTo>
                  <a:lnTo>
                    <a:pt x="49" y="11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38" y="14"/>
                  </a:lnTo>
                  <a:lnTo>
                    <a:pt x="35" y="14"/>
                  </a:lnTo>
                  <a:lnTo>
                    <a:pt x="29" y="13"/>
                  </a:lnTo>
                  <a:lnTo>
                    <a:pt x="24" y="15"/>
                  </a:lnTo>
                  <a:lnTo>
                    <a:pt x="16" y="14"/>
                  </a:lnTo>
                  <a:lnTo>
                    <a:pt x="13" y="14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9" y="38"/>
                  </a:lnTo>
                  <a:lnTo>
                    <a:pt x="26" y="35"/>
                  </a:lnTo>
                  <a:lnTo>
                    <a:pt x="29" y="35"/>
                  </a:lnTo>
                  <a:lnTo>
                    <a:pt x="30" y="37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8" y="50"/>
                  </a:lnTo>
                  <a:lnTo>
                    <a:pt x="41" y="52"/>
                  </a:lnTo>
                  <a:lnTo>
                    <a:pt x="44" y="54"/>
                  </a:lnTo>
                  <a:lnTo>
                    <a:pt x="48" y="62"/>
                  </a:lnTo>
                  <a:lnTo>
                    <a:pt x="49" y="63"/>
                  </a:lnTo>
                  <a:lnTo>
                    <a:pt x="52" y="65"/>
                  </a:lnTo>
                  <a:lnTo>
                    <a:pt x="53" y="67"/>
                  </a:lnTo>
                  <a:lnTo>
                    <a:pt x="54" y="70"/>
                  </a:lnTo>
                  <a:lnTo>
                    <a:pt x="58" y="70"/>
                  </a:lnTo>
                  <a:lnTo>
                    <a:pt x="63" y="73"/>
                  </a:lnTo>
                  <a:lnTo>
                    <a:pt x="67" y="74"/>
                  </a:lnTo>
                  <a:lnTo>
                    <a:pt x="69" y="75"/>
                  </a:lnTo>
                  <a:lnTo>
                    <a:pt x="70" y="77"/>
                  </a:lnTo>
                  <a:lnTo>
                    <a:pt x="74" y="78"/>
                  </a:lnTo>
                  <a:lnTo>
                    <a:pt x="77" y="78"/>
                  </a:lnTo>
                  <a:lnTo>
                    <a:pt x="85" y="72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94" y="63"/>
                  </a:lnTo>
                  <a:lnTo>
                    <a:pt x="95" y="64"/>
                  </a:lnTo>
                  <a:lnTo>
                    <a:pt x="96" y="67"/>
                  </a:lnTo>
                  <a:lnTo>
                    <a:pt x="99" y="68"/>
                  </a:lnTo>
                  <a:lnTo>
                    <a:pt x="100" y="68"/>
                  </a:lnTo>
                  <a:lnTo>
                    <a:pt x="101" y="69"/>
                  </a:lnTo>
                  <a:lnTo>
                    <a:pt x="102" y="71"/>
                  </a:lnTo>
                  <a:lnTo>
                    <a:pt x="104" y="71"/>
                  </a:lnTo>
                  <a:lnTo>
                    <a:pt x="105" y="70"/>
                  </a:lnTo>
                  <a:lnTo>
                    <a:pt x="107" y="70"/>
                  </a:lnTo>
                  <a:lnTo>
                    <a:pt x="107" y="67"/>
                  </a:lnTo>
                  <a:lnTo>
                    <a:pt x="109" y="65"/>
                  </a:lnTo>
                  <a:lnTo>
                    <a:pt x="113" y="64"/>
                  </a:lnTo>
                  <a:lnTo>
                    <a:pt x="112" y="62"/>
                  </a:lnTo>
                  <a:lnTo>
                    <a:pt x="112" y="60"/>
                  </a:lnTo>
                  <a:lnTo>
                    <a:pt x="113" y="58"/>
                  </a:lnTo>
                  <a:lnTo>
                    <a:pt x="115" y="56"/>
                  </a:lnTo>
                  <a:lnTo>
                    <a:pt x="119" y="55"/>
                  </a:lnTo>
                  <a:lnTo>
                    <a:pt x="124" y="56"/>
                  </a:lnTo>
                  <a:lnTo>
                    <a:pt x="127" y="56"/>
                  </a:lnTo>
                  <a:lnTo>
                    <a:pt x="132" y="57"/>
                  </a:lnTo>
                  <a:lnTo>
                    <a:pt x="134" y="56"/>
                  </a:lnTo>
                  <a:lnTo>
                    <a:pt x="134" y="54"/>
                  </a:lnTo>
                  <a:lnTo>
                    <a:pt x="136" y="52"/>
                  </a:lnTo>
                  <a:lnTo>
                    <a:pt x="137" y="50"/>
                  </a:lnTo>
                  <a:lnTo>
                    <a:pt x="137" y="46"/>
                  </a:lnTo>
                  <a:lnTo>
                    <a:pt x="136" y="44"/>
                  </a:lnTo>
                  <a:lnTo>
                    <a:pt x="133" y="43"/>
                  </a:lnTo>
                  <a:lnTo>
                    <a:pt x="130" y="44"/>
                  </a:lnTo>
                  <a:lnTo>
                    <a:pt x="127" y="43"/>
                  </a:lnTo>
                  <a:lnTo>
                    <a:pt x="125" y="35"/>
                  </a:lnTo>
                  <a:lnTo>
                    <a:pt x="124" y="34"/>
                  </a:lnTo>
                  <a:lnTo>
                    <a:pt x="121" y="33"/>
                  </a:lnTo>
                  <a:lnTo>
                    <a:pt x="118" y="33"/>
                  </a:lnTo>
                  <a:lnTo>
                    <a:pt x="108" y="34"/>
                  </a:lnTo>
                  <a:lnTo>
                    <a:pt x="107" y="34"/>
                  </a:lnTo>
                  <a:lnTo>
                    <a:pt x="107" y="29"/>
                  </a:lnTo>
                  <a:lnTo>
                    <a:pt x="105" y="28"/>
                  </a:lnTo>
                  <a:lnTo>
                    <a:pt x="107" y="25"/>
                  </a:lnTo>
                  <a:lnTo>
                    <a:pt x="107" y="22"/>
                  </a:lnTo>
                  <a:lnTo>
                    <a:pt x="104" y="20"/>
                  </a:lnTo>
                  <a:lnTo>
                    <a:pt x="99" y="20"/>
                  </a:lnTo>
                  <a:lnTo>
                    <a:pt x="98" y="17"/>
                  </a:lnTo>
                  <a:lnTo>
                    <a:pt x="96" y="16"/>
                  </a:lnTo>
                  <a:lnTo>
                    <a:pt x="94" y="14"/>
                  </a:lnTo>
                  <a:lnTo>
                    <a:pt x="91" y="14"/>
                  </a:lnTo>
                  <a:lnTo>
                    <a:pt x="85" y="9"/>
                  </a:lnTo>
                  <a:lnTo>
                    <a:pt x="84" y="9"/>
                  </a:lnTo>
                  <a:lnTo>
                    <a:pt x="82" y="11"/>
                  </a:lnTo>
                  <a:lnTo>
                    <a:pt x="79" y="10"/>
                  </a:lnTo>
                  <a:lnTo>
                    <a:pt x="77" y="9"/>
                  </a:lnTo>
                  <a:lnTo>
                    <a:pt x="74" y="8"/>
                  </a:lnTo>
                  <a:lnTo>
                    <a:pt x="69" y="8"/>
                  </a:lnTo>
                  <a:lnTo>
                    <a:pt x="66" y="6"/>
                  </a:lnTo>
                  <a:lnTo>
                    <a:pt x="68" y="0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6" name="Freeform 427" descr="Papel carta">
              <a:extLst>
                <a:ext uri="{FF2B5EF4-FFF2-40B4-BE49-F238E27FC236}">
                  <a16:creationId xmlns:a16="http://schemas.microsoft.com/office/drawing/2014/main" id="{671C1954-316A-4A4F-AC0E-2AD76E2B3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034" y="5188727"/>
              <a:ext cx="969117" cy="696239"/>
            </a:xfrm>
            <a:custGeom>
              <a:avLst/>
              <a:gdLst>
                <a:gd name="T0" fmla="*/ 188 w 483"/>
                <a:gd name="T1" fmla="*/ 6 h 347"/>
                <a:gd name="T2" fmla="*/ 217 w 483"/>
                <a:gd name="T3" fmla="*/ 2 h 347"/>
                <a:gd name="T4" fmla="*/ 226 w 483"/>
                <a:gd name="T5" fmla="*/ 5 h 347"/>
                <a:gd name="T6" fmla="*/ 238 w 483"/>
                <a:gd name="T7" fmla="*/ 7 h 347"/>
                <a:gd name="T8" fmla="*/ 243 w 483"/>
                <a:gd name="T9" fmla="*/ 21 h 347"/>
                <a:gd name="T10" fmla="*/ 263 w 483"/>
                <a:gd name="T11" fmla="*/ 24 h 347"/>
                <a:gd name="T12" fmla="*/ 278 w 483"/>
                <a:gd name="T13" fmla="*/ 14 h 347"/>
                <a:gd name="T14" fmla="*/ 299 w 483"/>
                <a:gd name="T15" fmla="*/ 9 h 347"/>
                <a:gd name="T16" fmla="*/ 302 w 483"/>
                <a:gd name="T17" fmla="*/ 30 h 347"/>
                <a:gd name="T18" fmla="*/ 310 w 483"/>
                <a:gd name="T19" fmla="*/ 46 h 347"/>
                <a:gd name="T20" fmla="*/ 322 w 483"/>
                <a:gd name="T21" fmla="*/ 49 h 347"/>
                <a:gd name="T22" fmla="*/ 340 w 483"/>
                <a:gd name="T23" fmla="*/ 40 h 347"/>
                <a:gd name="T24" fmla="*/ 353 w 483"/>
                <a:gd name="T25" fmla="*/ 41 h 347"/>
                <a:gd name="T26" fmla="*/ 370 w 483"/>
                <a:gd name="T27" fmla="*/ 39 h 347"/>
                <a:gd name="T28" fmla="*/ 386 w 483"/>
                <a:gd name="T29" fmla="*/ 55 h 347"/>
                <a:gd name="T30" fmla="*/ 406 w 483"/>
                <a:gd name="T31" fmla="*/ 55 h 347"/>
                <a:gd name="T32" fmla="*/ 422 w 483"/>
                <a:gd name="T33" fmla="*/ 54 h 347"/>
                <a:gd name="T34" fmla="*/ 443 w 483"/>
                <a:gd name="T35" fmla="*/ 40 h 347"/>
                <a:gd name="T36" fmla="*/ 453 w 483"/>
                <a:gd name="T37" fmla="*/ 27 h 347"/>
                <a:gd name="T38" fmla="*/ 455 w 483"/>
                <a:gd name="T39" fmla="*/ 16 h 347"/>
                <a:gd name="T40" fmla="*/ 467 w 483"/>
                <a:gd name="T41" fmla="*/ 34 h 347"/>
                <a:gd name="T42" fmla="*/ 481 w 483"/>
                <a:gd name="T43" fmla="*/ 54 h 347"/>
                <a:gd name="T44" fmla="*/ 467 w 483"/>
                <a:gd name="T45" fmla="*/ 95 h 347"/>
                <a:gd name="T46" fmla="*/ 466 w 483"/>
                <a:gd name="T47" fmla="*/ 140 h 347"/>
                <a:gd name="T48" fmla="*/ 456 w 483"/>
                <a:gd name="T49" fmla="*/ 181 h 347"/>
                <a:gd name="T50" fmla="*/ 441 w 483"/>
                <a:gd name="T51" fmla="*/ 220 h 347"/>
                <a:gd name="T52" fmla="*/ 415 w 483"/>
                <a:gd name="T53" fmla="*/ 215 h 347"/>
                <a:gd name="T54" fmla="*/ 405 w 483"/>
                <a:gd name="T55" fmla="*/ 218 h 347"/>
                <a:gd name="T56" fmla="*/ 391 w 483"/>
                <a:gd name="T57" fmla="*/ 224 h 347"/>
                <a:gd name="T58" fmla="*/ 397 w 483"/>
                <a:gd name="T59" fmla="*/ 238 h 347"/>
                <a:gd name="T60" fmla="*/ 400 w 483"/>
                <a:gd name="T61" fmla="*/ 254 h 347"/>
                <a:gd name="T62" fmla="*/ 407 w 483"/>
                <a:gd name="T63" fmla="*/ 266 h 347"/>
                <a:gd name="T64" fmla="*/ 420 w 483"/>
                <a:gd name="T65" fmla="*/ 280 h 347"/>
                <a:gd name="T66" fmla="*/ 407 w 483"/>
                <a:gd name="T67" fmla="*/ 276 h 347"/>
                <a:gd name="T68" fmla="*/ 398 w 483"/>
                <a:gd name="T69" fmla="*/ 270 h 347"/>
                <a:gd name="T70" fmla="*/ 381 w 483"/>
                <a:gd name="T71" fmla="*/ 265 h 347"/>
                <a:gd name="T72" fmla="*/ 366 w 483"/>
                <a:gd name="T73" fmla="*/ 264 h 347"/>
                <a:gd name="T74" fmla="*/ 354 w 483"/>
                <a:gd name="T75" fmla="*/ 261 h 347"/>
                <a:gd name="T76" fmla="*/ 307 w 483"/>
                <a:gd name="T77" fmla="*/ 256 h 347"/>
                <a:gd name="T78" fmla="*/ 277 w 483"/>
                <a:gd name="T79" fmla="*/ 244 h 347"/>
                <a:gd name="T80" fmla="*/ 240 w 483"/>
                <a:gd name="T81" fmla="*/ 258 h 347"/>
                <a:gd name="T82" fmla="*/ 233 w 483"/>
                <a:gd name="T83" fmla="*/ 300 h 347"/>
                <a:gd name="T84" fmla="*/ 220 w 483"/>
                <a:gd name="T85" fmla="*/ 340 h 347"/>
                <a:gd name="T86" fmla="*/ 214 w 483"/>
                <a:gd name="T87" fmla="*/ 344 h 347"/>
                <a:gd name="T88" fmla="*/ 163 w 483"/>
                <a:gd name="T89" fmla="*/ 332 h 347"/>
                <a:gd name="T90" fmla="*/ 126 w 483"/>
                <a:gd name="T91" fmla="*/ 318 h 347"/>
                <a:gd name="T92" fmla="*/ 71 w 483"/>
                <a:gd name="T93" fmla="*/ 302 h 347"/>
                <a:gd name="T94" fmla="*/ 36 w 483"/>
                <a:gd name="T95" fmla="*/ 277 h 347"/>
                <a:gd name="T96" fmla="*/ 10 w 483"/>
                <a:gd name="T97" fmla="*/ 253 h 347"/>
                <a:gd name="T98" fmla="*/ 0 w 483"/>
                <a:gd name="T99" fmla="*/ 232 h 347"/>
                <a:gd name="T100" fmla="*/ 9 w 483"/>
                <a:gd name="T101" fmla="*/ 220 h 347"/>
                <a:gd name="T102" fmla="*/ 15 w 483"/>
                <a:gd name="T103" fmla="*/ 208 h 347"/>
                <a:gd name="T104" fmla="*/ 33 w 483"/>
                <a:gd name="T105" fmla="*/ 203 h 347"/>
                <a:gd name="T106" fmla="*/ 75 w 483"/>
                <a:gd name="T107" fmla="*/ 190 h 347"/>
                <a:gd name="T108" fmla="*/ 107 w 483"/>
                <a:gd name="T109" fmla="*/ 166 h 347"/>
                <a:gd name="T110" fmla="*/ 144 w 483"/>
                <a:gd name="T111" fmla="*/ 154 h 347"/>
                <a:gd name="T112" fmla="*/ 162 w 483"/>
                <a:gd name="T113" fmla="*/ 125 h 347"/>
                <a:gd name="T114" fmla="*/ 137 w 483"/>
                <a:gd name="T115" fmla="*/ 108 h 347"/>
                <a:gd name="T116" fmla="*/ 126 w 483"/>
                <a:gd name="T117" fmla="*/ 94 h 347"/>
                <a:gd name="T118" fmla="*/ 134 w 483"/>
                <a:gd name="T119" fmla="*/ 66 h 347"/>
                <a:gd name="T120" fmla="*/ 103 w 483"/>
                <a:gd name="T121" fmla="*/ 55 h 347"/>
                <a:gd name="T122" fmla="*/ 95 w 483"/>
                <a:gd name="T123" fmla="*/ 34 h 347"/>
                <a:gd name="T124" fmla="*/ 145 w 483"/>
                <a:gd name="T125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3" h="347">
                  <a:moveTo>
                    <a:pt x="161" y="16"/>
                  </a:moveTo>
                  <a:lnTo>
                    <a:pt x="161" y="14"/>
                  </a:lnTo>
                  <a:lnTo>
                    <a:pt x="174" y="8"/>
                  </a:lnTo>
                  <a:lnTo>
                    <a:pt x="180" y="10"/>
                  </a:lnTo>
                  <a:lnTo>
                    <a:pt x="181" y="9"/>
                  </a:lnTo>
                  <a:lnTo>
                    <a:pt x="185" y="7"/>
                  </a:lnTo>
                  <a:lnTo>
                    <a:pt x="188" y="6"/>
                  </a:lnTo>
                  <a:lnTo>
                    <a:pt x="194" y="9"/>
                  </a:lnTo>
                  <a:lnTo>
                    <a:pt x="208" y="4"/>
                  </a:lnTo>
                  <a:lnTo>
                    <a:pt x="212" y="2"/>
                  </a:lnTo>
                  <a:lnTo>
                    <a:pt x="213" y="1"/>
                  </a:lnTo>
                  <a:lnTo>
                    <a:pt x="214" y="1"/>
                  </a:lnTo>
                  <a:lnTo>
                    <a:pt x="216" y="1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1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4" y="2"/>
                  </a:lnTo>
                  <a:lnTo>
                    <a:pt x="225" y="4"/>
                  </a:lnTo>
                  <a:lnTo>
                    <a:pt x="226" y="5"/>
                  </a:lnTo>
                  <a:lnTo>
                    <a:pt x="228" y="4"/>
                  </a:lnTo>
                  <a:lnTo>
                    <a:pt x="230" y="0"/>
                  </a:lnTo>
                  <a:lnTo>
                    <a:pt x="231" y="0"/>
                  </a:lnTo>
                  <a:lnTo>
                    <a:pt x="237" y="1"/>
                  </a:lnTo>
                  <a:lnTo>
                    <a:pt x="237" y="2"/>
                  </a:lnTo>
                  <a:lnTo>
                    <a:pt x="236" y="7"/>
                  </a:lnTo>
                  <a:lnTo>
                    <a:pt x="238" y="7"/>
                  </a:lnTo>
                  <a:lnTo>
                    <a:pt x="239" y="9"/>
                  </a:lnTo>
                  <a:lnTo>
                    <a:pt x="240" y="10"/>
                  </a:lnTo>
                  <a:lnTo>
                    <a:pt x="238" y="13"/>
                  </a:lnTo>
                  <a:lnTo>
                    <a:pt x="239" y="16"/>
                  </a:lnTo>
                  <a:lnTo>
                    <a:pt x="239" y="17"/>
                  </a:lnTo>
                  <a:lnTo>
                    <a:pt x="241" y="20"/>
                  </a:lnTo>
                  <a:lnTo>
                    <a:pt x="243" y="21"/>
                  </a:lnTo>
                  <a:lnTo>
                    <a:pt x="247" y="23"/>
                  </a:lnTo>
                  <a:lnTo>
                    <a:pt x="251" y="19"/>
                  </a:lnTo>
                  <a:lnTo>
                    <a:pt x="252" y="22"/>
                  </a:lnTo>
                  <a:lnTo>
                    <a:pt x="257" y="24"/>
                  </a:lnTo>
                  <a:lnTo>
                    <a:pt x="258" y="23"/>
                  </a:lnTo>
                  <a:lnTo>
                    <a:pt x="260" y="23"/>
                  </a:lnTo>
                  <a:lnTo>
                    <a:pt x="263" y="24"/>
                  </a:lnTo>
                  <a:lnTo>
                    <a:pt x="264" y="23"/>
                  </a:lnTo>
                  <a:lnTo>
                    <a:pt x="266" y="23"/>
                  </a:lnTo>
                  <a:lnTo>
                    <a:pt x="270" y="21"/>
                  </a:lnTo>
                  <a:lnTo>
                    <a:pt x="270" y="20"/>
                  </a:lnTo>
                  <a:lnTo>
                    <a:pt x="273" y="19"/>
                  </a:lnTo>
                  <a:lnTo>
                    <a:pt x="276" y="16"/>
                  </a:lnTo>
                  <a:lnTo>
                    <a:pt x="278" y="14"/>
                  </a:lnTo>
                  <a:lnTo>
                    <a:pt x="278" y="11"/>
                  </a:lnTo>
                  <a:lnTo>
                    <a:pt x="279" y="9"/>
                  </a:lnTo>
                  <a:lnTo>
                    <a:pt x="283" y="11"/>
                  </a:lnTo>
                  <a:lnTo>
                    <a:pt x="285" y="10"/>
                  </a:lnTo>
                  <a:lnTo>
                    <a:pt x="295" y="10"/>
                  </a:lnTo>
                  <a:lnTo>
                    <a:pt x="298" y="7"/>
                  </a:lnTo>
                  <a:lnTo>
                    <a:pt x="299" y="9"/>
                  </a:lnTo>
                  <a:lnTo>
                    <a:pt x="301" y="10"/>
                  </a:lnTo>
                  <a:lnTo>
                    <a:pt x="301" y="19"/>
                  </a:lnTo>
                  <a:lnTo>
                    <a:pt x="302" y="21"/>
                  </a:lnTo>
                  <a:lnTo>
                    <a:pt x="303" y="23"/>
                  </a:lnTo>
                  <a:lnTo>
                    <a:pt x="302" y="25"/>
                  </a:lnTo>
                  <a:lnTo>
                    <a:pt x="303" y="28"/>
                  </a:lnTo>
                  <a:lnTo>
                    <a:pt x="302" y="30"/>
                  </a:lnTo>
                  <a:lnTo>
                    <a:pt x="302" y="33"/>
                  </a:lnTo>
                  <a:lnTo>
                    <a:pt x="301" y="36"/>
                  </a:lnTo>
                  <a:lnTo>
                    <a:pt x="303" y="37"/>
                  </a:lnTo>
                  <a:lnTo>
                    <a:pt x="305" y="39"/>
                  </a:lnTo>
                  <a:lnTo>
                    <a:pt x="305" y="42"/>
                  </a:lnTo>
                  <a:lnTo>
                    <a:pt x="305" y="44"/>
                  </a:lnTo>
                  <a:lnTo>
                    <a:pt x="310" y="46"/>
                  </a:lnTo>
                  <a:lnTo>
                    <a:pt x="312" y="46"/>
                  </a:lnTo>
                  <a:lnTo>
                    <a:pt x="314" y="47"/>
                  </a:lnTo>
                  <a:lnTo>
                    <a:pt x="315" y="49"/>
                  </a:lnTo>
                  <a:lnTo>
                    <a:pt x="317" y="51"/>
                  </a:lnTo>
                  <a:lnTo>
                    <a:pt x="319" y="51"/>
                  </a:lnTo>
                  <a:lnTo>
                    <a:pt x="321" y="49"/>
                  </a:lnTo>
                  <a:lnTo>
                    <a:pt x="322" y="49"/>
                  </a:lnTo>
                  <a:lnTo>
                    <a:pt x="324" y="49"/>
                  </a:lnTo>
                  <a:lnTo>
                    <a:pt x="325" y="48"/>
                  </a:lnTo>
                  <a:lnTo>
                    <a:pt x="327" y="46"/>
                  </a:lnTo>
                  <a:lnTo>
                    <a:pt x="330" y="44"/>
                  </a:lnTo>
                  <a:lnTo>
                    <a:pt x="333" y="43"/>
                  </a:lnTo>
                  <a:lnTo>
                    <a:pt x="338" y="40"/>
                  </a:lnTo>
                  <a:lnTo>
                    <a:pt x="340" y="40"/>
                  </a:lnTo>
                  <a:lnTo>
                    <a:pt x="341" y="41"/>
                  </a:lnTo>
                  <a:lnTo>
                    <a:pt x="344" y="41"/>
                  </a:lnTo>
                  <a:lnTo>
                    <a:pt x="345" y="43"/>
                  </a:lnTo>
                  <a:lnTo>
                    <a:pt x="347" y="43"/>
                  </a:lnTo>
                  <a:lnTo>
                    <a:pt x="348" y="41"/>
                  </a:lnTo>
                  <a:lnTo>
                    <a:pt x="350" y="40"/>
                  </a:lnTo>
                  <a:lnTo>
                    <a:pt x="353" y="41"/>
                  </a:lnTo>
                  <a:lnTo>
                    <a:pt x="354" y="41"/>
                  </a:lnTo>
                  <a:lnTo>
                    <a:pt x="356" y="40"/>
                  </a:lnTo>
                  <a:lnTo>
                    <a:pt x="360" y="40"/>
                  </a:lnTo>
                  <a:lnTo>
                    <a:pt x="361" y="39"/>
                  </a:lnTo>
                  <a:lnTo>
                    <a:pt x="365" y="37"/>
                  </a:lnTo>
                  <a:lnTo>
                    <a:pt x="367" y="37"/>
                  </a:lnTo>
                  <a:lnTo>
                    <a:pt x="370" y="39"/>
                  </a:lnTo>
                  <a:lnTo>
                    <a:pt x="374" y="46"/>
                  </a:lnTo>
                  <a:lnTo>
                    <a:pt x="374" y="49"/>
                  </a:lnTo>
                  <a:lnTo>
                    <a:pt x="375" y="50"/>
                  </a:lnTo>
                  <a:lnTo>
                    <a:pt x="375" y="53"/>
                  </a:lnTo>
                  <a:lnTo>
                    <a:pt x="377" y="54"/>
                  </a:lnTo>
                  <a:lnTo>
                    <a:pt x="381" y="55"/>
                  </a:lnTo>
                  <a:lnTo>
                    <a:pt x="386" y="55"/>
                  </a:lnTo>
                  <a:lnTo>
                    <a:pt x="388" y="56"/>
                  </a:lnTo>
                  <a:lnTo>
                    <a:pt x="390" y="55"/>
                  </a:lnTo>
                  <a:lnTo>
                    <a:pt x="391" y="55"/>
                  </a:lnTo>
                  <a:lnTo>
                    <a:pt x="396" y="57"/>
                  </a:lnTo>
                  <a:lnTo>
                    <a:pt x="399" y="55"/>
                  </a:lnTo>
                  <a:lnTo>
                    <a:pt x="403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1" y="55"/>
                  </a:lnTo>
                  <a:lnTo>
                    <a:pt x="412" y="55"/>
                  </a:lnTo>
                  <a:lnTo>
                    <a:pt x="414" y="55"/>
                  </a:lnTo>
                  <a:lnTo>
                    <a:pt x="417" y="55"/>
                  </a:lnTo>
                  <a:lnTo>
                    <a:pt x="420" y="54"/>
                  </a:lnTo>
                  <a:lnTo>
                    <a:pt x="422" y="54"/>
                  </a:lnTo>
                  <a:lnTo>
                    <a:pt x="424" y="55"/>
                  </a:lnTo>
                  <a:lnTo>
                    <a:pt x="426" y="54"/>
                  </a:lnTo>
                  <a:lnTo>
                    <a:pt x="428" y="53"/>
                  </a:lnTo>
                  <a:lnTo>
                    <a:pt x="432" y="52"/>
                  </a:lnTo>
                  <a:lnTo>
                    <a:pt x="433" y="49"/>
                  </a:lnTo>
                  <a:lnTo>
                    <a:pt x="442" y="43"/>
                  </a:lnTo>
                  <a:lnTo>
                    <a:pt x="443" y="40"/>
                  </a:lnTo>
                  <a:lnTo>
                    <a:pt x="444" y="39"/>
                  </a:lnTo>
                  <a:lnTo>
                    <a:pt x="449" y="38"/>
                  </a:lnTo>
                  <a:lnTo>
                    <a:pt x="452" y="36"/>
                  </a:lnTo>
                  <a:lnTo>
                    <a:pt x="454" y="34"/>
                  </a:lnTo>
                  <a:lnTo>
                    <a:pt x="454" y="30"/>
                  </a:lnTo>
                  <a:lnTo>
                    <a:pt x="452" y="30"/>
                  </a:lnTo>
                  <a:lnTo>
                    <a:pt x="453" y="27"/>
                  </a:lnTo>
                  <a:lnTo>
                    <a:pt x="454" y="24"/>
                  </a:lnTo>
                  <a:lnTo>
                    <a:pt x="455" y="23"/>
                  </a:lnTo>
                  <a:lnTo>
                    <a:pt x="455" y="22"/>
                  </a:lnTo>
                  <a:lnTo>
                    <a:pt x="452" y="17"/>
                  </a:lnTo>
                  <a:lnTo>
                    <a:pt x="450" y="17"/>
                  </a:lnTo>
                  <a:lnTo>
                    <a:pt x="448" y="13"/>
                  </a:lnTo>
                  <a:lnTo>
                    <a:pt x="455" y="16"/>
                  </a:lnTo>
                  <a:lnTo>
                    <a:pt x="458" y="16"/>
                  </a:lnTo>
                  <a:lnTo>
                    <a:pt x="461" y="17"/>
                  </a:lnTo>
                  <a:lnTo>
                    <a:pt x="466" y="25"/>
                  </a:lnTo>
                  <a:lnTo>
                    <a:pt x="467" y="27"/>
                  </a:lnTo>
                  <a:lnTo>
                    <a:pt x="467" y="30"/>
                  </a:lnTo>
                  <a:lnTo>
                    <a:pt x="467" y="33"/>
                  </a:lnTo>
                  <a:lnTo>
                    <a:pt x="467" y="34"/>
                  </a:lnTo>
                  <a:lnTo>
                    <a:pt x="469" y="37"/>
                  </a:lnTo>
                  <a:lnTo>
                    <a:pt x="474" y="40"/>
                  </a:lnTo>
                  <a:lnTo>
                    <a:pt x="477" y="43"/>
                  </a:lnTo>
                  <a:lnTo>
                    <a:pt x="481" y="45"/>
                  </a:lnTo>
                  <a:lnTo>
                    <a:pt x="481" y="49"/>
                  </a:lnTo>
                  <a:lnTo>
                    <a:pt x="481" y="52"/>
                  </a:lnTo>
                  <a:lnTo>
                    <a:pt x="481" y="54"/>
                  </a:lnTo>
                  <a:lnTo>
                    <a:pt x="482" y="55"/>
                  </a:lnTo>
                  <a:lnTo>
                    <a:pt x="482" y="64"/>
                  </a:lnTo>
                  <a:lnTo>
                    <a:pt x="481" y="72"/>
                  </a:lnTo>
                  <a:lnTo>
                    <a:pt x="472" y="88"/>
                  </a:lnTo>
                  <a:lnTo>
                    <a:pt x="468" y="90"/>
                  </a:lnTo>
                  <a:lnTo>
                    <a:pt x="468" y="91"/>
                  </a:lnTo>
                  <a:lnTo>
                    <a:pt x="467" y="95"/>
                  </a:lnTo>
                  <a:lnTo>
                    <a:pt x="467" y="97"/>
                  </a:lnTo>
                  <a:lnTo>
                    <a:pt x="466" y="108"/>
                  </a:lnTo>
                  <a:lnTo>
                    <a:pt x="466" y="119"/>
                  </a:lnTo>
                  <a:lnTo>
                    <a:pt x="464" y="124"/>
                  </a:lnTo>
                  <a:lnTo>
                    <a:pt x="464" y="129"/>
                  </a:lnTo>
                  <a:lnTo>
                    <a:pt x="466" y="134"/>
                  </a:lnTo>
                  <a:lnTo>
                    <a:pt x="466" y="140"/>
                  </a:lnTo>
                  <a:lnTo>
                    <a:pt x="465" y="141"/>
                  </a:lnTo>
                  <a:lnTo>
                    <a:pt x="463" y="151"/>
                  </a:lnTo>
                  <a:lnTo>
                    <a:pt x="462" y="164"/>
                  </a:lnTo>
                  <a:lnTo>
                    <a:pt x="459" y="173"/>
                  </a:lnTo>
                  <a:lnTo>
                    <a:pt x="456" y="178"/>
                  </a:lnTo>
                  <a:lnTo>
                    <a:pt x="456" y="180"/>
                  </a:lnTo>
                  <a:lnTo>
                    <a:pt x="456" y="181"/>
                  </a:lnTo>
                  <a:lnTo>
                    <a:pt x="455" y="186"/>
                  </a:lnTo>
                  <a:lnTo>
                    <a:pt x="455" y="189"/>
                  </a:lnTo>
                  <a:lnTo>
                    <a:pt x="454" y="189"/>
                  </a:lnTo>
                  <a:lnTo>
                    <a:pt x="449" y="194"/>
                  </a:lnTo>
                  <a:lnTo>
                    <a:pt x="448" y="196"/>
                  </a:lnTo>
                  <a:lnTo>
                    <a:pt x="446" y="201"/>
                  </a:lnTo>
                  <a:lnTo>
                    <a:pt x="441" y="220"/>
                  </a:lnTo>
                  <a:lnTo>
                    <a:pt x="434" y="217"/>
                  </a:lnTo>
                  <a:lnTo>
                    <a:pt x="427" y="217"/>
                  </a:lnTo>
                  <a:lnTo>
                    <a:pt x="424" y="216"/>
                  </a:lnTo>
                  <a:lnTo>
                    <a:pt x="420" y="216"/>
                  </a:lnTo>
                  <a:lnTo>
                    <a:pt x="419" y="216"/>
                  </a:lnTo>
                  <a:lnTo>
                    <a:pt x="416" y="216"/>
                  </a:lnTo>
                  <a:lnTo>
                    <a:pt x="415" y="215"/>
                  </a:lnTo>
                  <a:lnTo>
                    <a:pt x="414" y="214"/>
                  </a:lnTo>
                  <a:lnTo>
                    <a:pt x="412" y="216"/>
                  </a:lnTo>
                  <a:lnTo>
                    <a:pt x="410" y="220"/>
                  </a:lnTo>
                  <a:lnTo>
                    <a:pt x="409" y="220"/>
                  </a:lnTo>
                  <a:lnTo>
                    <a:pt x="407" y="221"/>
                  </a:lnTo>
                  <a:lnTo>
                    <a:pt x="405" y="220"/>
                  </a:lnTo>
                  <a:lnTo>
                    <a:pt x="405" y="218"/>
                  </a:lnTo>
                  <a:lnTo>
                    <a:pt x="404" y="216"/>
                  </a:lnTo>
                  <a:lnTo>
                    <a:pt x="403" y="215"/>
                  </a:lnTo>
                  <a:lnTo>
                    <a:pt x="400" y="214"/>
                  </a:lnTo>
                  <a:lnTo>
                    <a:pt x="396" y="215"/>
                  </a:lnTo>
                  <a:lnTo>
                    <a:pt x="392" y="218"/>
                  </a:lnTo>
                  <a:lnTo>
                    <a:pt x="391" y="220"/>
                  </a:lnTo>
                  <a:lnTo>
                    <a:pt x="391" y="224"/>
                  </a:lnTo>
                  <a:lnTo>
                    <a:pt x="393" y="227"/>
                  </a:lnTo>
                  <a:lnTo>
                    <a:pt x="395" y="229"/>
                  </a:lnTo>
                  <a:lnTo>
                    <a:pt x="396" y="231"/>
                  </a:lnTo>
                  <a:lnTo>
                    <a:pt x="397" y="231"/>
                  </a:lnTo>
                  <a:lnTo>
                    <a:pt x="396" y="234"/>
                  </a:lnTo>
                  <a:lnTo>
                    <a:pt x="396" y="236"/>
                  </a:lnTo>
                  <a:lnTo>
                    <a:pt x="397" y="238"/>
                  </a:lnTo>
                  <a:lnTo>
                    <a:pt x="398" y="240"/>
                  </a:lnTo>
                  <a:lnTo>
                    <a:pt x="399" y="241"/>
                  </a:lnTo>
                  <a:lnTo>
                    <a:pt x="397" y="245"/>
                  </a:lnTo>
                  <a:lnTo>
                    <a:pt x="398" y="246"/>
                  </a:lnTo>
                  <a:lnTo>
                    <a:pt x="398" y="249"/>
                  </a:lnTo>
                  <a:lnTo>
                    <a:pt x="399" y="251"/>
                  </a:lnTo>
                  <a:lnTo>
                    <a:pt x="400" y="254"/>
                  </a:lnTo>
                  <a:lnTo>
                    <a:pt x="400" y="256"/>
                  </a:lnTo>
                  <a:lnTo>
                    <a:pt x="400" y="258"/>
                  </a:lnTo>
                  <a:lnTo>
                    <a:pt x="401" y="261"/>
                  </a:lnTo>
                  <a:lnTo>
                    <a:pt x="402" y="262"/>
                  </a:lnTo>
                  <a:lnTo>
                    <a:pt x="403" y="263"/>
                  </a:lnTo>
                  <a:lnTo>
                    <a:pt x="406" y="265"/>
                  </a:lnTo>
                  <a:lnTo>
                    <a:pt x="407" y="266"/>
                  </a:lnTo>
                  <a:lnTo>
                    <a:pt x="409" y="267"/>
                  </a:lnTo>
                  <a:lnTo>
                    <a:pt x="414" y="269"/>
                  </a:lnTo>
                  <a:lnTo>
                    <a:pt x="417" y="272"/>
                  </a:lnTo>
                  <a:lnTo>
                    <a:pt x="418" y="273"/>
                  </a:lnTo>
                  <a:lnTo>
                    <a:pt x="422" y="276"/>
                  </a:lnTo>
                  <a:lnTo>
                    <a:pt x="422" y="278"/>
                  </a:lnTo>
                  <a:lnTo>
                    <a:pt x="420" y="280"/>
                  </a:lnTo>
                  <a:lnTo>
                    <a:pt x="417" y="281"/>
                  </a:lnTo>
                  <a:lnTo>
                    <a:pt x="416" y="283"/>
                  </a:lnTo>
                  <a:lnTo>
                    <a:pt x="409" y="283"/>
                  </a:lnTo>
                  <a:lnTo>
                    <a:pt x="408" y="283"/>
                  </a:lnTo>
                  <a:lnTo>
                    <a:pt x="408" y="280"/>
                  </a:lnTo>
                  <a:lnTo>
                    <a:pt x="407" y="278"/>
                  </a:lnTo>
                  <a:lnTo>
                    <a:pt x="407" y="276"/>
                  </a:lnTo>
                  <a:lnTo>
                    <a:pt x="407" y="274"/>
                  </a:lnTo>
                  <a:lnTo>
                    <a:pt x="405" y="274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0" y="273"/>
                  </a:lnTo>
                  <a:lnTo>
                    <a:pt x="399" y="272"/>
                  </a:lnTo>
                  <a:lnTo>
                    <a:pt x="398" y="270"/>
                  </a:lnTo>
                  <a:lnTo>
                    <a:pt x="397" y="269"/>
                  </a:lnTo>
                  <a:lnTo>
                    <a:pt x="396" y="268"/>
                  </a:lnTo>
                  <a:lnTo>
                    <a:pt x="394" y="267"/>
                  </a:lnTo>
                  <a:lnTo>
                    <a:pt x="393" y="268"/>
                  </a:lnTo>
                  <a:lnTo>
                    <a:pt x="385" y="268"/>
                  </a:lnTo>
                  <a:lnTo>
                    <a:pt x="383" y="267"/>
                  </a:lnTo>
                  <a:lnTo>
                    <a:pt x="381" y="265"/>
                  </a:lnTo>
                  <a:lnTo>
                    <a:pt x="378" y="264"/>
                  </a:lnTo>
                  <a:lnTo>
                    <a:pt x="378" y="266"/>
                  </a:lnTo>
                  <a:lnTo>
                    <a:pt x="377" y="267"/>
                  </a:lnTo>
                  <a:lnTo>
                    <a:pt x="374" y="266"/>
                  </a:lnTo>
                  <a:lnTo>
                    <a:pt x="368" y="266"/>
                  </a:lnTo>
                  <a:lnTo>
                    <a:pt x="367" y="264"/>
                  </a:lnTo>
                  <a:lnTo>
                    <a:pt x="366" y="264"/>
                  </a:lnTo>
                  <a:lnTo>
                    <a:pt x="365" y="263"/>
                  </a:lnTo>
                  <a:lnTo>
                    <a:pt x="363" y="262"/>
                  </a:lnTo>
                  <a:lnTo>
                    <a:pt x="362" y="260"/>
                  </a:lnTo>
                  <a:lnTo>
                    <a:pt x="360" y="260"/>
                  </a:lnTo>
                  <a:lnTo>
                    <a:pt x="359" y="260"/>
                  </a:lnTo>
                  <a:lnTo>
                    <a:pt x="357" y="261"/>
                  </a:lnTo>
                  <a:lnTo>
                    <a:pt x="354" y="261"/>
                  </a:lnTo>
                  <a:lnTo>
                    <a:pt x="353" y="260"/>
                  </a:lnTo>
                  <a:lnTo>
                    <a:pt x="347" y="258"/>
                  </a:lnTo>
                  <a:lnTo>
                    <a:pt x="338" y="253"/>
                  </a:lnTo>
                  <a:lnTo>
                    <a:pt x="336" y="251"/>
                  </a:lnTo>
                  <a:lnTo>
                    <a:pt x="317" y="255"/>
                  </a:lnTo>
                  <a:lnTo>
                    <a:pt x="308" y="255"/>
                  </a:lnTo>
                  <a:lnTo>
                    <a:pt x="307" y="256"/>
                  </a:lnTo>
                  <a:lnTo>
                    <a:pt x="304" y="256"/>
                  </a:lnTo>
                  <a:lnTo>
                    <a:pt x="299" y="258"/>
                  </a:lnTo>
                  <a:lnTo>
                    <a:pt x="288" y="257"/>
                  </a:lnTo>
                  <a:lnTo>
                    <a:pt x="286" y="256"/>
                  </a:lnTo>
                  <a:lnTo>
                    <a:pt x="284" y="253"/>
                  </a:lnTo>
                  <a:lnTo>
                    <a:pt x="280" y="245"/>
                  </a:lnTo>
                  <a:lnTo>
                    <a:pt x="277" y="244"/>
                  </a:lnTo>
                  <a:lnTo>
                    <a:pt x="266" y="245"/>
                  </a:lnTo>
                  <a:lnTo>
                    <a:pt x="261" y="247"/>
                  </a:lnTo>
                  <a:lnTo>
                    <a:pt x="261" y="246"/>
                  </a:lnTo>
                  <a:lnTo>
                    <a:pt x="256" y="245"/>
                  </a:lnTo>
                  <a:lnTo>
                    <a:pt x="252" y="246"/>
                  </a:lnTo>
                  <a:lnTo>
                    <a:pt x="246" y="250"/>
                  </a:lnTo>
                  <a:lnTo>
                    <a:pt x="240" y="258"/>
                  </a:lnTo>
                  <a:lnTo>
                    <a:pt x="239" y="269"/>
                  </a:lnTo>
                  <a:lnTo>
                    <a:pt x="245" y="281"/>
                  </a:lnTo>
                  <a:lnTo>
                    <a:pt x="246" y="288"/>
                  </a:lnTo>
                  <a:lnTo>
                    <a:pt x="244" y="289"/>
                  </a:lnTo>
                  <a:lnTo>
                    <a:pt x="243" y="290"/>
                  </a:lnTo>
                  <a:lnTo>
                    <a:pt x="234" y="298"/>
                  </a:lnTo>
                  <a:lnTo>
                    <a:pt x="233" y="300"/>
                  </a:lnTo>
                  <a:lnTo>
                    <a:pt x="231" y="299"/>
                  </a:lnTo>
                  <a:lnTo>
                    <a:pt x="228" y="299"/>
                  </a:lnTo>
                  <a:lnTo>
                    <a:pt x="226" y="301"/>
                  </a:lnTo>
                  <a:lnTo>
                    <a:pt x="218" y="308"/>
                  </a:lnTo>
                  <a:lnTo>
                    <a:pt x="218" y="332"/>
                  </a:lnTo>
                  <a:lnTo>
                    <a:pt x="219" y="338"/>
                  </a:lnTo>
                  <a:lnTo>
                    <a:pt x="220" y="340"/>
                  </a:lnTo>
                  <a:lnTo>
                    <a:pt x="221" y="341"/>
                  </a:lnTo>
                  <a:lnTo>
                    <a:pt x="221" y="343"/>
                  </a:lnTo>
                  <a:lnTo>
                    <a:pt x="219" y="344"/>
                  </a:lnTo>
                  <a:lnTo>
                    <a:pt x="218" y="343"/>
                  </a:lnTo>
                  <a:lnTo>
                    <a:pt x="218" y="344"/>
                  </a:lnTo>
                  <a:lnTo>
                    <a:pt x="217" y="346"/>
                  </a:lnTo>
                  <a:lnTo>
                    <a:pt x="214" y="344"/>
                  </a:lnTo>
                  <a:lnTo>
                    <a:pt x="212" y="343"/>
                  </a:lnTo>
                  <a:lnTo>
                    <a:pt x="210" y="342"/>
                  </a:lnTo>
                  <a:lnTo>
                    <a:pt x="204" y="341"/>
                  </a:lnTo>
                  <a:lnTo>
                    <a:pt x="188" y="337"/>
                  </a:lnTo>
                  <a:lnTo>
                    <a:pt x="185" y="337"/>
                  </a:lnTo>
                  <a:lnTo>
                    <a:pt x="181" y="334"/>
                  </a:lnTo>
                  <a:lnTo>
                    <a:pt x="163" y="332"/>
                  </a:lnTo>
                  <a:lnTo>
                    <a:pt x="159" y="332"/>
                  </a:lnTo>
                  <a:lnTo>
                    <a:pt x="155" y="333"/>
                  </a:lnTo>
                  <a:lnTo>
                    <a:pt x="149" y="331"/>
                  </a:lnTo>
                  <a:lnTo>
                    <a:pt x="143" y="328"/>
                  </a:lnTo>
                  <a:lnTo>
                    <a:pt x="138" y="326"/>
                  </a:lnTo>
                  <a:lnTo>
                    <a:pt x="133" y="322"/>
                  </a:lnTo>
                  <a:lnTo>
                    <a:pt x="126" y="318"/>
                  </a:lnTo>
                  <a:lnTo>
                    <a:pt x="121" y="315"/>
                  </a:lnTo>
                  <a:lnTo>
                    <a:pt x="117" y="313"/>
                  </a:lnTo>
                  <a:lnTo>
                    <a:pt x="101" y="309"/>
                  </a:lnTo>
                  <a:lnTo>
                    <a:pt x="97" y="307"/>
                  </a:lnTo>
                  <a:lnTo>
                    <a:pt x="90" y="308"/>
                  </a:lnTo>
                  <a:lnTo>
                    <a:pt x="74" y="303"/>
                  </a:lnTo>
                  <a:lnTo>
                    <a:pt x="71" y="302"/>
                  </a:lnTo>
                  <a:lnTo>
                    <a:pt x="66" y="302"/>
                  </a:lnTo>
                  <a:lnTo>
                    <a:pt x="59" y="298"/>
                  </a:lnTo>
                  <a:lnTo>
                    <a:pt x="56" y="297"/>
                  </a:lnTo>
                  <a:lnTo>
                    <a:pt x="52" y="294"/>
                  </a:lnTo>
                  <a:lnTo>
                    <a:pt x="46" y="292"/>
                  </a:lnTo>
                  <a:lnTo>
                    <a:pt x="43" y="290"/>
                  </a:lnTo>
                  <a:lnTo>
                    <a:pt x="36" y="277"/>
                  </a:lnTo>
                  <a:lnTo>
                    <a:pt x="33" y="272"/>
                  </a:lnTo>
                  <a:lnTo>
                    <a:pt x="32" y="269"/>
                  </a:lnTo>
                  <a:lnTo>
                    <a:pt x="18" y="256"/>
                  </a:lnTo>
                  <a:lnTo>
                    <a:pt x="16" y="256"/>
                  </a:lnTo>
                  <a:lnTo>
                    <a:pt x="15" y="254"/>
                  </a:lnTo>
                  <a:lnTo>
                    <a:pt x="13" y="253"/>
                  </a:lnTo>
                  <a:lnTo>
                    <a:pt x="10" y="253"/>
                  </a:lnTo>
                  <a:lnTo>
                    <a:pt x="10" y="252"/>
                  </a:lnTo>
                  <a:lnTo>
                    <a:pt x="12" y="251"/>
                  </a:lnTo>
                  <a:lnTo>
                    <a:pt x="15" y="247"/>
                  </a:lnTo>
                  <a:lnTo>
                    <a:pt x="14" y="245"/>
                  </a:lnTo>
                  <a:lnTo>
                    <a:pt x="12" y="244"/>
                  </a:lnTo>
                  <a:lnTo>
                    <a:pt x="4" y="233"/>
                  </a:lnTo>
                  <a:lnTo>
                    <a:pt x="0" y="232"/>
                  </a:lnTo>
                  <a:lnTo>
                    <a:pt x="1" y="231"/>
                  </a:lnTo>
                  <a:lnTo>
                    <a:pt x="3" y="229"/>
                  </a:lnTo>
                  <a:lnTo>
                    <a:pt x="4" y="227"/>
                  </a:lnTo>
                  <a:lnTo>
                    <a:pt x="5" y="225"/>
                  </a:lnTo>
                  <a:lnTo>
                    <a:pt x="6" y="223"/>
                  </a:lnTo>
                  <a:lnTo>
                    <a:pt x="7" y="222"/>
                  </a:lnTo>
                  <a:lnTo>
                    <a:pt x="9" y="220"/>
                  </a:lnTo>
                  <a:lnTo>
                    <a:pt x="10" y="220"/>
                  </a:lnTo>
                  <a:lnTo>
                    <a:pt x="15" y="217"/>
                  </a:lnTo>
                  <a:lnTo>
                    <a:pt x="15" y="216"/>
                  </a:lnTo>
                  <a:lnTo>
                    <a:pt x="15" y="214"/>
                  </a:lnTo>
                  <a:lnTo>
                    <a:pt x="15" y="212"/>
                  </a:lnTo>
                  <a:lnTo>
                    <a:pt x="14" y="209"/>
                  </a:lnTo>
                  <a:lnTo>
                    <a:pt x="15" y="208"/>
                  </a:lnTo>
                  <a:lnTo>
                    <a:pt x="17" y="206"/>
                  </a:lnTo>
                  <a:lnTo>
                    <a:pt x="18" y="206"/>
                  </a:lnTo>
                  <a:lnTo>
                    <a:pt x="19" y="207"/>
                  </a:lnTo>
                  <a:lnTo>
                    <a:pt x="21" y="207"/>
                  </a:lnTo>
                  <a:lnTo>
                    <a:pt x="23" y="205"/>
                  </a:lnTo>
                  <a:lnTo>
                    <a:pt x="25" y="205"/>
                  </a:lnTo>
                  <a:lnTo>
                    <a:pt x="33" y="203"/>
                  </a:lnTo>
                  <a:lnTo>
                    <a:pt x="38" y="202"/>
                  </a:lnTo>
                  <a:lnTo>
                    <a:pt x="44" y="201"/>
                  </a:lnTo>
                  <a:lnTo>
                    <a:pt x="54" y="200"/>
                  </a:lnTo>
                  <a:lnTo>
                    <a:pt x="62" y="187"/>
                  </a:lnTo>
                  <a:lnTo>
                    <a:pt x="68" y="192"/>
                  </a:lnTo>
                  <a:lnTo>
                    <a:pt x="71" y="192"/>
                  </a:lnTo>
                  <a:lnTo>
                    <a:pt x="75" y="190"/>
                  </a:lnTo>
                  <a:lnTo>
                    <a:pt x="78" y="187"/>
                  </a:lnTo>
                  <a:lnTo>
                    <a:pt x="81" y="184"/>
                  </a:lnTo>
                  <a:lnTo>
                    <a:pt x="84" y="184"/>
                  </a:lnTo>
                  <a:lnTo>
                    <a:pt x="88" y="181"/>
                  </a:lnTo>
                  <a:lnTo>
                    <a:pt x="94" y="178"/>
                  </a:lnTo>
                  <a:lnTo>
                    <a:pt x="104" y="172"/>
                  </a:lnTo>
                  <a:lnTo>
                    <a:pt x="107" y="166"/>
                  </a:lnTo>
                  <a:lnTo>
                    <a:pt x="108" y="164"/>
                  </a:lnTo>
                  <a:lnTo>
                    <a:pt x="114" y="161"/>
                  </a:lnTo>
                  <a:lnTo>
                    <a:pt x="118" y="157"/>
                  </a:lnTo>
                  <a:lnTo>
                    <a:pt x="124" y="155"/>
                  </a:lnTo>
                  <a:lnTo>
                    <a:pt x="128" y="153"/>
                  </a:lnTo>
                  <a:lnTo>
                    <a:pt x="137" y="153"/>
                  </a:lnTo>
                  <a:lnTo>
                    <a:pt x="144" y="154"/>
                  </a:lnTo>
                  <a:lnTo>
                    <a:pt x="148" y="153"/>
                  </a:lnTo>
                  <a:lnTo>
                    <a:pt x="148" y="148"/>
                  </a:lnTo>
                  <a:lnTo>
                    <a:pt x="151" y="144"/>
                  </a:lnTo>
                  <a:lnTo>
                    <a:pt x="156" y="134"/>
                  </a:lnTo>
                  <a:lnTo>
                    <a:pt x="160" y="133"/>
                  </a:lnTo>
                  <a:lnTo>
                    <a:pt x="162" y="130"/>
                  </a:lnTo>
                  <a:lnTo>
                    <a:pt x="162" y="125"/>
                  </a:lnTo>
                  <a:lnTo>
                    <a:pt x="160" y="122"/>
                  </a:lnTo>
                  <a:lnTo>
                    <a:pt x="156" y="112"/>
                  </a:lnTo>
                  <a:lnTo>
                    <a:pt x="148" y="116"/>
                  </a:lnTo>
                  <a:lnTo>
                    <a:pt x="137" y="120"/>
                  </a:lnTo>
                  <a:lnTo>
                    <a:pt x="137" y="118"/>
                  </a:lnTo>
                  <a:lnTo>
                    <a:pt x="138" y="116"/>
                  </a:lnTo>
                  <a:lnTo>
                    <a:pt x="137" y="108"/>
                  </a:lnTo>
                  <a:lnTo>
                    <a:pt x="138" y="106"/>
                  </a:lnTo>
                  <a:lnTo>
                    <a:pt x="136" y="104"/>
                  </a:lnTo>
                  <a:lnTo>
                    <a:pt x="132" y="104"/>
                  </a:lnTo>
                  <a:lnTo>
                    <a:pt x="126" y="103"/>
                  </a:lnTo>
                  <a:lnTo>
                    <a:pt x="126" y="100"/>
                  </a:lnTo>
                  <a:lnTo>
                    <a:pt x="128" y="99"/>
                  </a:lnTo>
                  <a:lnTo>
                    <a:pt x="126" y="94"/>
                  </a:lnTo>
                  <a:lnTo>
                    <a:pt x="124" y="88"/>
                  </a:lnTo>
                  <a:lnTo>
                    <a:pt x="124" y="83"/>
                  </a:lnTo>
                  <a:lnTo>
                    <a:pt x="127" y="79"/>
                  </a:lnTo>
                  <a:lnTo>
                    <a:pt x="132" y="78"/>
                  </a:lnTo>
                  <a:lnTo>
                    <a:pt x="134" y="72"/>
                  </a:lnTo>
                  <a:lnTo>
                    <a:pt x="134" y="69"/>
                  </a:lnTo>
                  <a:lnTo>
                    <a:pt x="134" y="66"/>
                  </a:lnTo>
                  <a:lnTo>
                    <a:pt x="131" y="62"/>
                  </a:lnTo>
                  <a:lnTo>
                    <a:pt x="126" y="58"/>
                  </a:lnTo>
                  <a:lnTo>
                    <a:pt x="120" y="57"/>
                  </a:lnTo>
                  <a:lnTo>
                    <a:pt x="114" y="58"/>
                  </a:lnTo>
                  <a:lnTo>
                    <a:pt x="110" y="56"/>
                  </a:lnTo>
                  <a:lnTo>
                    <a:pt x="106" y="53"/>
                  </a:lnTo>
                  <a:lnTo>
                    <a:pt x="103" y="55"/>
                  </a:lnTo>
                  <a:lnTo>
                    <a:pt x="100" y="57"/>
                  </a:lnTo>
                  <a:lnTo>
                    <a:pt x="97" y="55"/>
                  </a:lnTo>
                  <a:lnTo>
                    <a:pt x="94" y="53"/>
                  </a:lnTo>
                  <a:lnTo>
                    <a:pt x="99" y="48"/>
                  </a:lnTo>
                  <a:lnTo>
                    <a:pt x="96" y="40"/>
                  </a:lnTo>
                  <a:lnTo>
                    <a:pt x="97" y="37"/>
                  </a:lnTo>
                  <a:lnTo>
                    <a:pt x="95" y="34"/>
                  </a:lnTo>
                  <a:lnTo>
                    <a:pt x="107" y="34"/>
                  </a:lnTo>
                  <a:lnTo>
                    <a:pt x="110" y="30"/>
                  </a:lnTo>
                  <a:lnTo>
                    <a:pt x="135" y="24"/>
                  </a:lnTo>
                  <a:lnTo>
                    <a:pt x="138" y="22"/>
                  </a:lnTo>
                  <a:lnTo>
                    <a:pt x="140" y="22"/>
                  </a:lnTo>
                  <a:lnTo>
                    <a:pt x="142" y="23"/>
                  </a:lnTo>
                  <a:lnTo>
                    <a:pt x="145" y="23"/>
                  </a:lnTo>
                  <a:lnTo>
                    <a:pt x="149" y="22"/>
                  </a:lnTo>
                  <a:lnTo>
                    <a:pt x="150" y="18"/>
                  </a:lnTo>
                  <a:lnTo>
                    <a:pt x="161" y="16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7" name="Freeform 428" descr="Papel carta">
              <a:extLst>
                <a:ext uri="{FF2B5EF4-FFF2-40B4-BE49-F238E27FC236}">
                  <a16:creationId xmlns:a16="http://schemas.microsoft.com/office/drawing/2014/main" id="{A2ED69ED-9B7C-48C3-B69E-078A8DBE3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655" y="5533837"/>
              <a:ext cx="226729" cy="208671"/>
            </a:xfrm>
            <a:custGeom>
              <a:avLst/>
              <a:gdLst>
                <a:gd name="T0" fmla="*/ 106 w 113"/>
                <a:gd name="T1" fmla="*/ 22 h 104"/>
                <a:gd name="T2" fmla="*/ 99 w 113"/>
                <a:gd name="T3" fmla="*/ 24 h 104"/>
                <a:gd name="T4" fmla="*/ 96 w 113"/>
                <a:gd name="T5" fmla="*/ 24 h 104"/>
                <a:gd name="T6" fmla="*/ 89 w 113"/>
                <a:gd name="T7" fmla="*/ 23 h 104"/>
                <a:gd name="T8" fmla="*/ 85 w 113"/>
                <a:gd name="T9" fmla="*/ 18 h 104"/>
                <a:gd name="T10" fmla="*/ 82 w 113"/>
                <a:gd name="T11" fmla="*/ 12 h 104"/>
                <a:gd name="T12" fmla="*/ 79 w 113"/>
                <a:gd name="T13" fmla="*/ 9 h 104"/>
                <a:gd name="T14" fmla="*/ 71 w 113"/>
                <a:gd name="T15" fmla="*/ 5 h 104"/>
                <a:gd name="T16" fmla="*/ 64 w 113"/>
                <a:gd name="T17" fmla="*/ 3 h 104"/>
                <a:gd name="T18" fmla="*/ 55 w 113"/>
                <a:gd name="T19" fmla="*/ 4 h 104"/>
                <a:gd name="T20" fmla="*/ 42 w 113"/>
                <a:gd name="T21" fmla="*/ 2 h 104"/>
                <a:gd name="T22" fmla="*/ 33 w 113"/>
                <a:gd name="T23" fmla="*/ 2 h 104"/>
                <a:gd name="T24" fmla="*/ 29 w 113"/>
                <a:gd name="T25" fmla="*/ 3 h 104"/>
                <a:gd name="T26" fmla="*/ 29 w 113"/>
                <a:gd name="T27" fmla="*/ 7 h 104"/>
                <a:gd name="T28" fmla="*/ 28 w 113"/>
                <a:gd name="T29" fmla="*/ 18 h 104"/>
                <a:gd name="T30" fmla="*/ 21 w 113"/>
                <a:gd name="T31" fmla="*/ 23 h 104"/>
                <a:gd name="T32" fmla="*/ 14 w 113"/>
                <a:gd name="T33" fmla="*/ 30 h 104"/>
                <a:gd name="T34" fmla="*/ 6 w 113"/>
                <a:gd name="T35" fmla="*/ 44 h 104"/>
                <a:gd name="T36" fmla="*/ 3 w 113"/>
                <a:gd name="T37" fmla="*/ 50 h 104"/>
                <a:gd name="T38" fmla="*/ 0 w 113"/>
                <a:gd name="T39" fmla="*/ 54 h 104"/>
                <a:gd name="T40" fmla="*/ 3 w 113"/>
                <a:gd name="T41" fmla="*/ 62 h 104"/>
                <a:gd name="T42" fmla="*/ 7 w 113"/>
                <a:gd name="T43" fmla="*/ 63 h 104"/>
                <a:gd name="T44" fmla="*/ 12 w 113"/>
                <a:gd name="T45" fmla="*/ 67 h 104"/>
                <a:gd name="T46" fmla="*/ 13 w 113"/>
                <a:gd name="T47" fmla="*/ 74 h 104"/>
                <a:gd name="T48" fmla="*/ 17 w 113"/>
                <a:gd name="T49" fmla="*/ 81 h 104"/>
                <a:gd name="T50" fmla="*/ 22 w 113"/>
                <a:gd name="T51" fmla="*/ 86 h 104"/>
                <a:gd name="T52" fmla="*/ 32 w 113"/>
                <a:gd name="T53" fmla="*/ 84 h 104"/>
                <a:gd name="T54" fmla="*/ 35 w 113"/>
                <a:gd name="T55" fmla="*/ 78 h 104"/>
                <a:gd name="T56" fmla="*/ 40 w 113"/>
                <a:gd name="T57" fmla="*/ 78 h 104"/>
                <a:gd name="T58" fmla="*/ 43 w 113"/>
                <a:gd name="T59" fmla="*/ 83 h 104"/>
                <a:gd name="T60" fmla="*/ 50 w 113"/>
                <a:gd name="T61" fmla="*/ 92 h 104"/>
                <a:gd name="T62" fmla="*/ 55 w 113"/>
                <a:gd name="T63" fmla="*/ 95 h 104"/>
                <a:gd name="T64" fmla="*/ 60 w 113"/>
                <a:gd name="T65" fmla="*/ 100 h 104"/>
                <a:gd name="T66" fmla="*/ 66 w 113"/>
                <a:gd name="T67" fmla="*/ 95 h 104"/>
                <a:gd name="T68" fmla="*/ 74 w 113"/>
                <a:gd name="T69" fmla="*/ 91 h 104"/>
                <a:gd name="T70" fmla="*/ 76 w 113"/>
                <a:gd name="T71" fmla="*/ 87 h 104"/>
                <a:gd name="T72" fmla="*/ 82 w 113"/>
                <a:gd name="T73" fmla="*/ 85 h 104"/>
                <a:gd name="T74" fmla="*/ 88 w 113"/>
                <a:gd name="T75" fmla="*/ 79 h 104"/>
                <a:gd name="T76" fmla="*/ 94 w 113"/>
                <a:gd name="T77" fmla="*/ 81 h 104"/>
                <a:gd name="T78" fmla="*/ 102 w 113"/>
                <a:gd name="T79" fmla="*/ 87 h 104"/>
                <a:gd name="T80" fmla="*/ 104 w 113"/>
                <a:gd name="T81" fmla="*/ 79 h 104"/>
                <a:gd name="T82" fmla="*/ 104 w 113"/>
                <a:gd name="T83" fmla="*/ 71 h 104"/>
                <a:gd name="T84" fmla="*/ 105 w 113"/>
                <a:gd name="T85" fmla="*/ 66 h 104"/>
                <a:gd name="T86" fmla="*/ 105 w 113"/>
                <a:gd name="T87" fmla="*/ 60 h 104"/>
                <a:gd name="T88" fmla="*/ 111 w 113"/>
                <a:gd name="T89" fmla="*/ 61 h 104"/>
                <a:gd name="T90" fmla="*/ 111 w 113"/>
                <a:gd name="T91" fmla="*/ 55 h 104"/>
                <a:gd name="T92" fmla="*/ 107 w 113"/>
                <a:gd name="T93" fmla="*/ 51 h 104"/>
                <a:gd name="T94" fmla="*/ 102 w 113"/>
                <a:gd name="T95" fmla="*/ 48 h 104"/>
                <a:gd name="T96" fmla="*/ 103 w 113"/>
                <a:gd name="T97" fmla="*/ 42 h 104"/>
                <a:gd name="T98" fmla="*/ 109 w 113"/>
                <a:gd name="T99" fmla="*/ 36 h 104"/>
                <a:gd name="T100" fmla="*/ 110 w 113"/>
                <a:gd name="T101" fmla="*/ 30 h 104"/>
                <a:gd name="T102" fmla="*/ 111 w 113"/>
                <a:gd name="T103" fmla="*/ 27 h 104"/>
                <a:gd name="T104" fmla="*/ 110 w 113"/>
                <a:gd name="T105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04">
                  <a:moveTo>
                    <a:pt x="110" y="16"/>
                  </a:moveTo>
                  <a:lnTo>
                    <a:pt x="106" y="20"/>
                  </a:lnTo>
                  <a:lnTo>
                    <a:pt x="106" y="22"/>
                  </a:lnTo>
                  <a:lnTo>
                    <a:pt x="105" y="23"/>
                  </a:lnTo>
                  <a:lnTo>
                    <a:pt x="103" y="24"/>
                  </a:lnTo>
                  <a:lnTo>
                    <a:pt x="99" y="24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6" y="24"/>
                  </a:lnTo>
                  <a:lnTo>
                    <a:pt x="93" y="24"/>
                  </a:lnTo>
                  <a:lnTo>
                    <a:pt x="90" y="23"/>
                  </a:lnTo>
                  <a:lnTo>
                    <a:pt x="89" y="23"/>
                  </a:lnTo>
                  <a:lnTo>
                    <a:pt x="87" y="22"/>
                  </a:lnTo>
                  <a:lnTo>
                    <a:pt x="86" y="20"/>
                  </a:lnTo>
                  <a:lnTo>
                    <a:pt x="85" y="18"/>
                  </a:lnTo>
                  <a:lnTo>
                    <a:pt x="85" y="15"/>
                  </a:lnTo>
                  <a:lnTo>
                    <a:pt x="83" y="14"/>
                  </a:lnTo>
                  <a:lnTo>
                    <a:pt x="82" y="12"/>
                  </a:lnTo>
                  <a:lnTo>
                    <a:pt x="82" y="10"/>
                  </a:lnTo>
                  <a:lnTo>
                    <a:pt x="81" y="10"/>
                  </a:lnTo>
                  <a:lnTo>
                    <a:pt x="79" y="9"/>
                  </a:lnTo>
                  <a:lnTo>
                    <a:pt x="77" y="9"/>
                  </a:lnTo>
                  <a:lnTo>
                    <a:pt x="71" y="7"/>
                  </a:lnTo>
                  <a:lnTo>
                    <a:pt x="71" y="5"/>
                  </a:lnTo>
                  <a:lnTo>
                    <a:pt x="70" y="3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2" y="3"/>
                  </a:lnTo>
                  <a:lnTo>
                    <a:pt x="58" y="6"/>
                  </a:lnTo>
                  <a:lnTo>
                    <a:pt x="55" y="4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2" y="2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15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6" y="41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5" y="48"/>
                  </a:lnTo>
                  <a:lnTo>
                    <a:pt x="3" y="50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3" y="62"/>
                  </a:lnTo>
                  <a:lnTo>
                    <a:pt x="3" y="63"/>
                  </a:lnTo>
                  <a:lnTo>
                    <a:pt x="5" y="64"/>
                  </a:lnTo>
                  <a:lnTo>
                    <a:pt x="7" y="63"/>
                  </a:lnTo>
                  <a:lnTo>
                    <a:pt x="8" y="63"/>
                  </a:lnTo>
                  <a:lnTo>
                    <a:pt x="10" y="65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2" y="72"/>
                  </a:lnTo>
                  <a:lnTo>
                    <a:pt x="13" y="74"/>
                  </a:lnTo>
                  <a:lnTo>
                    <a:pt x="14" y="75"/>
                  </a:lnTo>
                  <a:lnTo>
                    <a:pt x="15" y="77"/>
                  </a:lnTo>
                  <a:lnTo>
                    <a:pt x="17" y="81"/>
                  </a:lnTo>
                  <a:lnTo>
                    <a:pt x="17" y="83"/>
                  </a:lnTo>
                  <a:lnTo>
                    <a:pt x="20" y="86"/>
                  </a:lnTo>
                  <a:lnTo>
                    <a:pt x="22" y="86"/>
                  </a:lnTo>
                  <a:lnTo>
                    <a:pt x="26" y="86"/>
                  </a:lnTo>
                  <a:lnTo>
                    <a:pt x="29" y="85"/>
                  </a:lnTo>
                  <a:lnTo>
                    <a:pt x="32" y="84"/>
                  </a:lnTo>
                  <a:lnTo>
                    <a:pt x="33" y="82"/>
                  </a:lnTo>
                  <a:lnTo>
                    <a:pt x="34" y="80"/>
                  </a:lnTo>
                  <a:lnTo>
                    <a:pt x="35" y="78"/>
                  </a:lnTo>
                  <a:lnTo>
                    <a:pt x="37" y="76"/>
                  </a:lnTo>
                  <a:lnTo>
                    <a:pt x="39" y="77"/>
                  </a:lnTo>
                  <a:lnTo>
                    <a:pt x="40" y="78"/>
                  </a:lnTo>
                  <a:lnTo>
                    <a:pt x="42" y="79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4" y="85"/>
                  </a:lnTo>
                  <a:lnTo>
                    <a:pt x="46" y="86"/>
                  </a:lnTo>
                  <a:lnTo>
                    <a:pt x="50" y="92"/>
                  </a:lnTo>
                  <a:lnTo>
                    <a:pt x="52" y="93"/>
                  </a:lnTo>
                  <a:lnTo>
                    <a:pt x="54" y="93"/>
                  </a:lnTo>
                  <a:lnTo>
                    <a:pt x="55" y="95"/>
                  </a:lnTo>
                  <a:lnTo>
                    <a:pt x="55" y="98"/>
                  </a:lnTo>
                  <a:lnTo>
                    <a:pt x="57" y="103"/>
                  </a:lnTo>
                  <a:lnTo>
                    <a:pt x="60" y="100"/>
                  </a:lnTo>
                  <a:lnTo>
                    <a:pt x="61" y="98"/>
                  </a:lnTo>
                  <a:lnTo>
                    <a:pt x="63" y="97"/>
                  </a:lnTo>
                  <a:lnTo>
                    <a:pt x="66" y="95"/>
                  </a:lnTo>
                  <a:lnTo>
                    <a:pt x="70" y="95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4" y="90"/>
                  </a:lnTo>
                  <a:lnTo>
                    <a:pt x="74" y="88"/>
                  </a:lnTo>
                  <a:lnTo>
                    <a:pt x="76" y="87"/>
                  </a:lnTo>
                  <a:lnTo>
                    <a:pt x="78" y="86"/>
                  </a:lnTo>
                  <a:lnTo>
                    <a:pt x="81" y="86"/>
                  </a:lnTo>
                  <a:lnTo>
                    <a:pt x="82" y="85"/>
                  </a:lnTo>
                  <a:lnTo>
                    <a:pt x="85" y="82"/>
                  </a:lnTo>
                  <a:lnTo>
                    <a:pt x="87" y="78"/>
                  </a:lnTo>
                  <a:lnTo>
                    <a:pt x="88" y="79"/>
                  </a:lnTo>
                  <a:lnTo>
                    <a:pt x="90" y="80"/>
                  </a:lnTo>
                  <a:lnTo>
                    <a:pt x="91" y="81"/>
                  </a:lnTo>
                  <a:lnTo>
                    <a:pt x="94" y="81"/>
                  </a:lnTo>
                  <a:lnTo>
                    <a:pt x="98" y="85"/>
                  </a:lnTo>
                  <a:lnTo>
                    <a:pt x="100" y="88"/>
                  </a:lnTo>
                  <a:lnTo>
                    <a:pt x="102" y="87"/>
                  </a:lnTo>
                  <a:lnTo>
                    <a:pt x="103" y="85"/>
                  </a:lnTo>
                  <a:lnTo>
                    <a:pt x="104" y="84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4" y="75"/>
                  </a:lnTo>
                  <a:lnTo>
                    <a:pt x="104" y="71"/>
                  </a:lnTo>
                  <a:lnTo>
                    <a:pt x="104" y="69"/>
                  </a:lnTo>
                  <a:lnTo>
                    <a:pt x="104" y="66"/>
                  </a:lnTo>
                  <a:lnTo>
                    <a:pt x="105" y="66"/>
                  </a:lnTo>
                  <a:lnTo>
                    <a:pt x="105" y="63"/>
                  </a:lnTo>
                  <a:lnTo>
                    <a:pt x="104" y="62"/>
                  </a:lnTo>
                  <a:lnTo>
                    <a:pt x="105" y="60"/>
                  </a:lnTo>
                  <a:lnTo>
                    <a:pt x="107" y="61"/>
                  </a:lnTo>
                  <a:lnTo>
                    <a:pt x="108" y="61"/>
                  </a:lnTo>
                  <a:lnTo>
                    <a:pt x="111" y="61"/>
                  </a:lnTo>
                  <a:lnTo>
                    <a:pt x="112" y="59"/>
                  </a:lnTo>
                  <a:lnTo>
                    <a:pt x="112" y="56"/>
                  </a:lnTo>
                  <a:lnTo>
                    <a:pt x="111" y="55"/>
                  </a:lnTo>
                  <a:lnTo>
                    <a:pt x="110" y="53"/>
                  </a:lnTo>
                  <a:lnTo>
                    <a:pt x="108" y="52"/>
                  </a:lnTo>
                  <a:lnTo>
                    <a:pt x="107" y="51"/>
                  </a:lnTo>
                  <a:lnTo>
                    <a:pt x="106" y="49"/>
                  </a:lnTo>
                  <a:lnTo>
                    <a:pt x="104" y="49"/>
                  </a:lnTo>
                  <a:lnTo>
                    <a:pt x="102" y="48"/>
                  </a:lnTo>
                  <a:lnTo>
                    <a:pt x="103" y="45"/>
                  </a:lnTo>
                  <a:lnTo>
                    <a:pt x="103" y="44"/>
                  </a:lnTo>
                  <a:lnTo>
                    <a:pt x="103" y="42"/>
                  </a:lnTo>
                  <a:lnTo>
                    <a:pt x="106" y="39"/>
                  </a:lnTo>
                  <a:lnTo>
                    <a:pt x="108" y="37"/>
                  </a:lnTo>
                  <a:lnTo>
                    <a:pt x="109" y="36"/>
                  </a:lnTo>
                  <a:lnTo>
                    <a:pt x="108" y="33"/>
                  </a:lnTo>
                  <a:lnTo>
                    <a:pt x="107" y="33"/>
                  </a:lnTo>
                  <a:lnTo>
                    <a:pt x="110" y="30"/>
                  </a:lnTo>
                  <a:lnTo>
                    <a:pt x="111" y="30"/>
                  </a:lnTo>
                  <a:lnTo>
                    <a:pt x="111" y="28"/>
                  </a:lnTo>
                  <a:lnTo>
                    <a:pt x="111" y="27"/>
                  </a:lnTo>
                  <a:lnTo>
                    <a:pt x="111" y="24"/>
                  </a:lnTo>
                  <a:lnTo>
                    <a:pt x="111" y="20"/>
                  </a:lnTo>
                  <a:lnTo>
                    <a:pt x="110" y="16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8" name="Freeform 429" descr="Papel carta">
              <a:extLst>
                <a:ext uri="{FF2B5EF4-FFF2-40B4-BE49-F238E27FC236}">
                  <a16:creationId xmlns:a16="http://schemas.microsoft.com/office/drawing/2014/main" id="{5F15E91B-2DDF-4F81-A319-8C226AD04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031" y="4655010"/>
              <a:ext cx="756433" cy="567826"/>
            </a:xfrm>
            <a:custGeom>
              <a:avLst/>
              <a:gdLst>
                <a:gd name="T0" fmla="*/ 8 w 377"/>
                <a:gd name="T1" fmla="*/ 131 h 283"/>
                <a:gd name="T2" fmla="*/ 7 w 377"/>
                <a:gd name="T3" fmla="*/ 122 h 283"/>
                <a:gd name="T4" fmla="*/ 4 w 377"/>
                <a:gd name="T5" fmla="*/ 130 h 283"/>
                <a:gd name="T6" fmla="*/ 3 w 377"/>
                <a:gd name="T7" fmla="*/ 138 h 283"/>
                <a:gd name="T8" fmla="*/ 2 w 377"/>
                <a:gd name="T9" fmla="*/ 145 h 283"/>
                <a:gd name="T10" fmla="*/ 0 w 377"/>
                <a:gd name="T11" fmla="*/ 141 h 283"/>
                <a:gd name="T12" fmla="*/ 2 w 377"/>
                <a:gd name="T13" fmla="*/ 127 h 283"/>
                <a:gd name="T14" fmla="*/ 9 w 377"/>
                <a:gd name="T15" fmla="*/ 111 h 283"/>
                <a:gd name="T16" fmla="*/ 30 w 377"/>
                <a:gd name="T17" fmla="*/ 92 h 283"/>
                <a:gd name="T18" fmla="*/ 36 w 377"/>
                <a:gd name="T19" fmla="*/ 85 h 283"/>
                <a:gd name="T20" fmla="*/ 47 w 377"/>
                <a:gd name="T21" fmla="*/ 80 h 283"/>
                <a:gd name="T22" fmla="*/ 68 w 377"/>
                <a:gd name="T23" fmla="*/ 67 h 283"/>
                <a:gd name="T24" fmla="*/ 90 w 377"/>
                <a:gd name="T25" fmla="*/ 59 h 283"/>
                <a:gd name="T26" fmla="*/ 107 w 377"/>
                <a:gd name="T27" fmla="*/ 52 h 283"/>
                <a:gd name="T28" fmla="*/ 117 w 377"/>
                <a:gd name="T29" fmla="*/ 49 h 283"/>
                <a:gd name="T30" fmla="*/ 130 w 377"/>
                <a:gd name="T31" fmla="*/ 44 h 283"/>
                <a:gd name="T32" fmla="*/ 137 w 377"/>
                <a:gd name="T33" fmla="*/ 43 h 283"/>
                <a:gd name="T34" fmla="*/ 145 w 377"/>
                <a:gd name="T35" fmla="*/ 42 h 283"/>
                <a:gd name="T36" fmla="*/ 159 w 377"/>
                <a:gd name="T37" fmla="*/ 39 h 283"/>
                <a:gd name="T38" fmla="*/ 166 w 377"/>
                <a:gd name="T39" fmla="*/ 36 h 283"/>
                <a:gd name="T40" fmla="*/ 177 w 377"/>
                <a:gd name="T41" fmla="*/ 35 h 283"/>
                <a:gd name="T42" fmla="*/ 184 w 377"/>
                <a:gd name="T43" fmla="*/ 31 h 283"/>
                <a:gd name="T44" fmla="*/ 201 w 377"/>
                <a:gd name="T45" fmla="*/ 24 h 283"/>
                <a:gd name="T46" fmla="*/ 201 w 377"/>
                <a:gd name="T47" fmla="*/ 25 h 283"/>
                <a:gd name="T48" fmla="*/ 203 w 377"/>
                <a:gd name="T49" fmla="*/ 22 h 283"/>
                <a:gd name="T50" fmla="*/ 227 w 377"/>
                <a:gd name="T51" fmla="*/ 12 h 283"/>
                <a:gd name="T52" fmla="*/ 236 w 377"/>
                <a:gd name="T53" fmla="*/ 9 h 283"/>
                <a:gd name="T54" fmla="*/ 239 w 377"/>
                <a:gd name="T55" fmla="*/ 6 h 283"/>
                <a:gd name="T56" fmla="*/ 255 w 377"/>
                <a:gd name="T57" fmla="*/ 5 h 283"/>
                <a:gd name="T58" fmla="*/ 265 w 377"/>
                <a:gd name="T59" fmla="*/ 5 h 283"/>
                <a:gd name="T60" fmla="*/ 271 w 377"/>
                <a:gd name="T61" fmla="*/ 5 h 283"/>
                <a:gd name="T62" fmla="*/ 278 w 377"/>
                <a:gd name="T63" fmla="*/ 7 h 283"/>
                <a:gd name="T64" fmla="*/ 294 w 377"/>
                <a:gd name="T65" fmla="*/ 7 h 283"/>
                <a:gd name="T66" fmla="*/ 305 w 377"/>
                <a:gd name="T67" fmla="*/ 7 h 283"/>
                <a:gd name="T68" fmla="*/ 295 w 377"/>
                <a:gd name="T69" fmla="*/ 5 h 283"/>
                <a:gd name="T70" fmla="*/ 279 w 377"/>
                <a:gd name="T71" fmla="*/ 4 h 283"/>
                <a:gd name="T72" fmla="*/ 271 w 377"/>
                <a:gd name="T73" fmla="*/ 3 h 283"/>
                <a:gd name="T74" fmla="*/ 262 w 377"/>
                <a:gd name="T75" fmla="*/ 3 h 283"/>
                <a:gd name="T76" fmla="*/ 255 w 377"/>
                <a:gd name="T77" fmla="*/ 2 h 283"/>
                <a:gd name="T78" fmla="*/ 269 w 377"/>
                <a:gd name="T79" fmla="*/ 1 h 283"/>
                <a:gd name="T80" fmla="*/ 279 w 377"/>
                <a:gd name="T81" fmla="*/ 1 h 283"/>
                <a:gd name="T82" fmla="*/ 292 w 377"/>
                <a:gd name="T83" fmla="*/ 1 h 283"/>
                <a:gd name="T84" fmla="*/ 311 w 377"/>
                <a:gd name="T85" fmla="*/ 6 h 283"/>
                <a:gd name="T86" fmla="*/ 333 w 377"/>
                <a:gd name="T87" fmla="*/ 10 h 283"/>
                <a:gd name="T88" fmla="*/ 360 w 377"/>
                <a:gd name="T89" fmla="*/ 18 h 283"/>
                <a:gd name="T90" fmla="*/ 368 w 377"/>
                <a:gd name="T91" fmla="*/ 20 h 283"/>
                <a:gd name="T92" fmla="*/ 348 w 377"/>
                <a:gd name="T93" fmla="*/ 19 h 283"/>
                <a:gd name="T94" fmla="*/ 336 w 377"/>
                <a:gd name="T95" fmla="*/ 16 h 283"/>
                <a:gd name="T96" fmla="*/ 328 w 377"/>
                <a:gd name="T97" fmla="*/ 14 h 283"/>
                <a:gd name="T98" fmla="*/ 314 w 377"/>
                <a:gd name="T99" fmla="*/ 13 h 283"/>
                <a:gd name="T100" fmla="*/ 309 w 377"/>
                <a:gd name="T101" fmla="*/ 10 h 283"/>
                <a:gd name="T102" fmla="*/ 319 w 377"/>
                <a:gd name="T103" fmla="*/ 10 h 283"/>
                <a:gd name="T104" fmla="*/ 331 w 377"/>
                <a:gd name="T105" fmla="*/ 12 h 283"/>
                <a:gd name="T106" fmla="*/ 344 w 377"/>
                <a:gd name="T107" fmla="*/ 16 h 283"/>
                <a:gd name="T108" fmla="*/ 348 w 377"/>
                <a:gd name="T109" fmla="*/ 19 h 283"/>
                <a:gd name="T110" fmla="*/ 325 w 377"/>
                <a:gd name="T111" fmla="*/ 147 h 283"/>
                <a:gd name="T112" fmla="*/ 253 w 377"/>
                <a:gd name="T113" fmla="*/ 203 h 283"/>
                <a:gd name="T114" fmla="*/ 191 w 377"/>
                <a:gd name="T115" fmla="*/ 250 h 283"/>
                <a:gd name="T116" fmla="*/ 100 w 377"/>
                <a:gd name="T117" fmla="*/ 229 h 283"/>
                <a:gd name="T118" fmla="*/ 77 w 377"/>
                <a:gd name="T119" fmla="*/ 201 h 283"/>
                <a:gd name="T120" fmla="*/ 17 w 377"/>
                <a:gd name="T121" fmla="*/ 19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7" h="283">
                  <a:moveTo>
                    <a:pt x="6" y="138"/>
                  </a:moveTo>
                  <a:lnTo>
                    <a:pt x="6" y="133"/>
                  </a:lnTo>
                  <a:lnTo>
                    <a:pt x="8" y="131"/>
                  </a:lnTo>
                  <a:lnTo>
                    <a:pt x="9" y="127"/>
                  </a:lnTo>
                  <a:lnTo>
                    <a:pt x="9" y="123"/>
                  </a:lnTo>
                  <a:lnTo>
                    <a:pt x="7" y="122"/>
                  </a:lnTo>
                  <a:lnTo>
                    <a:pt x="6" y="124"/>
                  </a:lnTo>
                  <a:lnTo>
                    <a:pt x="6" y="125"/>
                  </a:lnTo>
                  <a:lnTo>
                    <a:pt x="4" y="130"/>
                  </a:lnTo>
                  <a:lnTo>
                    <a:pt x="3" y="134"/>
                  </a:lnTo>
                  <a:lnTo>
                    <a:pt x="3" y="136"/>
                  </a:lnTo>
                  <a:lnTo>
                    <a:pt x="3" y="138"/>
                  </a:lnTo>
                  <a:lnTo>
                    <a:pt x="3" y="139"/>
                  </a:lnTo>
                  <a:lnTo>
                    <a:pt x="3" y="141"/>
                  </a:lnTo>
                  <a:lnTo>
                    <a:pt x="2" y="145"/>
                  </a:lnTo>
                  <a:lnTo>
                    <a:pt x="1" y="146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1" y="138"/>
                  </a:lnTo>
                  <a:lnTo>
                    <a:pt x="1" y="130"/>
                  </a:lnTo>
                  <a:lnTo>
                    <a:pt x="2" y="127"/>
                  </a:lnTo>
                  <a:lnTo>
                    <a:pt x="6" y="117"/>
                  </a:lnTo>
                  <a:lnTo>
                    <a:pt x="7" y="114"/>
                  </a:lnTo>
                  <a:lnTo>
                    <a:pt x="9" y="111"/>
                  </a:lnTo>
                  <a:lnTo>
                    <a:pt x="16" y="106"/>
                  </a:lnTo>
                  <a:lnTo>
                    <a:pt x="25" y="97"/>
                  </a:lnTo>
                  <a:lnTo>
                    <a:pt x="30" y="92"/>
                  </a:lnTo>
                  <a:lnTo>
                    <a:pt x="32" y="91"/>
                  </a:lnTo>
                  <a:lnTo>
                    <a:pt x="34" y="89"/>
                  </a:lnTo>
                  <a:lnTo>
                    <a:pt x="36" y="85"/>
                  </a:lnTo>
                  <a:lnTo>
                    <a:pt x="42" y="82"/>
                  </a:lnTo>
                  <a:lnTo>
                    <a:pt x="45" y="81"/>
                  </a:lnTo>
                  <a:lnTo>
                    <a:pt x="47" y="80"/>
                  </a:lnTo>
                  <a:lnTo>
                    <a:pt x="49" y="79"/>
                  </a:lnTo>
                  <a:lnTo>
                    <a:pt x="56" y="73"/>
                  </a:lnTo>
                  <a:lnTo>
                    <a:pt x="68" y="67"/>
                  </a:lnTo>
                  <a:lnTo>
                    <a:pt x="74" y="63"/>
                  </a:lnTo>
                  <a:lnTo>
                    <a:pt x="77" y="62"/>
                  </a:lnTo>
                  <a:lnTo>
                    <a:pt x="90" y="59"/>
                  </a:lnTo>
                  <a:lnTo>
                    <a:pt x="102" y="53"/>
                  </a:lnTo>
                  <a:lnTo>
                    <a:pt x="104" y="52"/>
                  </a:lnTo>
                  <a:lnTo>
                    <a:pt x="107" y="52"/>
                  </a:lnTo>
                  <a:lnTo>
                    <a:pt x="112" y="50"/>
                  </a:lnTo>
                  <a:lnTo>
                    <a:pt x="114" y="49"/>
                  </a:lnTo>
                  <a:lnTo>
                    <a:pt x="117" y="49"/>
                  </a:lnTo>
                  <a:lnTo>
                    <a:pt x="123" y="46"/>
                  </a:lnTo>
                  <a:lnTo>
                    <a:pt x="125" y="46"/>
                  </a:lnTo>
                  <a:lnTo>
                    <a:pt x="130" y="44"/>
                  </a:lnTo>
                  <a:lnTo>
                    <a:pt x="133" y="44"/>
                  </a:lnTo>
                  <a:lnTo>
                    <a:pt x="135" y="43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5" y="42"/>
                  </a:lnTo>
                  <a:lnTo>
                    <a:pt x="149" y="40"/>
                  </a:lnTo>
                  <a:lnTo>
                    <a:pt x="150" y="41"/>
                  </a:lnTo>
                  <a:lnTo>
                    <a:pt x="159" y="39"/>
                  </a:lnTo>
                  <a:lnTo>
                    <a:pt x="161" y="37"/>
                  </a:lnTo>
                  <a:lnTo>
                    <a:pt x="165" y="37"/>
                  </a:lnTo>
                  <a:lnTo>
                    <a:pt x="166" y="36"/>
                  </a:lnTo>
                  <a:lnTo>
                    <a:pt x="171" y="36"/>
                  </a:lnTo>
                  <a:lnTo>
                    <a:pt x="175" y="35"/>
                  </a:lnTo>
                  <a:lnTo>
                    <a:pt x="177" y="35"/>
                  </a:lnTo>
                  <a:lnTo>
                    <a:pt x="180" y="34"/>
                  </a:lnTo>
                  <a:lnTo>
                    <a:pt x="181" y="33"/>
                  </a:lnTo>
                  <a:lnTo>
                    <a:pt x="184" y="31"/>
                  </a:lnTo>
                  <a:lnTo>
                    <a:pt x="192" y="29"/>
                  </a:lnTo>
                  <a:lnTo>
                    <a:pt x="198" y="25"/>
                  </a:lnTo>
                  <a:lnTo>
                    <a:pt x="201" y="24"/>
                  </a:lnTo>
                  <a:lnTo>
                    <a:pt x="198" y="26"/>
                  </a:lnTo>
                  <a:lnTo>
                    <a:pt x="199" y="27"/>
                  </a:lnTo>
                  <a:lnTo>
                    <a:pt x="201" y="25"/>
                  </a:lnTo>
                  <a:lnTo>
                    <a:pt x="204" y="24"/>
                  </a:lnTo>
                  <a:lnTo>
                    <a:pt x="204" y="23"/>
                  </a:lnTo>
                  <a:lnTo>
                    <a:pt x="203" y="22"/>
                  </a:lnTo>
                  <a:lnTo>
                    <a:pt x="207" y="22"/>
                  </a:lnTo>
                  <a:lnTo>
                    <a:pt x="223" y="14"/>
                  </a:lnTo>
                  <a:lnTo>
                    <a:pt x="227" y="12"/>
                  </a:lnTo>
                  <a:lnTo>
                    <a:pt x="231" y="11"/>
                  </a:lnTo>
                  <a:lnTo>
                    <a:pt x="232" y="11"/>
                  </a:lnTo>
                  <a:lnTo>
                    <a:pt x="236" y="9"/>
                  </a:lnTo>
                  <a:lnTo>
                    <a:pt x="237" y="8"/>
                  </a:lnTo>
                  <a:lnTo>
                    <a:pt x="239" y="8"/>
                  </a:lnTo>
                  <a:lnTo>
                    <a:pt x="239" y="6"/>
                  </a:lnTo>
                  <a:lnTo>
                    <a:pt x="242" y="7"/>
                  </a:lnTo>
                  <a:lnTo>
                    <a:pt x="243" y="8"/>
                  </a:lnTo>
                  <a:lnTo>
                    <a:pt x="255" y="5"/>
                  </a:lnTo>
                  <a:lnTo>
                    <a:pt x="261" y="5"/>
                  </a:lnTo>
                  <a:lnTo>
                    <a:pt x="262" y="5"/>
                  </a:lnTo>
                  <a:lnTo>
                    <a:pt x="265" y="5"/>
                  </a:lnTo>
                  <a:lnTo>
                    <a:pt x="267" y="5"/>
                  </a:lnTo>
                  <a:lnTo>
                    <a:pt x="270" y="5"/>
                  </a:lnTo>
                  <a:lnTo>
                    <a:pt x="271" y="5"/>
                  </a:lnTo>
                  <a:lnTo>
                    <a:pt x="273" y="5"/>
                  </a:lnTo>
                  <a:lnTo>
                    <a:pt x="276" y="5"/>
                  </a:lnTo>
                  <a:lnTo>
                    <a:pt x="278" y="7"/>
                  </a:lnTo>
                  <a:lnTo>
                    <a:pt x="281" y="7"/>
                  </a:lnTo>
                  <a:lnTo>
                    <a:pt x="292" y="8"/>
                  </a:lnTo>
                  <a:lnTo>
                    <a:pt x="294" y="7"/>
                  </a:lnTo>
                  <a:lnTo>
                    <a:pt x="305" y="9"/>
                  </a:lnTo>
                  <a:lnTo>
                    <a:pt x="306" y="9"/>
                  </a:lnTo>
                  <a:lnTo>
                    <a:pt x="305" y="7"/>
                  </a:lnTo>
                  <a:lnTo>
                    <a:pt x="303" y="7"/>
                  </a:lnTo>
                  <a:lnTo>
                    <a:pt x="298" y="5"/>
                  </a:lnTo>
                  <a:lnTo>
                    <a:pt x="295" y="5"/>
                  </a:lnTo>
                  <a:lnTo>
                    <a:pt x="288" y="3"/>
                  </a:lnTo>
                  <a:lnTo>
                    <a:pt x="282" y="4"/>
                  </a:lnTo>
                  <a:lnTo>
                    <a:pt x="279" y="4"/>
                  </a:lnTo>
                  <a:lnTo>
                    <a:pt x="277" y="3"/>
                  </a:lnTo>
                  <a:lnTo>
                    <a:pt x="273" y="3"/>
                  </a:lnTo>
                  <a:lnTo>
                    <a:pt x="271" y="3"/>
                  </a:lnTo>
                  <a:lnTo>
                    <a:pt x="266" y="3"/>
                  </a:lnTo>
                  <a:lnTo>
                    <a:pt x="264" y="3"/>
                  </a:lnTo>
                  <a:lnTo>
                    <a:pt x="262" y="3"/>
                  </a:lnTo>
                  <a:lnTo>
                    <a:pt x="261" y="4"/>
                  </a:lnTo>
                  <a:lnTo>
                    <a:pt x="256" y="4"/>
                  </a:lnTo>
                  <a:lnTo>
                    <a:pt x="255" y="2"/>
                  </a:lnTo>
                  <a:lnTo>
                    <a:pt x="258" y="2"/>
                  </a:lnTo>
                  <a:lnTo>
                    <a:pt x="263" y="1"/>
                  </a:lnTo>
                  <a:lnTo>
                    <a:pt x="269" y="1"/>
                  </a:lnTo>
                  <a:lnTo>
                    <a:pt x="271" y="0"/>
                  </a:lnTo>
                  <a:lnTo>
                    <a:pt x="276" y="1"/>
                  </a:lnTo>
                  <a:lnTo>
                    <a:pt x="279" y="1"/>
                  </a:lnTo>
                  <a:lnTo>
                    <a:pt x="288" y="1"/>
                  </a:lnTo>
                  <a:lnTo>
                    <a:pt x="290" y="1"/>
                  </a:lnTo>
                  <a:lnTo>
                    <a:pt x="292" y="1"/>
                  </a:lnTo>
                  <a:lnTo>
                    <a:pt x="299" y="1"/>
                  </a:lnTo>
                  <a:lnTo>
                    <a:pt x="301" y="3"/>
                  </a:lnTo>
                  <a:lnTo>
                    <a:pt x="311" y="6"/>
                  </a:lnTo>
                  <a:lnTo>
                    <a:pt x="315" y="6"/>
                  </a:lnTo>
                  <a:lnTo>
                    <a:pt x="330" y="10"/>
                  </a:lnTo>
                  <a:lnTo>
                    <a:pt x="333" y="10"/>
                  </a:lnTo>
                  <a:lnTo>
                    <a:pt x="353" y="15"/>
                  </a:lnTo>
                  <a:lnTo>
                    <a:pt x="354" y="15"/>
                  </a:lnTo>
                  <a:lnTo>
                    <a:pt x="360" y="18"/>
                  </a:lnTo>
                  <a:lnTo>
                    <a:pt x="363" y="20"/>
                  </a:lnTo>
                  <a:lnTo>
                    <a:pt x="366" y="20"/>
                  </a:lnTo>
                  <a:lnTo>
                    <a:pt x="368" y="20"/>
                  </a:lnTo>
                  <a:lnTo>
                    <a:pt x="370" y="20"/>
                  </a:lnTo>
                  <a:lnTo>
                    <a:pt x="371" y="20"/>
                  </a:lnTo>
                  <a:lnTo>
                    <a:pt x="348" y="19"/>
                  </a:lnTo>
                  <a:lnTo>
                    <a:pt x="345" y="19"/>
                  </a:lnTo>
                  <a:lnTo>
                    <a:pt x="338" y="17"/>
                  </a:lnTo>
                  <a:lnTo>
                    <a:pt x="336" y="16"/>
                  </a:lnTo>
                  <a:lnTo>
                    <a:pt x="331" y="15"/>
                  </a:lnTo>
                  <a:lnTo>
                    <a:pt x="329" y="15"/>
                  </a:lnTo>
                  <a:lnTo>
                    <a:pt x="328" y="14"/>
                  </a:lnTo>
                  <a:lnTo>
                    <a:pt x="324" y="14"/>
                  </a:lnTo>
                  <a:lnTo>
                    <a:pt x="321" y="15"/>
                  </a:lnTo>
                  <a:lnTo>
                    <a:pt x="314" y="13"/>
                  </a:lnTo>
                  <a:lnTo>
                    <a:pt x="314" y="12"/>
                  </a:lnTo>
                  <a:lnTo>
                    <a:pt x="312" y="12"/>
                  </a:lnTo>
                  <a:lnTo>
                    <a:pt x="309" y="10"/>
                  </a:lnTo>
                  <a:lnTo>
                    <a:pt x="309" y="9"/>
                  </a:lnTo>
                  <a:lnTo>
                    <a:pt x="312" y="10"/>
                  </a:lnTo>
                  <a:lnTo>
                    <a:pt x="319" y="10"/>
                  </a:lnTo>
                  <a:lnTo>
                    <a:pt x="321" y="11"/>
                  </a:lnTo>
                  <a:lnTo>
                    <a:pt x="327" y="11"/>
                  </a:lnTo>
                  <a:lnTo>
                    <a:pt x="331" y="12"/>
                  </a:lnTo>
                  <a:lnTo>
                    <a:pt x="331" y="13"/>
                  </a:lnTo>
                  <a:lnTo>
                    <a:pt x="342" y="16"/>
                  </a:lnTo>
                  <a:lnTo>
                    <a:pt x="344" y="16"/>
                  </a:lnTo>
                  <a:lnTo>
                    <a:pt x="345" y="17"/>
                  </a:lnTo>
                  <a:lnTo>
                    <a:pt x="347" y="18"/>
                  </a:lnTo>
                  <a:lnTo>
                    <a:pt x="348" y="19"/>
                  </a:lnTo>
                  <a:lnTo>
                    <a:pt x="371" y="20"/>
                  </a:lnTo>
                  <a:lnTo>
                    <a:pt x="376" y="64"/>
                  </a:lnTo>
                  <a:lnTo>
                    <a:pt x="325" y="147"/>
                  </a:lnTo>
                  <a:lnTo>
                    <a:pt x="258" y="200"/>
                  </a:lnTo>
                  <a:lnTo>
                    <a:pt x="254" y="202"/>
                  </a:lnTo>
                  <a:lnTo>
                    <a:pt x="253" y="203"/>
                  </a:lnTo>
                  <a:lnTo>
                    <a:pt x="230" y="221"/>
                  </a:lnTo>
                  <a:lnTo>
                    <a:pt x="203" y="242"/>
                  </a:lnTo>
                  <a:lnTo>
                    <a:pt x="191" y="250"/>
                  </a:lnTo>
                  <a:lnTo>
                    <a:pt x="186" y="255"/>
                  </a:lnTo>
                  <a:lnTo>
                    <a:pt x="150" y="282"/>
                  </a:lnTo>
                  <a:lnTo>
                    <a:pt x="100" y="229"/>
                  </a:lnTo>
                  <a:lnTo>
                    <a:pt x="96" y="223"/>
                  </a:lnTo>
                  <a:lnTo>
                    <a:pt x="92" y="220"/>
                  </a:lnTo>
                  <a:lnTo>
                    <a:pt x="77" y="201"/>
                  </a:lnTo>
                  <a:lnTo>
                    <a:pt x="57" y="179"/>
                  </a:lnTo>
                  <a:lnTo>
                    <a:pt x="51" y="188"/>
                  </a:lnTo>
                  <a:lnTo>
                    <a:pt x="17" y="190"/>
                  </a:lnTo>
                  <a:lnTo>
                    <a:pt x="12" y="137"/>
                  </a:lnTo>
                  <a:lnTo>
                    <a:pt x="6" y="138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9" name="Freeform 430" descr="Papel carta">
              <a:extLst>
                <a:ext uri="{FF2B5EF4-FFF2-40B4-BE49-F238E27FC236}">
                  <a16:creationId xmlns:a16="http://schemas.microsoft.com/office/drawing/2014/main" id="{9279381D-7EE4-4B48-9614-5525BD36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4" y="4929895"/>
              <a:ext cx="882840" cy="828665"/>
            </a:xfrm>
            <a:custGeom>
              <a:avLst/>
              <a:gdLst>
                <a:gd name="T0" fmla="*/ 218 w 440"/>
                <a:gd name="T1" fmla="*/ 197 h 413"/>
                <a:gd name="T2" fmla="*/ 222 w 440"/>
                <a:gd name="T3" fmla="*/ 162 h 413"/>
                <a:gd name="T4" fmla="*/ 234 w 440"/>
                <a:gd name="T5" fmla="*/ 133 h 413"/>
                <a:gd name="T6" fmla="*/ 240 w 440"/>
                <a:gd name="T7" fmla="*/ 104 h 413"/>
                <a:gd name="T8" fmla="*/ 239 w 440"/>
                <a:gd name="T9" fmla="*/ 82 h 413"/>
                <a:gd name="T10" fmla="*/ 235 w 440"/>
                <a:gd name="T11" fmla="*/ 49 h 413"/>
                <a:gd name="T12" fmla="*/ 236 w 440"/>
                <a:gd name="T13" fmla="*/ 20 h 413"/>
                <a:gd name="T14" fmla="*/ 240 w 440"/>
                <a:gd name="T15" fmla="*/ 5 h 413"/>
                <a:gd name="T16" fmla="*/ 327 w 440"/>
                <a:gd name="T17" fmla="*/ 83 h 413"/>
                <a:gd name="T18" fmla="*/ 415 w 440"/>
                <a:gd name="T19" fmla="*/ 196 h 413"/>
                <a:gd name="T20" fmla="*/ 205 w 440"/>
                <a:gd name="T21" fmla="*/ 411 h 413"/>
                <a:gd name="T22" fmla="*/ 168 w 440"/>
                <a:gd name="T23" fmla="*/ 391 h 413"/>
                <a:gd name="T24" fmla="*/ 135 w 440"/>
                <a:gd name="T25" fmla="*/ 376 h 413"/>
                <a:gd name="T26" fmla="*/ 119 w 440"/>
                <a:gd name="T27" fmla="*/ 377 h 413"/>
                <a:gd name="T28" fmla="*/ 116 w 440"/>
                <a:gd name="T29" fmla="*/ 397 h 413"/>
                <a:gd name="T30" fmla="*/ 85 w 440"/>
                <a:gd name="T31" fmla="*/ 403 h 413"/>
                <a:gd name="T32" fmla="*/ 62 w 440"/>
                <a:gd name="T33" fmla="*/ 388 h 413"/>
                <a:gd name="T34" fmla="*/ 40 w 440"/>
                <a:gd name="T35" fmla="*/ 332 h 413"/>
                <a:gd name="T36" fmla="*/ 8 w 440"/>
                <a:gd name="T37" fmla="*/ 329 h 413"/>
                <a:gd name="T38" fmla="*/ 1 w 440"/>
                <a:gd name="T39" fmla="*/ 319 h 413"/>
                <a:gd name="T40" fmla="*/ 10 w 440"/>
                <a:gd name="T41" fmla="*/ 301 h 413"/>
                <a:gd name="T42" fmla="*/ 34 w 440"/>
                <a:gd name="T43" fmla="*/ 298 h 413"/>
                <a:gd name="T44" fmla="*/ 56 w 440"/>
                <a:gd name="T45" fmla="*/ 296 h 413"/>
                <a:gd name="T46" fmla="*/ 74 w 440"/>
                <a:gd name="T47" fmla="*/ 316 h 413"/>
                <a:gd name="T48" fmla="*/ 62 w 440"/>
                <a:gd name="T49" fmla="*/ 314 h 413"/>
                <a:gd name="T50" fmla="*/ 50 w 440"/>
                <a:gd name="T51" fmla="*/ 310 h 413"/>
                <a:gd name="T52" fmla="*/ 43 w 440"/>
                <a:gd name="T53" fmla="*/ 310 h 413"/>
                <a:gd name="T54" fmla="*/ 28 w 440"/>
                <a:gd name="T55" fmla="*/ 313 h 413"/>
                <a:gd name="T56" fmla="*/ 29 w 440"/>
                <a:gd name="T57" fmla="*/ 324 h 413"/>
                <a:gd name="T58" fmla="*/ 40 w 440"/>
                <a:gd name="T59" fmla="*/ 317 h 413"/>
                <a:gd name="T60" fmla="*/ 37 w 440"/>
                <a:gd name="T61" fmla="*/ 327 h 413"/>
                <a:gd name="T62" fmla="*/ 46 w 440"/>
                <a:gd name="T63" fmla="*/ 324 h 413"/>
                <a:gd name="T64" fmla="*/ 53 w 440"/>
                <a:gd name="T65" fmla="*/ 327 h 413"/>
                <a:gd name="T66" fmla="*/ 60 w 440"/>
                <a:gd name="T67" fmla="*/ 325 h 413"/>
                <a:gd name="T68" fmla="*/ 50 w 440"/>
                <a:gd name="T69" fmla="*/ 316 h 413"/>
                <a:gd name="T70" fmla="*/ 61 w 440"/>
                <a:gd name="T71" fmla="*/ 319 h 413"/>
                <a:gd name="T72" fmla="*/ 70 w 440"/>
                <a:gd name="T73" fmla="*/ 327 h 413"/>
                <a:gd name="T74" fmla="*/ 86 w 440"/>
                <a:gd name="T75" fmla="*/ 328 h 413"/>
                <a:gd name="T76" fmla="*/ 80 w 440"/>
                <a:gd name="T77" fmla="*/ 340 h 413"/>
                <a:gd name="T78" fmla="*/ 85 w 440"/>
                <a:gd name="T79" fmla="*/ 343 h 413"/>
                <a:gd name="T80" fmla="*/ 87 w 440"/>
                <a:gd name="T81" fmla="*/ 346 h 413"/>
                <a:gd name="T82" fmla="*/ 93 w 440"/>
                <a:gd name="T83" fmla="*/ 332 h 413"/>
                <a:gd name="T84" fmla="*/ 96 w 440"/>
                <a:gd name="T85" fmla="*/ 331 h 413"/>
                <a:gd name="T86" fmla="*/ 106 w 440"/>
                <a:gd name="T87" fmla="*/ 329 h 413"/>
                <a:gd name="T88" fmla="*/ 125 w 440"/>
                <a:gd name="T89" fmla="*/ 328 h 413"/>
                <a:gd name="T90" fmla="*/ 128 w 440"/>
                <a:gd name="T91" fmla="*/ 328 h 413"/>
                <a:gd name="T92" fmla="*/ 135 w 440"/>
                <a:gd name="T93" fmla="*/ 316 h 413"/>
                <a:gd name="T94" fmla="*/ 156 w 440"/>
                <a:gd name="T95" fmla="*/ 302 h 413"/>
                <a:gd name="T96" fmla="*/ 164 w 440"/>
                <a:gd name="T97" fmla="*/ 302 h 413"/>
                <a:gd name="T98" fmla="*/ 175 w 440"/>
                <a:gd name="T99" fmla="*/ 303 h 413"/>
                <a:gd name="T100" fmla="*/ 164 w 440"/>
                <a:gd name="T101" fmla="*/ 296 h 413"/>
                <a:gd name="T102" fmla="*/ 162 w 440"/>
                <a:gd name="T103" fmla="*/ 290 h 413"/>
                <a:gd name="T104" fmla="*/ 154 w 440"/>
                <a:gd name="T105" fmla="*/ 279 h 413"/>
                <a:gd name="T106" fmla="*/ 145 w 440"/>
                <a:gd name="T107" fmla="*/ 280 h 413"/>
                <a:gd name="T108" fmla="*/ 146 w 440"/>
                <a:gd name="T109" fmla="*/ 270 h 413"/>
                <a:gd name="T110" fmla="*/ 140 w 440"/>
                <a:gd name="T111" fmla="*/ 270 h 413"/>
                <a:gd name="T112" fmla="*/ 131 w 440"/>
                <a:gd name="T113" fmla="*/ 278 h 413"/>
                <a:gd name="T114" fmla="*/ 133 w 440"/>
                <a:gd name="T115" fmla="*/ 268 h 413"/>
                <a:gd name="T116" fmla="*/ 203 w 440"/>
                <a:gd name="T117" fmla="*/ 21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0" h="413">
                  <a:moveTo>
                    <a:pt x="212" y="211"/>
                  </a:moveTo>
                  <a:lnTo>
                    <a:pt x="214" y="204"/>
                  </a:lnTo>
                  <a:lnTo>
                    <a:pt x="216" y="202"/>
                  </a:lnTo>
                  <a:lnTo>
                    <a:pt x="216" y="201"/>
                  </a:lnTo>
                  <a:lnTo>
                    <a:pt x="217" y="199"/>
                  </a:lnTo>
                  <a:lnTo>
                    <a:pt x="219" y="198"/>
                  </a:lnTo>
                  <a:lnTo>
                    <a:pt x="218" y="197"/>
                  </a:lnTo>
                  <a:lnTo>
                    <a:pt x="220" y="191"/>
                  </a:lnTo>
                  <a:lnTo>
                    <a:pt x="220" y="188"/>
                  </a:lnTo>
                  <a:lnTo>
                    <a:pt x="220" y="175"/>
                  </a:lnTo>
                  <a:lnTo>
                    <a:pt x="220" y="172"/>
                  </a:lnTo>
                  <a:lnTo>
                    <a:pt x="221" y="170"/>
                  </a:lnTo>
                  <a:lnTo>
                    <a:pt x="220" y="169"/>
                  </a:lnTo>
                  <a:lnTo>
                    <a:pt x="222" y="162"/>
                  </a:lnTo>
                  <a:lnTo>
                    <a:pt x="222" y="158"/>
                  </a:lnTo>
                  <a:lnTo>
                    <a:pt x="220" y="156"/>
                  </a:lnTo>
                  <a:lnTo>
                    <a:pt x="219" y="152"/>
                  </a:lnTo>
                  <a:lnTo>
                    <a:pt x="223" y="142"/>
                  </a:lnTo>
                  <a:lnTo>
                    <a:pt x="229" y="136"/>
                  </a:lnTo>
                  <a:lnTo>
                    <a:pt x="231" y="134"/>
                  </a:lnTo>
                  <a:lnTo>
                    <a:pt x="234" y="133"/>
                  </a:lnTo>
                  <a:lnTo>
                    <a:pt x="239" y="130"/>
                  </a:lnTo>
                  <a:lnTo>
                    <a:pt x="243" y="124"/>
                  </a:lnTo>
                  <a:lnTo>
                    <a:pt x="244" y="120"/>
                  </a:lnTo>
                  <a:lnTo>
                    <a:pt x="243" y="119"/>
                  </a:lnTo>
                  <a:lnTo>
                    <a:pt x="242" y="115"/>
                  </a:lnTo>
                  <a:lnTo>
                    <a:pt x="241" y="107"/>
                  </a:lnTo>
                  <a:lnTo>
                    <a:pt x="240" y="104"/>
                  </a:lnTo>
                  <a:lnTo>
                    <a:pt x="238" y="102"/>
                  </a:lnTo>
                  <a:lnTo>
                    <a:pt x="240" y="101"/>
                  </a:lnTo>
                  <a:lnTo>
                    <a:pt x="240" y="97"/>
                  </a:lnTo>
                  <a:lnTo>
                    <a:pt x="239" y="93"/>
                  </a:lnTo>
                  <a:lnTo>
                    <a:pt x="241" y="85"/>
                  </a:lnTo>
                  <a:lnTo>
                    <a:pt x="239" y="84"/>
                  </a:lnTo>
                  <a:lnTo>
                    <a:pt x="239" y="82"/>
                  </a:lnTo>
                  <a:lnTo>
                    <a:pt x="241" y="70"/>
                  </a:lnTo>
                  <a:lnTo>
                    <a:pt x="242" y="69"/>
                  </a:lnTo>
                  <a:lnTo>
                    <a:pt x="242" y="67"/>
                  </a:lnTo>
                  <a:lnTo>
                    <a:pt x="238" y="58"/>
                  </a:lnTo>
                  <a:lnTo>
                    <a:pt x="238" y="54"/>
                  </a:lnTo>
                  <a:lnTo>
                    <a:pt x="236" y="51"/>
                  </a:lnTo>
                  <a:lnTo>
                    <a:pt x="235" y="49"/>
                  </a:lnTo>
                  <a:lnTo>
                    <a:pt x="235" y="46"/>
                  </a:lnTo>
                  <a:lnTo>
                    <a:pt x="237" y="35"/>
                  </a:lnTo>
                  <a:lnTo>
                    <a:pt x="237" y="30"/>
                  </a:lnTo>
                  <a:lnTo>
                    <a:pt x="238" y="27"/>
                  </a:lnTo>
                  <a:lnTo>
                    <a:pt x="236" y="24"/>
                  </a:lnTo>
                  <a:lnTo>
                    <a:pt x="235" y="22"/>
                  </a:lnTo>
                  <a:lnTo>
                    <a:pt x="236" y="20"/>
                  </a:lnTo>
                  <a:lnTo>
                    <a:pt x="235" y="19"/>
                  </a:lnTo>
                  <a:lnTo>
                    <a:pt x="236" y="18"/>
                  </a:lnTo>
                  <a:lnTo>
                    <a:pt x="235" y="16"/>
                  </a:lnTo>
                  <a:lnTo>
                    <a:pt x="236" y="14"/>
                  </a:lnTo>
                  <a:lnTo>
                    <a:pt x="238" y="9"/>
                  </a:lnTo>
                  <a:lnTo>
                    <a:pt x="239" y="8"/>
                  </a:lnTo>
                  <a:lnTo>
                    <a:pt x="240" y="5"/>
                  </a:lnTo>
                  <a:lnTo>
                    <a:pt x="241" y="1"/>
                  </a:lnTo>
                  <a:lnTo>
                    <a:pt x="247" y="0"/>
                  </a:lnTo>
                  <a:lnTo>
                    <a:pt x="252" y="53"/>
                  </a:lnTo>
                  <a:lnTo>
                    <a:pt x="286" y="51"/>
                  </a:lnTo>
                  <a:lnTo>
                    <a:pt x="292" y="42"/>
                  </a:lnTo>
                  <a:lnTo>
                    <a:pt x="312" y="64"/>
                  </a:lnTo>
                  <a:lnTo>
                    <a:pt x="327" y="83"/>
                  </a:lnTo>
                  <a:lnTo>
                    <a:pt x="331" y="86"/>
                  </a:lnTo>
                  <a:lnTo>
                    <a:pt x="335" y="92"/>
                  </a:lnTo>
                  <a:lnTo>
                    <a:pt x="385" y="145"/>
                  </a:lnTo>
                  <a:lnTo>
                    <a:pt x="389" y="153"/>
                  </a:lnTo>
                  <a:lnTo>
                    <a:pt x="401" y="169"/>
                  </a:lnTo>
                  <a:lnTo>
                    <a:pt x="409" y="182"/>
                  </a:lnTo>
                  <a:lnTo>
                    <a:pt x="415" y="196"/>
                  </a:lnTo>
                  <a:lnTo>
                    <a:pt x="420" y="213"/>
                  </a:lnTo>
                  <a:lnTo>
                    <a:pt x="424" y="230"/>
                  </a:lnTo>
                  <a:lnTo>
                    <a:pt x="439" y="375"/>
                  </a:lnTo>
                  <a:lnTo>
                    <a:pt x="439" y="376"/>
                  </a:lnTo>
                  <a:lnTo>
                    <a:pt x="439" y="411"/>
                  </a:lnTo>
                  <a:lnTo>
                    <a:pt x="286" y="412"/>
                  </a:lnTo>
                  <a:lnTo>
                    <a:pt x="205" y="411"/>
                  </a:lnTo>
                  <a:lnTo>
                    <a:pt x="205" y="412"/>
                  </a:lnTo>
                  <a:lnTo>
                    <a:pt x="203" y="394"/>
                  </a:lnTo>
                  <a:lnTo>
                    <a:pt x="202" y="392"/>
                  </a:lnTo>
                  <a:lnTo>
                    <a:pt x="201" y="393"/>
                  </a:lnTo>
                  <a:lnTo>
                    <a:pt x="197" y="394"/>
                  </a:lnTo>
                  <a:lnTo>
                    <a:pt x="185" y="394"/>
                  </a:lnTo>
                  <a:lnTo>
                    <a:pt x="168" y="391"/>
                  </a:lnTo>
                  <a:lnTo>
                    <a:pt x="152" y="379"/>
                  </a:lnTo>
                  <a:lnTo>
                    <a:pt x="150" y="379"/>
                  </a:lnTo>
                  <a:lnTo>
                    <a:pt x="148" y="380"/>
                  </a:lnTo>
                  <a:lnTo>
                    <a:pt x="145" y="379"/>
                  </a:lnTo>
                  <a:lnTo>
                    <a:pt x="143" y="377"/>
                  </a:lnTo>
                  <a:lnTo>
                    <a:pt x="136" y="376"/>
                  </a:lnTo>
                  <a:lnTo>
                    <a:pt x="135" y="376"/>
                  </a:lnTo>
                  <a:lnTo>
                    <a:pt x="133" y="377"/>
                  </a:lnTo>
                  <a:lnTo>
                    <a:pt x="129" y="377"/>
                  </a:lnTo>
                  <a:lnTo>
                    <a:pt x="127" y="376"/>
                  </a:lnTo>
                  <a:lnTo>
                    <a:pt x="124" y="377"/>
                  </a:lnTo>
                  <a:lnTo>
                    <a:pt x="122" y="376"/>
                  </a:lnTo>
                  <a:lnTo>
                    <a:pt x="121" y="376"/>
                  </a:lnTo>
                  <a:lnTo>
                    <a:pt x="119" y="377"/>
                  </a:lnTo>
                  <a:lnTo>
                    <a:pt x="119" y="382"/>
                  </a:lnTo>
                  <a:lnTo>
                    <a:pt x="118" y="383"/>
                  </a:lnTo>
                  <a:lnTo>
                    <a:pt x="116" y="385"/>
                  </a:lnTo>
                  <a:lnTo>
                    <a:pt x="116" y="387"/>
                  </a:lnTo>
                  <a:lnTo>
                    <a:pt x="118" y="388"/>
                  </a:lnTo>
                  <a:lnTo>
                    <a:pt x="118" y="390"/>
                  </a:lnTo>
                  <a:lnTo>
                    <a:pt x="116" y="397"/>
                  </a:lnTo>
                  <a:lnTo>
                    <a:pt x="117" y="399"/>
                  </a:lnTo>
                  <a:lnTo>
                    <a:pt x="117" y="403"/>
                  </a:lnTo>
                  <a:lnTo>
                    <a:pt x="115" y="403"/>
                  </a:lnTo>
                  <a:lnTo>
                    <a:pt x="112" y="403"/>
                  </a:lnTo>
                  <a:lnTo>
                    <a:pt x="89" y="403"/>
                  </a:lnTo>
                  <a:lnTo>
                    <a:pt x="86" y="404"/>
                  </a:lnTo>
                  <a:lnTo>
                    <a:pt x="85" y="403"/>
                  </a:lnTo>
                  <a:lnTo>
                    <a:pt x="83" y="402"/>
                  </a:lnTo>
                  <a:lnTo>
                    <a:pt x="82" y="400"/>
                  </a:lnTo>
                  <a:lnTo>
                    <a:pt x="73" y="393"/>
                  </a:lnTo>
                  <a:lnTo>
                    <a:pt x="72" y="389"/>
                  </a:lnTo>
                  <a:lnTo>
                    <a:pt x="69" y="389"/>
                  </a:lnTo>
                  <a:lnTo>
                    <a:pt x="65" y="389"/>
                  </a:lnTo>
                  <a:lnTo>
                    <a:pt x="62" y="388"/>
                  </a:lnTo>
                  <a:lnTo>
                    <a:pt x="59" y="384"/>
                  </a:lnTo>
                  <a:lnTo>
                    <a:pt x="55" y="385"/>
                  </a:lnTo>
                  <a:lnTo>
                    <a:pt x="51" y="383"/>
                  </a:lnTo>
                  <a:lnTo>
                    <a:pt x="49" y="376"/>
                  </a:lnTo>
                  <a:lnTo>
                    <a:pt x="45" y="376"/>
                  </a:lnTo>
                  <a:lnTo>
                    <a:pt x="43" y="370"/>
                  </a:lnTo>
                  <a:lnTo>
                    <a:pt x="40" y="332"/>
                  </a:lnTo>
                  <a:lnTo>
                    <a:pt x="32" y="332"/>
                  </a:lnTo>
                  <a:lnTo>
                    <a:pt x="28" y="334"/>
                  </a:lnTo>
                  <a:lnTo>
                    <a:pt x="22" y="334"/>
                  </a:lnTo>
                  <a:lnTo>
                    <a:pt x="18" y="332"/>
                  </a:lnTo>
                  <a:lnTo>
                    <a:pt x="16" y="332"/>
                  </a:lnTo>
                  <a:lnTo>
                    <a:pt x="13" y="330"/>
                  </a:lnTo>
                  <a:lnTo>
                    <a:pt x="8" y="329"/>
                  </a:lnTo>
                  <a:lnTo>
                    <a:pt x="7" y="328"/>
                  </a:lnTo>
                  <a:lnTo>
                    <a:pt x="4" y="328"/>
                  </a:lnTo>
                  <a:lnTo>
                    <a:pt x="4" y="326"/>
                  </a:lnTo>
                  <a:lnTo>
                    <a:pt x="3" y="324"/>
                  </a:lnTo>
                  <a:lnTo>
                    <a:pt x="3" y="322"/>
                  </a:lnTo>
                  <a:lnTo>
                    <a:pt x="2" y="321"/>
                  </a:lnTo>
                  <a:lnTo>
                    <a:pt x="1" y="319"/>
                  </a:lnTo>
                  <a:lnTo>
                    <a:pt x="1" y="317"/>
                  </a:lnTo>
                  <a:lnTo>
                    <a:pt x="2" y="313"/>
                  </a:lnTo>
                  <a:lnTo>
                    <a:pt x="1" y="308"/>
                  </a:lnTo>
                  <a:lnTo>
                    <a:pt x="0" y="304"/>
                  </a:lnTo>
                  <a:lnTo>
                    <a:pt x="2" y="303"/>
                  </a:lnTo>
                  <a:lnTo>
                    <a:pt x="4" y="303"/>
                  </a:lnTo>
                  <a:lnTo>
                    <a:pt x="10" y="301"/>
                  </a:lnTo>
                  <a:lnTo>
                    <a:pt x="14" y="299"/>
                  </a:lnTo>
                  <a:lnTo>
                    <a:pt x="21" y="298"/>
                  </a:lnTo>
                  <a:lnTo>
                    <a:pt x="22" y="299"/>
                  </a:lnTo>
                  <a:lnTo>
                    <a:pt x="25" y="300"/>
                  </a:lnTo>
                  <a:lnTo>
                    <a:pt x="27" y="299"/>
                  </a:lnTo>
                  <a:lnTo>
                    <a:pt x="31" y="298"/>
                  </a:lnTo>
                  <a:lnTo>
                    <a:pt x="34" y="298"/>
                  </a:lnTo>
                  <a:lnTo>
                    <a:pt x="36" y="298"/>
                  </a:lnTo>
                  <a:lnTo>
                    <a:pt x="40" y="298"/>
                  </a:lnTo>
                  <a:lnTo>
                    <a:pt x="43" y="298"/>
                  </a:lnTo>
                  <a:lnTo>
                    <a:pt x="46" y="297"/>
                  </a:lnTo>
                  <a:lnTo>
                    <a:pt x="49" y="297"/>
                  </a:lnTo>
                  <a:lnTo>
                    <a:pt x="52" y="296"/>
                  </a:lnTo>
                  <a:lnTo>
                    <a:pt x="56" y="296"/>
                  </a:lnTo>
                  <a:lnTo>
                    <a:pt x="65" y="298"/>
                  </a:lnTo>
                  <a:lnTo>
                    <a:pt x="69" y="303"/>
                  </a:lnTo>
                  <a:lnTo>
                    <a:pt x="70" y="305"/>
                  </a:lnTo>
                  <a:lnTo>
                    <a:pt x="71" y="308"/>
                  </a:lnTo>
                  <a:lnTo>
                    <a:pt x="75" y="310"/>
                  </a:lnTo>
                  <a:lnTo>
                    <a:pt x="75" y="315"/>
                  </a:lnTo>
                  <a:lnTo>
                    <a:pt x="74" y="316"/>
                  </a:lnTo>
                  <a:lnTo>
                    <a:pt x="73" y="317"/>
                  </a:lnTo>
                  <a:lnTo>
                    <a:pt x="72" y="316"/>
                  </a:lnTo>
                  <a:lnTo>
                    <a:pt x="70" y="313"/>
                  </a:lnTo>
                  <a:lnTo>
                    <a:pt x="69" y="310"/>
                  </a:lnTo>
                  <a:lnTo>
                    <a:pt x="67" y="311"/>
                  </a:lnTo>
                  <a:lnTo>
                    <a:pt x="64" y="313"/>
                  </a:lnTo>
                  <a:lnTo>
                    <a:pt x="62" y="314"/>
                  </a:lnTo>
                  <a:lnTo>
                    <a:pt x="61" y="314"/>
                  </a:lnTo>
                  <a:lnTo>
                    <a:pt x="58" y="315"/>
                  </a:lnTo>
                  <a:lnTo>
                    <a:pt x="57" y="310"/>
                  </a:lnTo>
                  <a:lnTo>
                    <a:pt x="55" y="309"/>
                  </a:lnTo>
                  <a:lnTo>
                    <a:pt x="53" y="308"/>
                  </a:lnTo>
                  <a:lnTo>
                    <a:pt x="50" y="308"/>
                  </a:lnTo>
                  <a:lnTo>
                    <a:pt x="50" y="310"/>
                  </a:lnTo>
                  <a:lnTo>
                    <a:pt x="49" y="311"/>
                  </a:lnTo>
                  <a:lnTo>
                    <a:pt x="48" y="311"/>
                  </a:lnTo>
                  <a:lnTo>
                    <a:pt x="47" y="313"/>
                  </a:lnTo>
                  <a:lnTo>
                    <a:pt x="46" y="313"/>
                  </a:lnTo>
                  <a:lnTo>
                    <a:pt x="44" y="312"/>
                  </a:lnTo>
                  <a:lnTo>
                    <a:pt x="43" y="311"/>
                  </a:lnTo>
                  <a:lnTo>
                    <a:pt x="43" y="310"/>
                  </a:lnTo>
                  <a:lnTo>
                    <a:pt x="40" y="310"/>
                  </a:lnTo>
                  <a:lnTo>
                    <a:pt x="40" y="309"/>
                  </a:lnTo>
                  <a:lnTo>
                    <a:pt x="37" y="308"/>
                  </a:lnTo>
                  <a:lnTo>
                    <a:pt x="34" y="310"/>
                  </a:lnTo>
                  <a:lnTo>
                    <a:pt x="34" y="312"/>
                  </a:lnTo>
                  <a:lnTo>
                    <a:pt x="31" y="314"/>
                  </a:lnTo>
                  <a:lnTo>
                    <a:pt x="28" y="313"/>
                  </a:lnTo>
                  <a:lnTo>
                    <a:pt x="23" y="314"/>
                  </a:lnTo>
                  <a:lnTo>
                    <a:pt x="20" y="316"/>
                  </a:lnTo>
                  <a:lnTo>
                    <a:pt x="20" y="319"/>
                  </a:lnTo>
                  <a:lnTo>
                    <a:pt x="19" y="321"/>
                  </a:lnTo>
                  <a:lnTo>
                    <a:pt x="25" y="324"/>
                  </a:lnTo>
                  <a:lnTo>
                    <a:pt x="27" y="324"/>
                  </a:lnTo>
                  <a:lnTo>
                    <a:pt x="29" y="324"/>
                  </a:lnTo>
                  <a:lnTo>
                    <a:pt x="31" y="323"/>
                  </a:lnTo>
                  <a:lnTo>
                    <a:pt x="34" y="322"/>
                  </a:lnTo>
                  <a:lnTo>
                    <a:pt x="36" y="321"/>
                  </a:lnTo>
                  <a:lnTo>
                    <a:pt x="37" y="320"/>
                  </a:lnTo>
                  <a:lnTo>
                    <a:pt x="38" y="319"/>
                  </a:lnTo>
                  <a:lnTo>
                    <a:pt x="39" y="318"/>
                  </a:lnTo>
                  <a:lnTo>
                    <a:pt x="40" y="317"/>
                  </a:lnTo>
                  <a:lnTo>
                    <a:pt x="43" y="317"/>
                  </a:lnTo>
                  <a:lnTo>
                    <a:pt x="42" y="319"/>
                  </a:lnTo>
                  <a:lnTo>
                    <a:pt x="40" y="319"/>
                  </a:lnTo>
                  <a:lnTo>
                    <a:pt x="40" y="321"/>
                  </a:lnTo>
                  <a:lnTo>
                    <a:pt x="40" y="322"/>
                  </a:lnTo>
                  <a:lnTo>
                    <a:pt x="38" y="324"/>
                  </a:lnTo>
                  <a:lnTo>
                    <a:pt x="37" y="327"/>
                  </a:lnTo>
                  <a:lnTo>
                    <a:pt x="38" y="328"/>
                  </a:lnTo>
                  <a:lnTo>
                    <a:pt x="40" y="328"/>
                  </a:lnTo>
                  <a:lnTo>
                    <a:pt x="40" y="326"/>
                  </a:lnTo>
                  <a:lnTo>
                    <a:pt x="42" y="322"/>
                  </a:lnTo>
                  <a:lnTo>
                    <a:pt x="44" y="321"/>
                  </a:lnTo>
                  <a:lnTo>
                    <a:pt x="45" y="322"/>
                  </a:lnTo>
                  <a:lnTo>
                    <a:pt x="46" y="324"/>
                  </a:lnTo>
                  <a:lnTo>
                    <a:pt x="46" y="326"/>
                  </a:lnTo>
                  <a:lnTo>
                    <a:pt x="46" y="328"/>
                  </a:lnTo>
                  <a:lnTo>
                    <a:pt x="47" y="329"/>
                  </a:lnTo>
                  <a:lnTo>
                    <a:pt x="49" y="330"/>
                  </a:lnTo>
                  <a:lnTo>
                    <a:pt x="50" y="328"/>
                  </a:lnTo>
                  <a:lnTo>
                    <a:pt x="51" y="327"/>
                  </a:lnTo>
                  <a:lnTo>
                    <a:pt x="53" y="327"/>
                  </a:lnTo>
                  <a:lnTo>
                    <a:pt x="55" y="325"/>
                  </a:lnTo>
                  <a:lnTo>
                    <a:pt x="59" y="328"/>
                  </a:lnTo>
                  <a:lnTo>
                    <a:pt x="67" y="328"/>
                  </a:lnTo>
                  <a:lnTo>
                    <a:pt x="65" y="327"/>
                  </a:lnTo>
                  <a:lnTo>
                    <a:pt x="64" y="326"/>
                  </a:lnTo>
                  <a:lnTo>
                    <a:pt x="62" y="325"/>
                  </a:lnTo>
                  <a:lnTo>
                    <a:pt x="60" y="325"/>
                  </a:lnTo>
                  <a:lnTo>
                    <a:pt x="59" y="326"/>
                  </a:lnTo>
                  <a:lnTo>
                    <a:pt x="57" y="325"/>
                  </a:lnTo>
                  <a:lnTo>
                    <a:pt x="55" y="325"/>
                  </a:lnTo>
                  <a:lnTo>
                    <a:pt x="54" y="324"/>
                  </a:lnTo>
                  <a:lnTo>
                    <a:pt x="52" y="323"/>
                  </a:lnTo>
                  <a:lnTo>
                    <a:pt x="50" y="320"/>
                  </a:lnTo>
                  <a:lnTo>
                    <a:pt x="50" y="316"/>
                  </a:lnTo>
                  <a:lnTo>
                    <a:pt x="54" y="318"/>
                  </a:lnTo>
                  <a:lnTo>
                    <a:pt x="56" y="318"/>
                  </a:lnTo>
                  <a:lnTo>
                    <a:pt x="57" y="318"/>
                  </a:lnTo>
                  <a:lnTo>
                    <a:pt x="58" y="320"/>
                  </a:lnTo>
                  <a:lnTo>
                    <a:pt x="59" y="321"/>
                  </a:lnTo>
                  <a:lnTo>
                    <a:pt x="60" y="320"/>
                  </a:lnTo>
                  <a:lnTo>
                    <a:pt x="61" y="319"/>
                  </a:lnTo>
                  <a:lnTo>
                    <a:pt x="64" y="318"/>
                  </a:lnTo>
                  <a:lnTo>
                    <a:pt x="63" y="319"/>
                  </a:lnTo>
                  <a:lnTo>
                    <a:pt x="64" y="321"/>
                  </a:lnTo>
                  <a:lnTo>
                    <a:pt x="72" y="323"/>
                  </a:lnTo>
                  <a:lnTo>
                    <a:pt x="71" y="324"/>
                  </a:lnTo>
                  <a:lnTo>
                    <a:pt x="69" y="326"/>
                  </a:lnTo>
                  <a:lnTo>
                    <a:pt x="70" y="327"/>
                  </a:lnTo>
                  <a:lnTo>
                    <a:pt x="73" y="327"/>
                  </a:lnTo>
                  <a:lnTo>
                    <a:pt x="77" y="325"/>
                  </a:lnTo>
                  <a:lnTo>
                    <a:pt x="77" y="326"/>
                  </a:lnTo>
                  <a:lnTo>
                    <a:pt x="79" y="327"/>
                  </a:lnTo>
                  <a:lnTo>
                    <a:pt x="80" y="327"/>
                  </a:lnTo>
                  <a:lnTo>
                    <a:pt x="82" y="328"/>
                  </a:lnTo>
                  <a:lnTo>
                    <a:pt x="86" y="328"/>
                  </a:lnTo>
                  <a:lnTo>
                    <a:pt x="88" y="329"/>
                  </a:lnTo>
                  <a:lnTo>
                    <a:pt x="87" y="331"/>
                  </a:lnTo>
                  <a:lnTo>
                    <a:pt x="87" y="334"/>
                  </a:lnTo>
                  <a:lnTo>
                    <a:pt x="83" y="334"/>
                  </a:lnTo>
                  <a:lnTo>
                    <a:pt x="82" y="335"/>
                  </a:lnTo>
                  <a:lnTo>
                    <a:pt x="82" y="338"/>
                  </a:lnTo>
                  <a:lnTo>
                    <a:pt x="80" y="340"/>
                  </a:lnTo>
                  <a:lnTo>
                    <a:pt x="80" y="343"/>
                  </a:lnTo>
                  <a:lnTo>
                    <a:pt x="80" y="344"/>
                  </a:lnTo>
                  <a:lnTo>
                    <a:pt x="82" y="345"/>
                  </a:lnTo>
                  <a:lnTo>
                    <a:pt x="82" y="346"/>
                  </a:lnTo>
                  <a:lnTo>
                    <a:pt x="84" y="345"/>
                  </a:lnTo>
                  <a:lnTo>
                    <a:pt x="85" y="344"/>
                  </a:lnTo>
                  <a:lnTo>
                    <a:pt x="85" y="343"/>
                  </a:lnTo>
                  <a:lnTo>
                    <a:pt x="83" y="342"/>
                  </a:lnTo>
                  <a:lnTo>
                    <a:pt x="83" y="340"/>
                  </a:lnTo>
                  <a:lnTo>
                    <a:pt x="83" y="337"/>
                  </a:lnTo>
                  <a:lnTo>
                    <a:pt x="85" y="338"/>
                  </a:lnTo>
                  <a:lnTo>
                    <a:pt x="85" y="341"/>
                  </a:lnTo>
                  <a:lnTo>
                    <a:pt x="87" y="341"/>
                  </a:lnTo>
                  <a:lnTo>
                    <a:pt x="87" y="346"/>
                  </a:lnTo>
                  <a:lnTo>
                    <a:pt x="89" y="345"/>
                  </a:lnTo>
                  <a:lnTo>
                    <a:pt x="95" y="345"/>
                  </a:lnTo>
                  <a:lnTo>
                    <a:pt x="95" y="337"/>
                  </a:lnTo>
                  <a:lnTo>
                    <a:pt x="93" y="336"/>
                  </a:lnTo>
                  <a:lnTo>
                    <a:pt x="92" y="334"/>
                  </a:lnTo>
                  <a:lnTo>
                    <a:pt x="91" y="332"/>
                  </a:lnTo>
                  <a:lnTo>
                    <a:pt x="93" y="332"/>
                  </a:lnTo>
                  <a:lnTo>
                    <a:pt x="94" y="333"/>
                  </a:lnTo>
                  <a:lnTo>
                    <a:pt x="95" y="334"/>
                  </a:lnTo>
                  <a:lnTo>
                    <a:pt x="97" y="335"/>
                  </a:lnTo>
                  <a:lnTo>
                    <a:pt x="101" y="334"/>
                  </a:lnTo>
                  <a:lnTo>
                    <a:pt x="100" y="332"/>
                  </a:lnTo>
                  <a:lnTo>
                    <a:pt x="99" y="331"/>
                  </a:lnTo>
                  <a:lnTo>
                    <a:pt x="96" y="331"/>
                  </a:lnTo>
                  <a:lnTo>
                    <a:pt x="95" y="330"/>
                  </a:lnTo>
                  <a:lnTo>
                    <a:pt x="93" y="330"/>
                  </a:lnTo>
                  <a:lnTo>
                    <a:pt x="93" y="328"/>
                  </a:lnTo>
                  <a:lnTo>
                    <a:pt x="96" y="325"/>
                  </a:lnTo>
                  <a:lnTo>
                    <a:pt x="99" y="327"/>
                  </a:lnTo>
                  <a:lnTo>
                    <a:pt x="104" y="328"/>
                  </a:lnTo>
                  <a:lnTo>
                    <a:pt x="106" y="329"/>
                  </a:lnTo>
                  <a:lnTo>
                    <a:pt x="109" y="330"/>
                  </a:lnTo>
                  <a:lnTo>
                    <a:pt x="112" y="331"/>
                  </a:lnTo>
                  <a:lnTo>
                    <a:pt x="117" y="331"/>
                  </a:lnTo>
                  <a:lnTo>
                    <a:pt x="119" y="331"/>
                  </a:lnTo>
                  <a:lnTo>
                    <a:pt x="121" y="331"/>
                  </a:lnTo>
                  <a:lnTo>
                    <a:pt x="124" y="328"/>
                  </a:lnTo>
                  <a:lnTo>
                    <a:pt x="125" y="328"/>
                  </a:lnTo>
                  <a:lnTo>
                    <a:pt x="126" y="329"/>
                  </a:lnTo>
                  <a:lnTo>
                    <a:pt x="126" y="331"/>
                  </a:lnTo>
                  <a:lnTo>
                    <a:pt x="128" y="331"/>
                  </a:lnTo>
                  <a:lnTo>
                    <a:pt x="129" y="332"/>
                  </a:lnTo>
                  <a:lnTo>
                    <a:pt x="130" y="331"/>
                  </a:lnTo>
                  <a:lnTo>
                    <a:pt x="129" y="328"/>
                  </a:lnTo>
                  <a:lnTo>
                    <a:pt x="128" y="328"/>
                  </a:lnTo>
                  <a:lnTo>
                    <a:pt x="124" y="325"/>
                  </a:lnTo>
                  <a:lnTo>
                    <a:pt x="124" y="324"/>
                  </a:lnTo>
                  <a:lnTo>
                    <a:pt x="125" y="323"/>
                  </a:lnTo>
                  <a:lnTo>
                    <a:pt x="124" y="321"/>
                  </a:lnTo>
                  <a:lnTo>
                    <a:pt x="125" y="320"/>
                  </a:lnTo>
                  <a:lnTo>
                    <a:pt x="128" y="320"/>
                  </a:lnTo>
                  <a:lnTo>
                    <a:pt x="135" y="316"/>
                  </a:lnTo>
                  <a:lnTo>
                    <a:pt x="144" y="313"/>
                  </a:lnTo>
                  <a:lnTo>
                    <a:pt x="148" y="313"/>
                  </a:lnTo>
                  <a:lnTo>
                    <a:pt x="154" y="311"/>
                  </a:lnTo>
                  <a:lnTo>
                    <a:pt x="156" y="307"/>
                  </a:lnTo>
                  <a:lnTo>
                    <a:pt x="157" y="305"/>
                  </a:lnTo>
                  <a:lnTo>
                    <a:pt x="156" y="303"/>
                  </a:lnTo>
                  <a:lnTo>
                    <a:pt x="156" y="302"/>
                  </a:lnTo>
                  <a:lnTo>
                    <a:pt x="160" y="301"/>
                  </a:lnTo>
                  <a:lnTo>
                    <a:pt x="162" y="301"/>
                  </a:lnTo>
                  <a:lnTo>
                    <a:pt x="162" y="304"/>
                  </a:lnTo>
                  <a:lnTo>
                    <a:pt x="163" y="307"/>
                  </a:lnTo>
                  <a:lnTo>
                    <a:pt x="163" y="304"/>
                  </a:lnTo>
                  <a:lnTo>
                    <a:pt x="163" y="302"/>
                  </a:lnTo>
                  <a:lnTo>
                    <a:pt x="164" y="302"/>
                  </a:lnTo>
                  <a:lnTo>
                    <a:pt x="166" y="303"/>
                  </a:lnTo>
                  <a:lnTo>
                    <a:pt x="167" y="304"/>
                  </a:lnTo>
                  <a:lnTo>
                    <a:pt x="168" y="303"/>
                  </a:lnTo>
                  <a:lnTo>
                    <a:pt x="169" y="304"/>
                  </a:lnTo>
                  <a:lnTo>
                    <a:pt x="171" y="304"/>
                  </a:lnTo>
                  <a:lnTo>
                    <a:pt x="174" y="303"/>
                  </a:lnTo>
                  <a:lnTo>
                    <a:pt x="175" y="303"/>
                  </a:lnTo>
                  <a:lnTo>
                    <a:pt x="173" y="302"/>
                  </a:lnTo>
                  <a:lnTo>
                    <a:pt x="171" y="302"/>
                  </a:lnTo>
                  <a:lnTo>
                    <a:pt x="170" y="301"/>
                  </a:lnTo>
                  <a:lnTo>
                    <a:pt x="169" y="300"/>
                  </a:lnTo>
                  <a:lnTo>
                    <a:pt x="166" y="300"/>
                  </a:lnTo>
                  <a:lnTo>
                    <a:pt x="166" y="298"/>
                  </a:lnTo>
                  <a:lnTo>
                    <a:pt x="164" y="296"/>
                  </a:lnTo>
                  <a:lnTo>
                    <a:pt x="163" y="297"/>
                  </a:lnTo>
                  <a:lnTo>
                    <a:pt x="161" y="297"/>
                  </a:lnTo>
                  <a:lnTo>
                    <a:pt x="160" y="298"/>
                  </a:lnTo>
                  <a:lnTo>
                    <a:pt x="159" y="296"/>
                  </a:lnTo>
                  <a:lnTo>
                    <a:pt x="160" y="293"/>
                  </a:lnTo>
                  <a:lnTo>
                    <a:pt x="161" y="292"/>
                  </a:lnTo>
                  <a:lnTo>
                    <a:pt x="162" y="290"/>
                  </a:lnTo>
                  <a:lnTo>
                    <a:pt x="162" y="288"/>
                  </a:lnTo>
                  <a:lnTo>
                    <a:pt x="161" y="287"/>
                  </a:lnTo>
                  <a:lnTo>
                    <a:pt x="160" y="285"/>
                  </a:lnTo>
                  <a:lnTo>
                    <a:pt x="161" y="285"/>
                  </a:lnTo>
                  <a:lnTo>
                    <a:pt x="160" y="284"/>
                  </a:lnTo>
                  <a:lnTo>
                    <a:pt x="156" y="280"/>
                  </a:lnTo>
                  <a:lnTo>
                    <a:pt x="154" y="279"/>
                  </a:lnTo>
                  <a:lnTo>
                    <a:pt x="153" y="282"/>
                  </a:lnTo>
                  <a:lnTo>
                    <a:pt x="153" y="284"/>
                  </a:lnTo>
                  <a:lnTo>
                    <a:pt x="152" y="284"/>
                  </a:lnTo>
                  <a:lnTo>
                    <a:pt x="150" y="283"/>
                  </a:lnTo>
                  <a:lnTo>
                    <a:pt x="149" y="284"/>
                  </a:lnTo>
                  <a:lnTo>
                    <a:pt x="147" y="282"/>
                  </a:lnTo>
                  <a:lnTo>
                    <a:pt x="145" y="280"/>
                  </a:lnTo>
                  <a:lnTo>
                    <a:pt x="144" y="279"/>
                  </a:lnTo>
                  <a:lnTo>
                    <a:pt x="143" y="278"/>
                  </a:lnTo>
                  <a:lnTo>
                    <a:pt x="142" y="278"/>
                  </a:lnTo>
                  <a:lnTo>
                    <a:pt x="140" y="277"/>
                  </a:lnTo>
                  <a:lnTo>
                    <a:pt x="143" y="272"/>
                  </a:lnTo>
                  <a:lnTo>
                    <a:pt x="144" y="271"/>
                  </a:lnTo>
                  <a:lnTo>
                    <a:pt x="146" y="270"/>
                  </a:lnTo>
                  <a:lnTo>
                    <a:pt x="147" y="269"/>
                  </a:lnTo>
                  <a:lnTo>
                    <a:pt x="146" y="266"/>
                  </a:lnTo>
                  <a:lnTo>
                    <a:pt x="145" y="264"/>
                  </a:lnTo>
                  <a:lnTo>
                    <a:pt x="144" y="265"/>
                  </a:lnTo>
                  <a:lnTo>
                    <a:pt x="143" y="266"/>
                  </a:lnTo>
                  <a:lnTo>
                    <a:pt x="142" y="269"/>
                  </a:lnTo>
                  <a:lnTo>
                    <a:pt x="140" y="270"/>
                  </a:lnTo>
                  <a:lnTo>
                    <a:pt x="138" y="270"/>
                  </a:lnTo>
                  <a:lnTo>
                    <a:pt x="138" y="274"/>
                  </a:lnTo>
                  <a:lnTo>
                    <a:pt x="135" y="274"/>
                  </a:lnTo>
                  <a:lnTo>
                    <a:pt x="135" y="275"/>
                  </a:lnTo>
                  <a:lnTo>
                    <a:pt x="134" y="278"/>
                  </a:lnTo>
                  <a:lnTo>
                    <a:pt x="132" y="279"/>
                  </a:lnTo>
                  <a:lnTo>
                    <a:pt x="131" y="278"/>
                  </a:lnTo>
                  <a:lnTo>
                    <a:pt x="130" y="278"/>
                  </a:lnTo>
                  <a:lnTo>
                    <a:pt x="128" y="279"/>
                  </a:lnTo>
                  <a:lnTo>
                    <a:pt x="127" y="277"/>
                  </a:lnTo>
                  <a:lnTo>
                    <a:pt x="129" y="275"/>
                  </a:lnTo>
                  <a:lnTo>
                    <a:pt x="130" y="272"/>
                  </a:lnTo>
                  <a:lnTo>
                    <a:pt x="132" y="270"/>
                  </a:lnTo>
                  <a:lnTo>
                    <a:pt x="133" y="268"/>
                  </a:lnTo>
                  <a:lnTo>
                    <a:pt x="136" y="266"/>
                  </a:lnTo>
                  <a:lnTo>
                    <a:pt x="149" y="258"/>
                  </a:lnTo>
                  <a:lnTo>
                    <a:pt x="152" y="256"/>
                  </a:lnTo>
                  <a:lnTo>
                    <a:pt x="160" y="250"/>
                  </a:lnTo>
                  <a:lnTo>
                    <a:pt x="162" y="247"/>
                  </a:lnTo>
                  <a:lnTo>
                    <a:pt x="181" y="238"/>
                  </a:lnTo>
                  <a:lnTo>
                    <a:pt x="203" y="219"/>
                  </a:lnTo>
                  <a:lnTo>
                    <a:pt x="209" y="214"/>
                  </a:lnTo>
                  <a:lnTo>
                    <a:pt x="212" y="211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0" name="Freeform 431" descr="Papel carta">
              <a:extLst>
                <a:ext uri="{FF2B5EF4-FFF2-40B4-BE49-F238E27FC236}">
                  <a16:creationId xmlns:a16="http://schemas.microsoft.com/office/drawing/2014/main" id="{644E73CB-B852-4258-8914-75A01CE86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7178" y="5543869"/>
              <a:ext cx="832678" cy="411323"/>
            </a:xfrm>
            <a:custGeom>
              <a:avLst/>
              <a:gdLst>
                <a:gd name="T0" fmla="*/ 202 w 415"/>
                <a:gd name="T1" fmla="*/ 0 h 205"/>
                <a:gd name="T2" fmla="*/ 184 w 415"/>
                <a:gd name="T3" fmla="*/ 12 h 205"/>
                <a:gd name="T4" fmla="*/ 182 w 415"/>
                <a:gd name="T5" fmla="*/ 16 h 205"/>
                <a:gd name="T6" fmla="*/ 153 w 415"/>
                <a:gd name="T7" fmla="*/ 35 h 205"/>
                <a:gd name="T8" fmla="*/ 130 w 415"/>
                <a:gd name="T9" fmla="*/ 43 h 205"/>
                <a:gd name="T10" fmla="*/ 126 w 415"/>
                <a:gd name="T11" fmla="*/ 43 h 205"/>
                <a:gd name="T12" fmla="*/ 127 w 415"/>
                <a:gd name="T13" fmla="*/ 49 h 205"/>
                <a:gd name="T14" fmla="*/ 117 w 415"/>
                <a:gd name="T15" fmla="*/ 50 h 205"/>
                <a:gd name="T16" fmla="*/ 115 w 415"/>
                <a:gd name="T17" fmla="*/ 44 h 205"/>
                <a:gd name="T18" fmla="*/ 76 w 415"/>
                <a:gd name="T19" fmla="*/ 46 h 205"/>
                <a:gd name="T20" fmla="*/ 65 w 415"/>
                <a:gd name="T21" fmla="*/ 47 h 205"/>
                <a:gd name="T22" fmla="*/ 33 w 415"/>
                <a:gd name="T23" fmla="*/ 65 h 205"/>
                <a:gd name="T24" fmla="*/ 42 w 415"/>
                <a:gd name="T25" fmla="*/ 60 h 205"/>
                <a:gd name="T26" fmla="*/ 69 w 415"/>
                <a:gd name="T27" fmla="*/ 56 h 205"/>
                <a:gd name="T28" fmla="*/ 53 w 415"/>
                <a:gd name="T29" fmla="*/ 62 h 205"/>
                <a:gd name="T30" fmla="*/ 49 w 415"/>
                <a:gd name="T31" fmla="*/ 61 h 205"/>
                <a:gd name="T32" fmla="*/ 39 w 415"/>
                <a:gd name="T33" fmla="*/ 71 h 205"/>
                <a:gd name="T34" fmla="*/ 26 w 415"/>
                <a:gd name="T35" fmla="*/ 73 h 205"/>
                <a:gd name="T36" fmla="*/ 23 w 415"/>
                <a:gd name="T37" fmla="*/ 67 h 205"/>
                <a:gd name="T38" fmla="*/ 3 w 415"/>
                <a:gd name="T39" fmla="*/ 79 h 205"/>
                <a:gd name="T40" fmla="*/ 4 w 415"/>
                <a:gd name="T41" fmla="*/ 90 h 205"/>
                <a:gd name="T42" fmla="*/ 12 w 415"/>
                <a:gd name="T43" fmla="*/ 107 h 205"/>
                <a:gd name="T44" fmla="*/ 9 w 415"/>
                <a:gd name="T45" fmla="*/ 118 h 205"/>
                <a:gd name="T46" fmla="*/ 18 w 415"/>
                <a:gd name="T47" fmla="*/ 127 h 205"/>
                <a:gd name="T48" fmla="*/ 28 w 415"/>
                <a:gd name="T49" fmla="*/ 139 h 205"/>
                <a:gd name="T50" fmla="*/ 44 w 415"/>
                <a:gd name="T51" fmla="*/ 149 h 205"/>
                <a:gd name="T52" fmla="*/ 52 w 415"/>
                <a:gd name="T53" fmla="*/ 159 h 205"/>
                <a:gd name="T54" fmla="*/ 67 w 415"/>
                <a:gd name="T55" fmla="*/ 176 h 205"/>
                <a:gd name="T56" fmla="*/ 69 w 415"/>
                <a:gd name="T57" fmla="*/ 197 h 205"/>
                <a:gd name="T58" fmla="*/ 85 w 415"/>
                <a:gd name="T59" fmla="*/ 168 h 205"/>
                <a:gd name="T60" fmla="*/ 94 w 415"/>
                <a:gd name="T61" fmla="*/ 158 h 205"/>
                <a:gd name="T62" fmla="*/ 100 w 415"/>
                <a:gd name="T63" fmla="*/ 122 h 205"/>
                <a:gd name="T64" fmla="*/ 110 w 415"/>
                <a:gd name="T65" fmla="*/ 109 h 205"/>
                <a:gd name="T66" fmla="*/ 130 w 415"/>
                <a:gd name="T67" fmla="*/ 113 h 205"/>
                <a:gd name="T68" fmla="*/ 144 w 415"/>
                <a:gd name="T69" fmla="*/ 131 h 205"/>
                <a:gd name="T70" fmla="*/ 145 w 415"/>
                <a:gd name="T71" fmla="*/ 154 h 205"/>
                <a:gd name="T72" fmla="*/ 163 w 415"/>
                <a:gd name="T73" fmla="*/ 172 h 205"/>
                <a:gd name="T74" fmla="*/ 176 w 415"/>
                <a:gd name="T75" fmla="*/ 180 h 205"/>
                <a:gd name="T76" fmla="*/ 201 w 415"/>
                <a:gd name="T77" fmla="*/ 175 h 205"/>
                <a:gd name="T78" fmla="*/ 229 w 415"/>
                <a:gd name="T79" fmla="*/ 139 h 205"/>
                <a:gd name="T80" fmla="*/ 252 w 415"/>
                <a:gd name="T81" fmla="*/ 119 h 205"/>
                <a:gd name="T82" fmla="*/ 266 w 415"/>
                <a:gd name="T83" fmla="*/ 107 h 205"/>
                <a:gd name="T84" fmla="*/ 279 w 415"/>
                <a:gd name="T85" fmla="*/ 111 h 205"/>
                <a:gd name="T86" fmla="*/ 295 w 415"/>
                <a:gd name="T87" fmla="*/ 115 h 205"/>
                <a:gd name="T88" fmla="*/ 306 w 415"/>
                <a:gd name="T89" fmla="*/ 125 h 205"/>
                <a:gd name="T90" fmla="*/ 310 w 415"/>
                <a:gd name="T91" fmla="*/ 133 h 205"/>
                <a:gd name="T92" fmla="*/ 328 w 415"/>
                <a:gd name="T93" fmla="*/ 145 h 205"/>
                <a:gd name="T94" fmla="*/ 324 w 415"/>
                <a:gd name="T95" fmla="*/ 161 h 205"/>
                <a:gd name="T96" fmla="*/ 336 w 415"/>
                <a:gd name="T97" fmla="*/ 166 h 205"/>
                <a:gd name="T98" fmla="*/ 355 w 415"/>
                <a:gd name="T99" fmla="*/ 172 h 205"/>
                <a:gd name="T100" fmla="*/ 366 w 415"/>
                <a:gd name="T101" fmla="*/ 178 h 205"/>
                <a:gd name="T102" fmla="*/ 360 w 415"/>
                <a:gd name="T103" fmla="*/ 188 h 205"/>
                <a:gd name="T104" fmla="*/ 409 w 415"/>
                <a:gd name="T105" fmla="*/ 86 h 205"/>
                <a:gd name="T106" fmla="*/ 357 w 415"/>
                <a:gd name="T107" fmla="*/ 73 h 205"/>
                <a:gd name="T108" fmla="*/ 340 w 415"/>
                <a:gd name="T109" fmla="*/ 71 h 205"/>
                <a:gd name="T110" fmla="*/ 326 w 415"/>
                <a:gd name="T111" fmla="*/ 71 h 205"/>
                <a:gd name="T112" fmla="*/ 325 w 415"/>
                <a:gd name="T113" fmla="*/ 84 h 205"/>
                <a:gd name="T114" fmla="*/ 296 w 415"/>
                <a:gd name="T115" fmla="*/ 97 h 205"/>
                <a:gd name="T116" fmla="*/ 279 w 415"/>
                <a:gd name="T117" fmla="*/ 83 h 205"/>
                <a:gd name="T118" fmla="*/ 258 w 415"/>
                <a:gd name="T119" fmla="*/ 77 h 205"/>
                <a:gd name="T120" fmla="*/ 235 w 415"/>
                <a:gd name="T121" fmla="*/ 28 h 205"/>
                <a:gd name="T122" fmla="*/ 214 w 415"/>
                <a:gd name="T123" fmla="*/ 22 h 205"/>
                <a:gd name="T124" fmla="*/ 208 w 415"/>
                <a:gd name="T125" fmla="*/ 1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" h="205">
                  <a:moveTo>
                    <a:pt x="209" y="7"/>
                  </a:moveTo>
                  <a:lnTo>
                    <a:pt x="208" y="7"/>
                  </a:lnTo>
                  <a:lnTo>
                    <a:pt x="207" y="5"/>
                  </a:lnTo>
                  <a:lnTo>
                    <a:pt x="205" y="1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200" y="1"/>
                  </a:lnTo>
                  <a:lnTo>
                    <a:pt x="198" y="2"/>
                  </a:lnTo>
                  <a:lnTo>
                    <a:pt x="193" y="6"/>
                  </a:lnTo>
                  <a:lnTo>
                    <a:pt x="188" y="8"/>
                  </a:lnTo>
                  <a:lnTo>
                    <a:pt x="185" y="11"/>
                  </a:lnTo>
                  <a:lnTo>
                    <a:pt x="184" y="12"/>
                  </a:lnTo>
                  <a:lnTo>
                    <a:pt x="185" y="15"/>
                  </a:lnTo>
                  <a:lnTo>
                    <a:pt x="186" y="16"/>
                  </a:lnTo>
                  <a:lnTo>
                    <a:pt x="186" y="18"/>
                  </a:lnTo>
                  <a:lnTo>
                    <a:pt x="187" y="19"/>
                  </a:lnTo>
                  <a:lnTo>
                    <a:pt x="185" y="20"/>
                  </a:lnTo>
                  <a:lnTo>
                    <a:pt x="182" y="16"/>
                  </a:lnTo>
                  <a:lnTo>
                    <a:pt x="179" y="16"/>
                  </a:lnTo>
                  <a:lnTo>
                    <a:pt x="177" y="17"/>
                  </a:lnTo>
                  <a:lnTo>
                    <a:pt x="176" y="19"/>
                  </a:lnTo>
                  <a:lnTo>
                    <a:pt x="167" y="25"/>
                  </a:lnTo>
                  <a:lnTo>
                    <a:pt x="165" y="28"/>
                  </a:lnTo>
                  <a:lnTo>
                    <a:pt x="153" y="35"/>
                  </a:lnTo>
                  <a:lnTo>
                    <a:pt x="149" y="36"/>
                  </a:lnTo>
                  <a:lnTo>
                    <a:pt x="133" y="41"/>
                  </a:lnTo>
                  <a:lnTo>
                    <a:pt x="127" y="41"/>
                  </a:lnTo>
                  <a:lnTo>
                    <a:pt x="127" y="43"/>
                  </a:lnTo>
                  <a:lnTo>
                    <a:pt x="128" y="43"/>
                  </a:lnTo>
                  <a:lnTo>
                    <a:pt x="130" y="43"/>
                  </a:lnTo>
                  <a:lnTo>
                    <a:pt x="132" y="44"/>
                  </a:lnTo>
                  <a:lnTo>
                    <a:pt x="132" y="46"/>
                  </a:lnTo>
                  <a:lnTo>
                    <a:pt x="130" y="46"/>
                  </a:lnTo>
                  <a:lnTo>
                    <a:pt x="130" y="44"/>
                  </a:lnTo>
                  <a:lnTo>
                    <a:pt x="128" y="44"/>
                  </a:lnTo>
                  <a:lnTo>
                    <a:pt x="126" y="43"/>
                  </a:lnTo>
                  <a:lnTo>
                    <a:pt x="123" y="43"/>
                  </a:lnTo>
                  <a:lnTo>
                    <a:pt x="120" y="43"/>
                  </a:lnTo>
                  <a:lnTo>
                    <a:pt x="123" y="44"/>
                  </a:lnTo>
                  <a:lnTo>
                    <a:pt x="127" y="46"/>
                  </a:lnTo>
                  <a:lnTo>
                    <a:pt x="127" y="47"/>
                  </a:lnTo>
                  <a:lnTo>
                    <a:pt x="127" y="49"/>
                  </a:lnTo>
                  <a:lnTo>
                    <a:pt x="123" y="50"/>
                  </a:lnTo>
                  <a:lnTo>
                    <a:pt x="121" y="50"/>
                  </a:lnTo>
                  <a:lnTo>
                    <a:pt x="119" y="53"/>
                  </a:lnTo>
                  <a:lnTo>
                    <a:pt x="119" y="50"/>
                  </a:lnTo>
                  <a:lnTo>
                    <a:pt x="118" y="49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3" y="51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3" y="44"/>
                  </a:lnTo>
                  <a:lnTo>
                    <a:pt x="115" y="44"/>
                  </a:lnTo>
                  <a:lnTo>
                    <a:pt x="118" y="43"/>
                  </a:lnTo>
                  <a:lnTo>
                    <a:pt x="119" y="40"/>
                  </a:lnTo>
                  <a:lnTo>
                    <a:pt x="89" y="41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8"/>
                  </a:lnTo>
                  <a:lnTo>
                    <a:pt x="77" y="48"/>
                  </a:lnTo>
                  <a:lnTo>
                    <a:pt x="73" y="47"/>
                  </a:lnTo>
                  <a:lnTo>
                    <a:pt x="73" y="44"/>
                  </a:lnTo>
                  <a:lnTo>
                    <a:pt x="65" y="47"/>
                  </a:lnTo>
                  <a:lnTo>
                    <a:pt x="62" y="48"/>
                  </a:lnTo>
                  <a:lnTo>
                    <a:pt x="62" y="50"/>
                  </a:lnTo>
                  <a:lnTo>
                    <a:pt x="52" y="53"/>
                  </a:lnTo>
                  <a:lnTo>
                    <a:pt x="34" y="61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6" y="64"/>
                  </a:lnTo>
                  <a:lnTo>
                    <a:pt x="38" y="64"/>
                  </a:lnTo>
                  <a:lnTo>
                    <a:pt x="37" y="62"/>
                  </a:lnTo>
                  <a:lnTo>
                    <a:pt x="39" y="61"/>
                  </a:lnTo>
                  <a:lnTo>
                    <a:pt x="42" y="60"/>
                  </a:lnTo>
                  <a:lnTo>
                    <a:pt x="46" y="58"/>
                  </a:lnTo>
                  <a:lnTo>
                    <a:pt x="69" y="49"/>
                  </a:lnTo>
                  <a:lnTo>
                    <a:pt x="70" y="51"/>
                  </a:lnTo>
                  <a:lnTo>
                    <a:pt x="70" y="54"/>
                  </a:lnTo>
                  <a:lnTo>
                    <a:pt x="70" y="55"/>
                  </a:lnTo>
                  <a:lnTo>
                    <a:pt x="69" y="56"/>
                  </a:lnTo>
                  <a:lnTo>
                    <a:pt x="68" y="57"/>
                  </a:lnTo>
                  <a:lnTo>
                    <a:pt x="65" y="59"/>
                  </a:lnTo>
                  <a:lnTo>
                    <a:pt x="62" y="60"/>
                  </a:lnTo>
                  <a:lnTo>
                    <a:pt x="58" y="62"/>
                  </a:lnTo>
                  <a:lnTo>
                    <a:pt x="55" y="63"/>
                  </a:lnTo>
                  <a:lnTo>
                    <a:pt x="53" y="62"/>
                  </a:lnTo>
                  <a:lnTo>
                    <a:pt x="53" y="61"/>
                  </a:lnTo>
                  <a:lnTo>
                    <a:pt x="54" y="59"/>
                  </a:lnTo>
                  <a:lnTo>
                    <a:pt x="53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49" y="61"/>
                  </a:lnTo>
                  <a:lnTo>
                    <a:pt x="47" y="61"/>
                  </a:lnTo>
                  <a:lnTo>
                    <a:pt x="42" y="64"/>
                  </a:lnTo>
                  <a:lnTo>
                    <a:pt x="42" y="65"/>
                  </a:lnTo>
                  <a:lnTo>
                    <a:pt x="43" y="67"/>
                  </a:lnTo>
                  <a:lnTo>
                    <a:pt x="44" y="69"/>
                  </a:lnTo>
                  <a:lnTo>
                    <a:pt x="39" y="71"/>
                  </a:lnTo>
                  <a:lnTo>
                    <a:pt x="36" y="73"/>
                  </a:lnTo>
                  <a:lnTo>
                    <a:pt x="34" y="74"/>
                  </a:lnTo>
                  <a:lnTo>
                    <a:pt x="33" y="74"/>
                  </a:lnTo>
                  <a:lnTo>
                    <a:pt x="32" y="74"/>
                  </a:lnTo>
                  <a:lnTo>
                    <a:pt x="29" y="73"/>
                  </a:lnTo>
                  <a:lnTo>
                    <a:pt x="26" y="73"/>
                  </a:lnTo>
                  <a:lnTo>
                    <a:pt x="25" y="69"/>
                  </a:lnTo>
                  <a:lnTo>
                    <a:pt x="26" y="68"/>
                  </a:lnTo>
                  <a:lnTo>
                    <a:pt x="28" y="67"/>
                  </a:lnTo>
                  <a:lnTo>
                    <a:pt x="29" y="65"/>
                  </a:lnTo>
                  <a:lnTo>
                    <a:pt x="28" y="65"/>
                  </a:lnTo>
                  <a:lnTo>
                    <a:pt x="23" y="67"/>
                  </a:lnTo>
                  <a:lnTo>
                    <a:pt x="21" y="68"/>
                  </a:lnTo>
                  <a:lnTo>
                    <a:pt x="16" y="73"/>
                  </a:lnTo>
                  <a:lnTo>
                    <a:pt x="12" y="74"/>
                  </a:lnTo>
                  <a:lnTo>
                    <a:pt x="10" y="76"/>
                  </a:lnTo>
                  <a:lnTo>
                    <a:pt x="7" y="78"/>
                  </a:lnTo>
                  <a:lnTo>
                    <a:pt x="3" y="79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4" y="93"/>
                  </a:lnTo>
                  <a:lnTo>
                    <a:pt x="6" y="95"/>
                  </a:lnTo>
                  <a:lnTo>
                    <a:pt x="8" y="102"/>
                  </a:lnTo>
                  <a:lnTo>
                    <a:pt x="9" y="104"/>
                  </a:lnTo>
                  <a:lnTo>
                    <a:pt x="10" y="106"/>
                  </a:lnTo>
                  <a:lnTo>
                    <a:pt x="12" y="107"/>
                  </a:lnTo>
                  <a:lnTo>
                    <a:pt x="10" y="109"/>
                  </a:lnTo>
                  <a:lnTo>
                    <a:pt x="9" y="112"/>
                  </a:lnTo>
                  <a:lnTo>
                    <a:pt x="8" y="112"/>
                  </a:lnTo>
                  <a:lnTo>
                    <a:pt x="9" y="114"/>
                  </a:lnTo>
                  <a:lnTo>
                    <a:pt x="9" y="117"/>
                  </a:lnTo>
                  <a:lnTo>
                    <a:pt x="9" y="118"/>
                  </a:lnTo>
                  <a:lnTo>
                    <a:pt x="9" y="124"/>
                  </a:lnTo>
                  <a:lnTo>
                    <a:pt x="10" y="127"/>
                  </a:lnTo>
                  <a:lnTo>
                    <a:pt x="13" y="128"/>
                  </a:lnTo>
                  <a:lnTo>
                    <a:pt x="15" y="128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0" y="127"/>
                  </a:lnTo>
                  <a:lnTo>
                    <a:pt x="21" y="129"/>
                  </a:lnTo>
                  <a:lnTo>
                    <a:pt x="24" y="133"/>
                  </a:lnTo>
                  <a:lnTo>
                    <a:pt x="25" y="136"/>
                  </a:lnTo>
                  <a:lnTo>
                    <a:pt x="26" y="139"/>
                  </a:lnTo>
                  <a:lnTo>
                    <a:pt x="28" y="139"/>
                  </a:lnTo>
                  <a:lnTo>
                    <a:pt x="29" y="139"/>
                  </a:lnTo>
                  <a:lnTo>
                    <a:pt x="31" y="141"/>
                  </a:lnTo>
                  <a:lnTo>
                    <a:pt x="32" y="142"/>
                  </a:lnTo>
                  <a:lnTo>
                    <a:pt x="37" y="149"/>
                  </a:lnTo>
                  <a:lnTo>
                    <a:pt x="41" y="151"/>
                  </a:lnTo>
                  <a:lnTo>
                    <a:pt x="44" y="149"/>
                  </a:lnTo>
                  <a:lnTo>
                    <a:pt x="45" y="150"/>
                  </a:lnTo>
                  <a:lnTo>
                    <a:pt x="46" y="152"/>
                  </a:lnTo>
                  <a:lnTo>
                    <a:pt x="49" y="152"/>
                  </a:lnTo>
                  <a:lnTo>
                    <a:pt x="51" y="155"/>
                  </a:lnTo>
                  <a:lnTo>
                    <a:pt x="52" y="157"/>
                  </a:lnTo>
                  <a:lnTo>
                    <a:pt x="52" y="159"/>
                  </a:lnTo>
                  <a:lnTo>
                    <a:pt x="54" y="160"/>
                  </a:lnTo>
                  <a:lnTo>
                    <a:pt x="56" y="161"/>
                  </a:lnTo>
                  <a:lnTo>
                    <a:pt x="57" y="164"/>
                  </a:lnTo>
                  <a:lnTo>
                    <a:pt x="61" y="171"/>
                  </a:lnTo>
                  <a:lnTo>
                    <a:pt x="65" y="172"/>
                  </a:lnTo>
                  <a:lnTo>
                    <a:pt x="67" y="176"/>
                  </a:lnTo>
                  <a:lnTo>
                    <a:pt x="67" y="178"/>
                  </a:lnTo>
                  <a:lnTo>
                    <a:pt x="67" y="180"/>
                  </a:lnTo>
                  <a:lnTo>
                    <a:pt x="68" y="184"/>
                  </a:lnTo>
                  <a:lnTo>
                    <a:pt x="67" y="187"/>
                  </a:lnTo>
                  <a:lnTo>
                    <a:pt x="66" y="191"/>
                  </a:lnTo>
                  <a:lnTo>
                    <a:pt x="69" y="197"/>
                  </a:lnTo>
                  <a:lnTo>
                    <a:pt x="75" y="204"/>
                  </a:lnTo>
                  <a:lnTo>
                    <a:pt x="74" y="202"/>
                  </a:lnTo>
                  <a:lnTo>
                    <a:pt x="78" y="195"/>
                  </a:lnTo>
                  <a:lnTo>
                    <a:pt x="81" y="181"/>
                  </a:lnTo>
                  <a:lnTo>
                    <a:pt x="81" y="180"/>
                  </a:lnTo>
                  <a:lnTo>
                    <a:pt x="85" y="168"/>
                  </a:lnTo>
                  <a:lnTo>
                    <a:pt x="88" y="168"/>
                  </a:lnTo>
                  <a:lnTo>
                    <a:pt x="91" y="166"/>
                  </a:lnTo>
                  <a:lnTo>
                    <a:pt x="91" y="163"/>
                  </a:lnTo>
                  <a:lnTo>
                    <a:pt x="92" y="162"/>
                  </a:lnTo>
                  <a:lnTo>
                    <a:pt x="94" y="160"/>
                  </a:lnTo>
                  <a:lnTo>
                    <a:pt x="94" y="158"/>
                  </a:lnTo>
                  <a:lnTo>
                    <a:pt x="99" y="153"/>
                  </a:lnTo>
                  <a:lnTo>
                    <a:pt x="99" y="148"/>
                  </a:lnTo>
                  <a:lnTo>
                    <a:pt x="99" y="141"/>
                  </a:lnTo>
                  <a:lnTo>
                    <a:pt x="100" y="135"/>
                  </a:lnTo>
                  <a:lnTo>
                    <a:pt x="100" y="131"/>
                  </a:lnTo>
                  <a:lnTo>
                    <a:pt x="100" y="122"/>
                  </a:lnTo>
                  <a:lnTo>
                    <a:pt x="101" y="120"/>
                  </a:lnTo>
                  <a:lnTo>
                    <a:pt x="104" y="115"/>
                  </a:lnTo>
                  <a:lnTo>
                    <a:pt x="104" y="112"/>
                  </a:lnTo>
                  <a:lnTo>
                    <a:pt x="106" y="112"/>
                  </a:lnTo>
                  <a:lnTo>
                    <a:pt x="107" y="110"/>
                  </a:lnTo>
                  <a:lnTo>
                    <a:pt x="110" y="109"/>
                  </a:lnTo>
                  <a:lnTo>
                    <a:pt x="112" y="110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7" y="111"/>
                  </a:lnTo>
                  <a:lnTo>
                    <a:pt x="130" y="112"/>
                  </a:lnTo>
                  <a:lnTo>
                    <a:pt x="130" y="113"/>
                  </a:lnTo>
                  <a:lnTo>
                    <a:pt x="133" y="117"/>
                  </a:lnTo>
                  <a:lnTo>
                    <a:pt x="135" y="120"/>
                  </a:lnTo>
                  <a:lnTo>
                    <a:pt x="139" y="122"/>
                  </a:lnTo>
                  <a:lnTo>
                    <a:pt x="143" y="125"/>
                  </a:lnTo>
                  <a:lnTo>
                    <a:pt x="143" y="130"/>
                  </a:lnTo>
                  <a:lnTo>
                    <a:pt x="144" y="131"/>
                  </a:lnTo>
                  <a:lnTo>
                    <a:pt x="142" y="138"/>
                  </a:lnTo>
                  <a:lnTo>
                    <a:pt x="143" y="142"/>
                  </a:lnTo>
                  <a:lnTo>
                    <a:pt x="144" y="145"/>
                  </a:lnTo>
                  <a:lnTo>
                    <a:pt x="143" y="148"/>
                  </a:lnTo>
                  <a:lnTo>
                    <a:pt x="143" y="149"/>
                  </a:lnTo>
                  <a:lnTo>
                    <a:pt x="145" y="154"/>
                  </a:lnTo>
                  <a:lnTo>
                    <a:pt x="146" y="154"/>
                  </a:lnTo>
                  <a:lnTo>
                    <a:pt x="147" y="159"/>
                  </a:lnTo>
                  <a:lnTo>
                    <a:pt x="148" y="162"/>
                  </a:lnTo>
                  <a:lnTo>
                    <a:pt x="150" y="169"/>
                  </a:lnTo>
                  <a:lnTo>
                    <a:pt x="154" y="172"/>
                  </a:lnTo>
                  <a:lnTo>
                    <a:pt x="163" y="172"/>
                  </a:lnTo>
                  <a:lnTo>
                    <a:pt x="166" y="172"/>
                  </a:lnTo>
                  <a:lnTo>
                    <a:pt x="169" y="172"/>
                  </a:lnTo>
                  <a:lnTo>
                    <a:pt x="172" y="174"/>
                  </a:lnTo>
                  <a:lnTo>
                    <a:pt x="174" y="176"/>
                  </a:lnTo>
                  <a:lnTo>
                    <a:pt x="175" y="178"/>
                  </a:lnTo>
                  <a:lnTo>
                    <a:pt x="176" y="180"/>
                  </a:lnTo>
                  <a:lnTo>
                    <a:pt x="179" y="184"/>
                  </a:lnTo>
                  <a:lnTo>
                    <a:pt x="181" y="185"/>
                  </a:lnTo>
                  <a:lnTo>
                    <a:pt x="187" y="187"/>
                  </a:lnTo>
                  <a:lnTo>
                    <a:pt x="192" y="187"/>
                  </a:lnTo>
                  <a:lnTo>
                    <a:pt x="193" y="185"/>
                  </a:lnTo>
                  <a:lnTo>
                    <a:pt x="201" y="175"/>
                  </a:lnTo>
                  <a:lnTo>
                    <a:pt x="202" y="173"/>
                  </a:lnTo>
                  <a:lnTo>
                    <a:pt x="210" y="163"/>
                  </a:lnTo>
                  <a:lnTo>
                    <a:pt x="211" y="160"/>
                  </a:lnTo>
                  <a:lnTo>
                    <a:pt x="213" y="159"/>
                  </a:lnTo>
                  <a:lnTo>
                    <a:pt x="228" y="141"/>
                  </a:lnTo>
                  <a:lnTo>
                    <a:pt x="229" y="139"/>
                  </a:lnTo>
                  <a:lnTo>
                    <a:pt x="231" y="137"/>
                  </a:lnTo>
                  <a:lnTo>
                    <a:pt x="231" y="134"/>
                  </a:lnTo>
                  <a:lnTo>
                    <a:pt x="232" y="133"/>
                  </a:lnTo>
                  <a:lnTo>
                    <a:pt x="247" y="122"/>
                  </a:lnTo>
                  <a:lnTo>
                    <a:pt x="251" y="121"/>
                  </a:lnTo>
                  <a:lnTo>
                    <a:pt x="252" y="119"/>
                  </a:lnTo>
                  <a:lnTo>
                    <a:pt x="259" y="119"/>
                  </a:lnTo>
                  <a:lnTo>
                    <a:pt x="261" y="120"/>
                  </a:lnTo>
                  <a:lnTo>
                    <a:pt x="263" y="119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6" y="107"/>
                  </a:lnTo>
                  <a:lnTo>
                    <a:pt x="268" y="108"/>
                  </a:lnTo>
                  <a:lnTo>
                    <a:pt x="273" y="106"/>
                  </a:lnTo>
                  <a:lnTo>
                    <a:pt x="274" y="104"/>
                  </a:lnTo>
                  <a:lnTo>
                    <a:pt x="276" y="103"/>
                  </a:lnTo>
                  <a:lnTo>
                    <a:pt x="278" y="106"/>
                  </a:lnTo>
                  <a:lnTo>
                    <a:pt x="279" y="111"/>
                  </a:lnTo>
                  <a:lnTo>
                    <a:pt x="281" y="111"/>
                  </a:lnTo>
                  <a:lnTo>
                    <a:pt x="285" y="109"/>
                  </a:lnTo>
                  <a:lnTo>
                    <a:pt x="289" y="111"/>
                  </a:lnTo>
                  <a:lnTo>
                    <a:pt x="290" y="113"/>
                  </a:lnTo>
                  <a:lnTo>
                    <a:pt x="291" y="115"/>
                  </a:lnTo>
                  <a:lnTo>
                    <a:pt x="295" y="115"/>
                  </a:lnTo>
                  <a:lnTo>
                    <a:pt x="297" y="114"/>
                  </a:lnTo>
                  <a:lnTo>
                    <a:pt x="299" y="112"/>
                  </a:lnTo>
                  <a:lnTo>
                    <a:pt x="302" y="112"/>
                  </a:lnTo>
                  <a:lnTo>
                    <a:pt x="304" y="116"/>
                  </a:lnTo>
                  <a:lnTo>
                    <a:pt x="305" y="123"/>
                  </a:lnTo>
                  <a:lnTo>
                    <a:pt x="306" y="125"/>
                  </a:lnTo>
                  <a:lnTo>
                    <a:pt x="306" y="127"/>
                  </a:lnTo>
                  <a:lnTo>
                    <a:pt x="307" y="128"/>
                  </a:lnTo>
                  <a:lnTo>
                    <a:pt x="307" y="131"/>
                  </a:lnTo>
                  <a:lnTo>
                    <a:pt x="307" y="132"/>
                  </a:lnTo>
                  <a:lnTo>
                    <a:pt x="309" y="133"/>
                  </a:lnTo>
                  <a:lnTo>
                    <a:pt x="310" y="133"/>
                  </a:lnTo>
                  <a:lnTo>
                    <a:pt x="313" y="134"/>
                  </a:lnTo>
                  <a:lnTo>
                    <a:pt x="319" y="134"/>
                  </a:lnTo>
                  <a:lnTo>
                    <a:pt x="322" y="135"/>
                  </a:lnTo>
                  <a:lnTo>
                    <a:pt x="324" y="137"/>
                  </a:lnTo>
                  <a:lnTo>
                    <a:pt x="326" y="143"/>
                  </a:lnTo>
                  <a:lnTo>
                    <a:pt x="328" y="145"/>
                  </a:lnTo>
                  <a:lnTo>
                    <a:pt x="328" y="146"/>
                  </a:lnTo>
                  <a:lnTo>
                    <a:pt x="328" y="148"/>
                  </a:lnTo>
                  <a:lnTo>
                    <a:pt x="328" y="151"/>
                  </a:lnTo>
                  <a:lnTo>
                    <a:pt x="325" y="155"/>
                  </a:lnTo>
                  <a:lnTo>
                    <a:pt x="324" y="160"/>
                  </a:lnTo>
                  <a:lnTo>
                    <a:pt x="324" y="161"/>
                  </a:lnTo>
                  <a:lnTo>
                    <a:pt x="325" y="163"/>
                  </a:lnTo>
                  <a:lnTo>
                    <a:pt x="326" y="164"/>
                  </a:lnTo>
                  <a:lnTo>
                    <a:pt x="328" y="164"/>
                  </a:lnTo>
                  <a:lnTo>
                    <a:pt x="331" y="165"/>
                  </a:lnTo>
                  <a:lnTo>
                    <a:pt x="334" y="165"/>
                  </a:lnTo>
                  <a:lnTo>
                    <a:pt x="336" y="166"/>
                  </a:lnTo>
                  <a:lnTo>
                    <a:pt x="342" y="166"/>
                  </a:lnTo>
                  <a:lnTo>
                    <a:pt x="349" y="169"/>
                  </a:lnTo>
                  <a:lnTo>
                    <a:pt x="348" y="171"/>
                  </a:lnTo>
                  <a:lnTo>
                    <a:pt x="349" y="172"/>
                  </a:lnTo>
                  <a:lnTo>
                    <a:pt x="351" y="172"/>
                  </a:lnTo>
                  <a:lnTo>
                    <a:pt x="355" y="172"/>
                  </a:lnTo>
                  <a:lnTo>
                    <a:pt x="359" y="172"/>
                  </a:lnTo>
                  <a:lnTo>
                    <a:pt x="361" y="172"/>
                  </a:lnTo>
                  <a:lnTo>
                    <a:pt x="361" y="176"/>
                  </a:lnTo>
                  <a:lnTo>
                    <a:pt x="364" y="177"/>
                  </a:lnTo>
                  <a:lnTo>
                    <a:pt x="365" y="177"/>
                  </a:lnTo>
                  <a:lnTo>
                    <a:pt x="366" y="178"/>
                  </a:lnTo>
                  <a:lnTo>
                    <a:pt x="365" y="181"/>
                  </a:lnTo>
                  <a:lnTo>
                    <a:pt x="364" y="181"/>
                  </a:lnTo>
                  <a:lnTo>
                    <a:pt x="362" y="181"/>
                  </a:lnTo>
                  <a:lnTo>
                    <a:pt x="361" y="185"/>
                  </a:lnTo>
                  <a:lnTo>
                    <a:pt x="361" y="187"/>
                  </a:lnTo>
                  <a:lnTo>
                    <a:pt x="360" y="188"/>
                  </a:lnTo>
                  <a:lnTo>
                    <a:pt x="359" y="190"/>
                  </a:lnTo>
                  <a:lnTo>
                    <a:pt x="414" y="190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0" y="88"/>
                  </a:lnTo>
                  <a:lnTo>
                    <a:pt x="409" y="86"/>
                  </a:lnTo>
                  <a:lnTo>
                    <a:pt x="408" y="87"/>
                  </a:lnTo>
                  <a:lnTo>
                    <a:pt x="404" y="88"/>
                  </a:lnTo>
                  <a:lnTo>
                    <a:pt x="392" y="88"/>
                  </a:lnTo>
                  <a:lnTo>
                    <a:pt x="375" y="85"/>
                  </a:lnTo>
                  <a:lnTo>
                    <a:pt x="359" y="73"/>
                  </a:lnTo>
                  <a:lnTo>
                    <a:pt x="357" y="73"/>
                  </a:lnTo>
                  <a:lnTo>
                    <a:pt x="355" y="74"/>
                  </a:lnTo>
                  <a:lnTo>
                    <a:pt x="352" y="73"/>
                  </a:lnTo>
                  <a:lnTo>
                    <a:pt x="350" y="71"/>
                  </a:lnTo>
                  <a:lnTo>
                    <a:pt x="343" y="70"/>
                  </a:lnTo>
                  <a:lnTo>
                    <a:pt x="342" y="70"/>
                  </a:lnTo>
                  <a:lnTo>
                    <a:pt x="340" y="71"/>
                  </a:lnTo>
                  <a:lnTo>
                    <a:pt x="336" y="71"/>
                  </a:lnTo>
                  <a:lnTo>
                    <a:pt x="334" y="70"/>
                  </a:lnTo>
                  <a:lnTo>
                    <a:pt x="331" y="71"/>
                  </a:lnTo>
                  <a:lnTo>
                    <a:pt x="329" y="70"/>
                  </a:lnTo>
                  <a:lnTo>
                    <a:pt x="328" y="70"/>
                  </a:lnTo>
                  <a:lnTo>
                    <a:pt x="326" y="71"/>
                  </a:lnTo>
                  <a:lnTo>
                    <a:pt x="326" y="76"/>
                  </a:lnTo>
                  <a:lnTo>
                    <a:pt x="325" y="77"/>
                  </a:lnTo>
                  <a:lnTo>
                    <a:pt x="323" y="79"/>
                  </a:lnTo>
                  <a:lnTo>
                    <a:pt x="323" y="81"/>
                  </a:lnTo>
                  <a:lnTo>
                    <a:pt x="325" y="82"/>
                  </a:lnTo>
                  <a:lnTo>
                    <a:pt x="325" y="84"/>
                  </a:lnTo>
                  <a:lnTo>
                    <a:pt x="323" y="91"/>
                  </a:lnTo>
                  <a:lnTo>
                    <a:pt x="324" y="93"/>
                  </a:lnTo>
                  <a:lnTo>
                    <a:pt x="324" y="97"/>
                  </a:lnTo>
                  <a:lnTo>
                    <a:pt x="322" y="97"/>
                  </a:lnTo>
                  <a:lnTo>
                    <a:pt x="319" y="97"/>
                  </a:lnTo>
                  <a:lnTo>
                    <a:pt x="296" y="97"/>
                  </a:lnTo>
                  <a:lnTo>
                    <a:pt x="293" y="98"/>
                  </a:lnTo>
                  <a:lnTo>
                    <a:pt x="292" y="97"/>
                  </a:lnTo>
                  <a:lnTo>
                    <a:pt x="290" y="96"/>
                  </a:lnTo>
                  <a:lnTo>
                    <a:pt x="289" y="94"/>
                  </a:lnTo>
                  <a:lnTo>
                    <a:pt x="280" y="87"/>
                  </a:lnTo>
                  <a:lnTo>
                    <a:pt x="279" y="83"/>
                  </a:lnTo>
                  <a:lnTo>
                    <a:pt x="276" y="83"/>
                  </a:lnTo>
                  <a:lnTo>
                    <a:pt x="272" y="83"/>
                  </a:lnTo>
                  <a:lnTo>
                    <a:pt x="269" y="82"/>
                  </a:lnTo>
                  <a:lnTo>
                    <a:pt x="266" y="78"/>
                  </a:lnTo>
                  <a:lnTo>
                    <a:pt x="262" y="79"/>
                  </a:lnTo>
                  <a:lnTo>
                    <a:pt x="258" y="77"/>
                  </a:lnTo>
                  <a:lnTo>
                    <a:pt x="256" y="70"/>
                  </a:lnTo>
                  <a:lnTo>
                    <a:pt x="252" y="70"/>
                  </a:lnTo>
                  <a:lnTo>
                    <a:pt x="250" y="64"/>
                  </a:lnTo>
                  <a:lnTo>
                    <a:pt x="247" y="26"/>
                  </a:lnTo>
                  <a:lnTo>
                    <a:pt x="239" y="26"/>
                  </a:lnTo>
                  <a:lnTo>
                    <a:pt x="235" y="28"/>
                  </a:lnTo>
                  <a:lnTo>
                    <a:pt x="229" y="28"/>
                  </a:lnTo>
                  <a:lnTo>
                    <a:pt x="225" y="26"/>
                  </a:lnTo>
                  <a:lnTo>
                    <a:pt x="223" y="26"/>
                  </a:lnTo>
                  <a:lnTo>
                    <a:pt x="220" y="24"/>
                  </a:lnTo>
                  <a:lnTo>
                    <a:pt x="215" y="23"/>
                  </a:lnTo>
                  <a:lnTo>
                    <a:pt x="214" y="22"/>
                  </a:lnTo>
                  <a:lnTo>
                    <a:pt x="211" y="22"/>
                  </a:lnTo>
                  <a:lnTo>
                    <a:pt x="211" y="20"/>
                  </a:lnTo>
                  <a:lnTo>
                    <a:pt x="210" y="18"/>
                  </a:lnTo>
                  <a:lnTo>
                    <a:pt x="210" y="16"/>
                  </a:lnTo>
                  <a:lnTo>
                    <a:pt x="209" y="15"/>
                  </a:lnTo>
                  <a:lnTo>
                    <a:pt x="208" y="13"/>
                  </a:lnTo>
                  <a:lnTo>
                    <a:pt x="208" y="11"/>
                  </a:lnTo>
                  <a:lnTo>
                    <a:pt x="209" y="7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1" name="Freeform 432" descr="Papel carta">
              <a:extLst>
                <a:ext uri="{FF2B5EF4-FFF2-40B4-BE49-F238E27FC236}">
                  <a16:creationId xmlns:a16="http://schemas.microsoft.com/office/drawing/2014/main" id="{9CFC5A7D-C043-4BCB-8A71-BAF82CD3D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282" y="5750534"/>
              <a:ext cx="1003227" cy="947046"/>
            </a:xfrm>
            <a:custGeom>
              <a:avLst/>
              <a:gdLst>
                <a:gd name="T0" fmla="*/ 346 w 500"/>
                <a:gd name="T1" fmla="*/ 78 h 472"/>
                <a:gd name="T2" fmla="*/ 348 w 500"/>
                <a:gd name="T3" fmla="*/ 74 h 472"/>
                <a:gd name="T4" fmla="*/ 335 w 500"/>
                <a:gd name="T5" fmla="*/ 69 h 472"/>
                <a:gd name="T6" fmla="*/ 320 w 500"/>
                <a:gd name="T7" fmla="*/ 63 h 472"/>
                <a:gd name="T8" fmla="*/ 309 w 500"/>
                <a:gd name="T9" fmla="*/ 60 h 472"/>
                <a:gd name="T10" fmla="*/ 312 w 500"/>
                <a:gd name="T11" fmla="*/ 45 h 472"/>
                <a:gd name="T12" fmla="*/ 306 w 500"/>
                <a:gd name="T13" fmla="*/ 32 h 472"/>
                <a:gd name="T14" fmla="*/ 291 w 500"/>
                <a:gd name="T15" fmla="*/ 29 h 472"/>
                <a:gd name="T16" fmla="*/ 289 w 500"/>
                <a:gd name="T17" fmla="*/ 20 h 472"/>
                <a:gd name="T18" fmla="*/ 279 w 500"/>
                <a:gd name="T19" fmla="*/ 12 h 472"/>
                <a:gd name="T20" fmla="*/ 265 w 500"/>
                <a:gd name="T21" fmla="*/ 8 h 472"/>
                <a:gd name="T22" fmla="*/ 257 w 500"/>
                <a:gd name="T23" fmla="*/ 3 h 472"/>
                <a:gd name="T24" fmla="*/ 247 w 500"/>
                <a:gd name="T25" fmla="*/ 16 h 472"/>
                <a:gd name="T26" fmla="*/ 231 w 500"/>
                <a:gd name="T27" fmla="*/ 19 h 472"/>
                <a:gd name="T28" fmla="*/ 212 w 500"/>
                <a:gd name="T29" fmla="*/ 38 h 472"/>
                <a:gd name="T30" fmla="*/ 185 w 500"/>
                <a:gd name="T31" fmla="*/ 72 h 472"/>
                <a:gd name="T32" fmla="*/ 163 w 500"/>
                <a:gd name="T33" fmla="*/ 81 h 472"/>
                <a:gd name="T34" fmla="*/ 153 w 500"/>
                <a:gd name="T35" fmla="*/ 69 h 472"/>
                <a:gd name="T36" fmla="*/ 132 w 500"/>
                <a:gd name="T37" fmla="*/ 59 h 472"/>
                <a:gd name="T38" fmla="*/ 127 w 500"/>
                <a:gd name="T39" fmla="*/ 45 h 472"/>
                <a:gd name="T40" fmla="*/ 127 w 500"/>
                <a:gd name="T41" fmla="*/ 27 h 472"/>
                <a:gd name="T42" fmla="*/ 114 w 500"/>
                <a:gd name="T43" fmla="*/ 10 h 472"/>
                <a:gd name="T44" fmla="*/ 96 w 500"/>
                <a:gd name="T45" fmla="*/ 7 h 472"/>
                <a:gd name="T46" fmla="*/ 88 w 500"/>
                <a:gd name="T47" fmla="*/ 12 h 472"/>
                <a:gd name="T48" fmla="*/ 83 w 500"/>
                <a:gd name="T49" fmla="*/ 38 h 472"/>
                <a:gd name="T50" fmla="*/ 76 w 500"/>
                <a:gd name="T51" fmla="*/ 59 h 472"/>
                <a:gd name="T52" fmla="*/ 65 w 500"/>
                <a:gd name="T53" fmla="*/ 77 h 472"/>
                <a:gd name="T54" fmla="*/ 58 w 500"/>
                <a:gd name="T55" fmla="*/ 104 h 472"/>
                <a:gd name="T56" fmla="*/ 37 w 500"/>
                <a:gd name="T57" fmla="*/ 119 h 472"/>
                <a:gd name="T58" fmla="*/ 19 w 500"/>
                <a:gd name="T59" fmla="*/ 165 h 472"/>
                <a:gd name="T60" fmla="*/ 0 w 500"/>
                <a:gd name="T61" fmla="*/ 223 h 472"/>
                <a:gd name="T62" fmla="*/ 10 w 500"/>
                <a:gd name="T63" fmla="*/ 267 h 472"/>
                <a:gd name="T64" fmla="*/ 26 w 500"/>
                <a:gd name="T65" fmla="*/ 271 h 472"/>
                <a:gd name="T66" fmla="*/ 35 w 500"/>
                <a:gd name="T67" fmla="*/ 282 h 472"/>
                <a:gd name="T68" fmla="*/ 23 w 500"/>
                <a:gd name="T69" fmla="*/ 282 h 472"/>
                <a:gd name="T70" fmla="*/ 46 w 500"/>
                <a:gd name="T71" fmla="*/ 297 h 472"/>
                <a:gd name="T72" fmla="*/ 80 w 500"/>
                <a:gd name="T73" fmla="*/ 318 h 472"/>
                <a:gd name="T74" fmla="*/ 100 w 500"/>
                <a:gd name="T75" fmla="*/ 325 h 472"/>
                <a:gd name="T76" fmla="*/ 104 w 500"/>
                <a:gd name="T77" fmla="*/ 331 h 472"/>
                <a:gd name="T78" fmla="*/ 83 w 500"/>
                <a:gd name="T79" fmla="*/ 320 h 472"/>
                <a:gd name="T80" fmla="*/ 107 w 500"/>
                <a:gd name="T81" fmla="*/ 335 h 472"/>
                <a:gd name="T82" fmla="*/ 141 w 500"/>
                <a:gd name="T83" fmla="*/ 368 h 472"/>
                <a:gd name="T84" fmla="*/ 159 w 500"/>
                <a:gd name="T85" fmla="*/ 381 h 472"/>
                <a:gd name="T86" fmla="*/ 172 w 500"/>
                <a:gd name="T87" fmla="*/ 381 h 472"/>
                <a:gd name="T88" fmla="*/ 185 w 500"/>
                <a:gd name="T89" fmla="*/ 389 h 472"/>
                <a:gd name="T90" fmla="*/ 192 w 500"/>
                <a:gd name="T91" fmla="*/ 392 h 472"/>
                <a:gd name="T92" fmla="*/ 201 w 500"/>
                <a:gd name="T93" fmla="*/ 393 h 472"/>
                <a:gd name="T94" fmla="*/ 202 w 500"/>
                <a:gd name="T95" fmla="*/ 402 h 472"/>
                <a:gd name="T96" fmla="*/ 198 w 500"/>
                <a:gd name="T97" fmla="*/ 400 h 472"/>
                <a:gd name="T98" fmla="*/ 184 w 500"/>
                <a:gd name="T99" fmla="*/ 396 h 472"/>
                <a:gd name="T100" fmla="*/ 189 w 500"/>
                <a:gd name="T101" fmla="*/ 405 h 472"/>
                <a:gd name="T102" fmla="*/ 219 w 500"/>
                <a:gd name="T103" fmla="*/ 425 h 472"/>
                <a:gd name="T104" fmla="*/ 238 w 500"/>
                <a:gd name="T105" fmla="*/ 444 h 472"/>
                <a:gd name="T106" fmla="*/ 270 w 500"/>
                <a:gd name="T107" fmla="*/ 470 h 472"/>
                <a:gd name="T108" fmla="*/ 280 w 500"/>
                <a:gd name="T109" fmla="*/ 436 h 472"/>
                <a:gd name="T110" fmla="*/ 281 w 500"/>
                <a:gd name="T111" fmla="*/ 412 h 472"/>
                <a:gd name="T112" fmla="*/ 276 w 500"/>
                <a:gd name="T113" fmla="*/ 353 h 472"/>
                <a:gd name="T114" fmla="*/ 494 w 500"/>
                <a:gd name="T115" fmla="*/ 207 h 472"/>
                <a:gd name="T116" fmla="*/ 456 w 500"/>
                <a:gd name="T117" fmla="*/ 156 h 472"/>
                <a:gd name="T118" fmla="*/ 382 w 500"/>
                <a:gd name="T119" fmla="*/ 115 h 472"/>
                <a:gd name="T120" fmla="*/ 350 w 500"/>
                <a:gd name="T121" fmla="*/ 9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0" h="472">
                  <a:moveTo>
                    <a:pt x="343" y="87"/>
                  </a:moveTo>
                  <a:lnTo>
                    <a:pt x="344" y="85"/>
                  </a:lnTo>
                  <a:lnTo>
                    <a:pt x="345" y="84"/>
                  </a:lnTo>
                  <a:lnTo>
                    <a:pt x="345" y="82"/>
                  </a:lnTo>
                  <a:lnTo>
                    <a:pt x="346" y="78"/>
                  </a:lnTo>
                  <a:lnTo>
                    <a:pt x="348" y="78"/>
                  </a:lnTo>
                  <a:lnTo>
                    <a:pt x="349" y="78"/>
                  </a:lnTo>
                  <a:lnTo>
                    <a:pt x="350" y="75"/>
                  </a:lnTo>
                  <a:lnTo>
                    <a:pt x="349" y="74"/>
                  </a:lnTo>
                  <a:lnTo>
                    <a:pt x="348" y="74"/>
                  </a:lnTo>
                  <a:lnTo>
                    <a:pt x="345" y="73"/>
                  </a:lnTo>
                  <a:lnTo>
                    <a:pt x="345" y="69"/>
                  </a:lnTo>
                  <a:lnTo>
                    <a:pt x="343" y="69"/>
                  </a:lnTo>
                  <a:lnTo>
                    <a:pt x="339" y="69"/>
                  </a:lnTo>
                  <a:lnTo>
                    <a:pt x="335" y="69"/>
                  </a:lnTo>
                  <a:lnTo>
                    <a:pt x="333" y="69"/>
                  </a:lnTo>
                  <a:lnTo>
                    <a:pt x="332" y="68"/>
                  </a:lnTo>
                  <a:lnTo>
                    <a:pt x="333" y="66"/>
                  </a:lnTo>
                  <a:lnTo>
                    <a:pt x="326" y="63"/>
                  </a:lnTo>
                  <a:lnTo>
                    <a:pt x="320" y="63"/>
                  </a:lnTo>
                  <a:lnTo>
                    <a:pt x="318" y="62"/>
                  </a:lnTo>
                  <a:lnTo>
                    <a:pt x="315" y="62"/>
                  </a:lnTo>
                  <a:lnTo>
                    <a:pt x="312" y="61"/>
                  </a:lnTo>
                  <a:lnTo>
                    <a:pt x="310" y="61"/>
                  </a:lnTo>
                  <a:lnTo>
                    <a:pt x="309" y="60"/>
                  </a:lnTo>
                  <a:lnTo>
                    <a:pt x="308" y="58"/>
                  </a:lnTo>
                  <a:lnTo>
                    <a:pt x="308" y="57"/>
                  </a:lnTo>
                  <a:lnTo>
                    <a:pt x="309" y="52"/>
                  </a:lnTo>
                  <a:lnTo>
                    <a:pt x="312" y="48"/>
                  </a:lnTo>
                  <a:lnTo>
                    <a:pt x="312" y="45"/>
                  </a:lnTo>
                  <a:lnTo>
                    <a:pt x="312" y="43"/>
                  </a:lnTo>
                  <a:lnTo>
                    <a:pt x="312" y="42"/>
                  </a:lnTo>
                  <a:lnTo>
                    <a:pt x="310" y="40"/>
                  </a:lnTo>
                  <a:lnTo>
                    <a:pt x="308" y="34"/>
                  </a:lnTo>
                  <a:lnTo>
                    <a:pt x="306" y="32"/>
                  </a:lnTo>
                  <a:lnTo>
                    <a:pt x="303" y="31"/>
                  </a:lnTo>
                  <a:lnTo>
                    <a:pt x="297" y="31"/>
                  </a:lnTo>
                  <a:lnTo>
                    <a:pt x="294" y="30"/>
                  </a:lnTo>
                  <a:lnTo>
                    <a:pt x="293" y="30"/>
                  </a:lnTo>
                  <a:lnTo>
                    <a:pt x="291" y="29"/>
                  </a:lnTo>
                  <a:lnTo>
                    <a:pt x="291" y="28"/>
                  </a:lnTo>
                  <a:lnTo>
                    <a:pt x="291" y="25"/>
                  </a:lnTo>
                  <a:lnTo>
                    <a:pt x="290" y="24"/>
                  </a:lnTo>
                  <a:lnTo>
                    <a:pt x="290" y="22"/>
                  </a:lnTo>
                  <a:lnTo>
                    <a:pt x="289" y="20"/>
                  </a:lnTo>
                  <a:lnTo>
                    <a:pt x="288" y="13"/>
                  </a:lnTo>
                  <a:lnTo>
                    <a:pt x="286" y="9"/>
                  </a:lnTo>
                  <a:lnTo>
                    <a:pt x="283" y="9"/>
                  </a:lnTo>
                  <a:lnTo>
                    <a:pt x="281" y="11"/>
                  </a:lnTo>
                  <a:lnTo>
                    <a:pt x="279" y="12"/>
                  </a:lnTo>
                  <a:lnTo>
                    <a:pt x="275" y="12"/>
                  </a:lnTo>
                  <a:lnTo>
                    <a:pt x="274" y="10"/>
                  </a:lnTo>
                  <a:lnTo>
                    <a:pt x="273" y="8"/>
                  </a:lnTo>
                  <a:lnTo>
                    <a:pt x="269" y="6"/>
                  </a:lnTo>
                  <a:lnTo>
                    <a:pt x="265" y="8"/>
                  </a:lnTo>
                  <a:lnTo>
                    <a:pt x="263" y="8"/>
                  </a:lnTo>
                  <a:lnTo>
                    <a:pt x="262" y="3"/>
                  </a:lnTo>
                  <a:lnTo>
                    <a:pt x="260" y="0"/>
                  </a:lnTo>
                  <a:lnTo>
                    <a:pt x="258" y="1"/>
                  </a:lnTo>
                  <a:lnTo>
                    <a:pt x="257" y="3"/>
                  </a:lnTo>
                  <a:lnTo>
                    <a:pt x="252" y="5"/>
                  </a:lnTo>
                  <a:lnTo>
                    <a:pt x="250" y="4"/>
                  </a:lnTo>
                  <a:lnTo>
                    <a:pt x="249" y="9"/>
                  </a:lnTo>
                  <a:lnTo>
                    <a:pt x="249" y="13"/>
                  </a:lnTo>
                  <a:lnTo>
                    <a:pt x="247" y="16"/>
                  </a:lnTo>
                  <a:lnTo>
                    <a:pt x="245" y="17"/>
                  </a:lnTo>
                  <a:lnTo>
                    <a:pt x="243" y="16"/>
                  </a:lnTo>
                  <a:lnTo>
                    <a:pt x="236" y="16"/>
                  </a:lnTo>
                  <a:lnTo>
                    <a:pt x="235" y="18"/>
                  </a:lnTo>
                  <a:lnTo>
                    <a:pt x="231" y="19"/>
                  </a:lnTo>
                  <a:lnTo>
                    <a:pt x="216" y="30"/>
                  </a:lnTo>
                  <a:lnTo>
                    <a:pt x="215" y="31"/>
                  </a:lnTo>
                  <a:lnTo>
                    <a:pt x="215" y="34"/>
                  </a:lnTo>
                  <a:lnTo>
                    <a:pt x="213" y="36"/>
                  </a:lnTo>
                  <a:lnTo>
                    <a:pt x="212" y="38"/>
                  </a:lnTo>
                  <a:lnTo>
                    <a:pt x="197" y="56"/>
                  </a:lnTo>
                  <a:lnTo>
                    <a:pt x="195" y="57"/>
                  </a:lnTo>
                  <a:lnTo>
                    <a:pt x="194" y="60"/>
                  </a:lnTo>
                  <a:lnTo>
                    <a:pt x="186" y="70"/>
                  </a:lnTo>
                  <a:lnTo>
                    <a:pt x="185" y="72"/>
                  </a:lnTo>
                  <a:lnTo>
                    <a:pt x="177" y="82"/>
                  </a:lnTo>
                  <a:lnTo>
                    <a:pt x="176" y="84"/>
                  </a:lnTo>
                  <a:lnTo>
                    <a:pt x="171" y="84"/>
                  </a:lnTo>
                  <a:lnTo>
                    <a:pt x="165" y="82"/>
                  </a:lnTo>
                  <a:lnTo>
                    <a:pt x="163" y="81"/>
                  </a:lnTo>
                  <a:lnTo>
                    <a:pt x="160" y="77"/>
                  </a:lnTo>
                  <a:lnTo>
                    <a:pt x="159" y="75"/>
                  </a:lnTo>
                  <a:lnTo>
                    <a:pt x="158" y="73"/>
                  </a:lnTo>
                  <a:lnTo>
                    <a:pt x="156" y="71"/>
                  </a:lnTo>
                  <a:lnTo>
                    <a:pt x="153" y="69"/>
                  </a:lnTo>
                  <a:lnTo>
                    <a:pt x="150" y="69"/>
                  </a:lnTo>
                  <a:lnTo>
                    <a:pt x="147" y="69"/>
                  </a:lnTo>
                  <a:lnTo>
                    <a:pt x="138" y="69"/>
                  </a:lnTo>
                  <a:lnTo>
                    <a:pt x="134" y="66"/>
                  </a:lnTo>
                  <a:lnTo>
                    <a:pt x="132" y="59"/>
                  </a:lnTo>
                  <a:lnTo>
                    <a:pt x="131" y="56"/>
                  </a:lnTo>
                  <a:lnTo>
                    <a:pt x="130" y="51"/>
                  </a:lnTo>
                  <a:lnTo>
                    <a:pt x="129" y="51"/>
                  </a:lnTo>
                  <a:lnTo>
                    <a:pt x="127" y="46"/>
                  </a:lnTo>
                  <a:lnTo>
                    <a:pt x="127" y="45"/>
                  </a:lnTo>
                  <a:lnTo>
                    <a:pt x="128" y="42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8" y="28"/>
                  </a:lnTo>
                  <a:lnTo>
                    <a:pt x="127" y="27"/>
                  </a:lnTo>
                  <a:lnTo>
                    <a:pt x="127" y="22"/>
                  </a:lnTo>
                  <a:lnTo>
                    <a:pt x="123" y="19"/>
                  </a:lnTo>
                  <a:lnTo>
                    <a:pt x="119" y="17"/>
                  </a:lnTo>
                  <a:lnTo>
                    <a:pt x="117" y="14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1" y="8"/>
                  </a:lnTo>
                  <a:lnTo>
                    <a:pt x="106" y="6"/>
                  </a:lnTo>
                  <a:lnTo>
                    <a:pt x="104" y="7"/>
                  </a:lnTo>
                  <a:lnTo>
                    <a:pt x="96" y="7"/>
                  </a:lnTo>
                  <a:lnTo>
                    <a:pt x="94" y="6"/>
                  </a:lnTo>
                  <a:lnTo>
                    <a:pt x="91" y="7"/>
                  </a:lnTo>
                  <a:lnTo>
                    <a:pt x="90" y="9"/>
                  </a:lnTo>
                  <a:lnTo>
                    <a:pt x="88" y="9"/>
                  </a:lnTo>
                  <a:lnTo>
                    <a:pt x="88" y="12"/>
                  </a:lnTo>
                  <a:lnTo>
                    <a:pt x="85" y="17"/>
                  </a:lnTo>
                  <a:lnTo>
                    <a:pt x="84" y="19"/>
                  </a:lnTo>
                  <a:lnTo>
                    <a:pt x="84" y="28"/>
                  </a:lnTo>
                  <a:lnTo>
                    <a:pt x="84" y="32"/>
                  </a:lnTo>
                  <a:lnTo>
                    <a:pt x="83" y="38"/>
                  </a:lnTo>
                  <a:lnTo>
                    <a:pt x="83" y="45"/>
                  </a:lnTo>
                  <a:lnTo>
                    <a:pt x="83" y="50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9"/>
                  </a:lnTo>
                  <a:lnTo>
                    <a:pt x="75" y="60"/>
                  </a:lnTo>
                  <a:lnTo>
                    <a:pt x="75" y="63"/>
                  </a:lnTo>
                  <a:lnTo>
                    <a:pt x="72" y="65"/>
                  </a:lnTo>
                  <a:lnTo>
                    <a:pt x="69" y="65"/>
                  </a:lnTo>
                  <a:lnTo>
                    <a:pt x="65" y="77"/>
                  </a:lnTo>
                  <a:lnTo>
                    <a:pt x="65" y="78"/>
                  </a:lnTo>
                  <a:lnTo>
                    <a:pt x="62" y="92"/>
                  </a:lnTo>
                  <a:lnTo>
                    <a:pt x="58" y="99"/>
                  </a:lnTo>
                  <a:lnTo>
                    <a:pt x="59" y="101"/>
                  </a:lnTo>
                  <a:lnTo>
                    <a:pt x="58" y="104"/>
                  </a:lnTo>
                  <a:lnTo>
                    <a:pt x="53" y="107"/>
                  </a:lnTo>
                  <a:lnTo>
                    <a:pt x="49" y="110"/>
                  </a:lnTo>
                  <a:lnTo>
                    <a:pt x="52" y="111"/>
                  </a:lnTo>
                  <a:lnTo>
                    <a:pt x="46" y="113"/>
                  </a:lnTo>
                  <a:lnTo>
                    <a:pt x="37" y="119"/>
                  </a:lnTo>
                  <a:lnTo>
                    <a:pt x="33" y="122"/>
                  </a:lnTo>
                  <a:lnTo>
                    <a:pt x="32" y="125"/>
                  </a:lnTo>
                  <a:lnTo>
                    <a:pt x="28" y="139"/>
                  </a:lnTo>
                  <a:lnTo>
                    <a:pt x="24" y="148"/>
                  </a:lnTo>
                  <a:lnTo>
                    <a:pt x="19" y="165"/>
                  </a:lnTo>
                  <a:lnTo>
                    <a:pt x="11" y="188"/>
                  </a:lnTo>
                  <a:lnTo>
                    <a:pt x="10" y="193"/>
                  </a:lnTo>
                  <a:lnTo>
                    <a:pt x="2" y="217"/>
                  </a:lnTo>
                  <a:lnTo>
                    <a:pt x="1" y="219"/>
                  </a:lnTo>
                  <a:lnTo>
                    <a:pt x="0" y="223"/>
                  </a:lnTo>
                  <a:lnTo>
                    <a:pt x="10" y="242"/>
                  </a:lnTo>
                  <a:lnTo>
                    <a:pt x="9" y="251"/>
                  </a:lnTo>
                  <a:lnTo>
                    <a:pt x="9" y="253"/>
                  </a:lnTo>
                  <a:lnTo>
                    <a:pt x="10" y="258"/>
                  </a:lnTo>
                  <a:lnTo>
                    <a:pt x="10" y="267"/>
                  </a:lnTo>
                  <a:lnTo>
                    <a:pt x="13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23" y="270"/>
                  </a:lnTo>
                  <a:lnTo>
                    <a:pt x="26" y="271"/>
                  </a:lnTo>
                  <a:lnTo>
                    <a:pt x="30" y="271"/>
                  </a:lnTo>
                  <a:lnTo>
                    <a:pt x="32" y="273"/>
                  </a:lnTo>
                  <a:lnTo>
                    <a:pt x="33" y="275"/>
                  </a:lnTo>
                  <a:lnTo>
                    <a:pt x="35" y="279"/>
                  </a:lnTo>
                  <a:lnTo>
                    <a:pt x="35" y="282"/>
                  </a:lnTo>
                  <a:lnTo>
                    <a:pt x="36" y="286"/>
                  </a:lnTo>
                  <a:lnTo>
                    <a:pt x="31" y="285"/>
                  </a:lnTo>
                  <a:lnTo>
                    <a:pt x="28" y="285"/>
                  </a:lnTo>
                  <a:lnTo>
                    <a:pt x="24" y="283"/>
                  </a:lnTo>
                  <a:lnTo>
                    <a:pt x="23" y="282"/>
                  </a:lnTo>
                  <a:lnTo>
                    <a:pt x="22" y="282"/>
                  </a:lnTo>
                  <a:lnTo>
                    <a:pt x="21" y="285"/>
                  </a:lnTo>
                  <a:lnTo>
                    <a:pt x="36" y="292"/>
                  </a:lnTo>
                  <a:lnTo>
                    <a:pt x="40" y="293"/>
                  </a:lnTo>
                  <a:lnTo>
                    <a:pt x="46" y="297"/>
                  </a:lnTo>
                  <a:lnTo>
                    <a:pt x="50" y="302"/>
                  </a:lnTo>
                  <a:lnTo>
                    <a:pt x="72" y="315"/>
                  </a:lnTo>
                  <a:lnTo>
                    <a:pt x="76" y="317"/>
                  </a:lnTo>
                  <a:lnTo>
                    <a:pt x="80" y="319"/>
                  </a:lnTo>
                  <a:lnTo>
                    <a:pt x="80" y="318"/>
                  </a:lnTo>
                  <a:lnTo>
                    <a:pt x="81" y="317"/>
                  </a:lnTo>
                  <a:lnTo>
                    <a:pt x="83" y="317"/>
                  </a:lnTo>
                  <a:lnTo>
                    <a:pt x="85" y="319"/>
                  </a:lnTo>
                  <a:lnTo>
                    <a:pt x="92" y="323"/>
                  </a:lnTo>
                  <a:lnTo>
                    <a:pt x="100" y="325"/>
                  </a:lnTo>
                  <a:lnTo>
                    <a:pt x="102" y="327"/>
                  </a:lnTo>
                  <a:lnTo>
                    <a:pt x="104" y="327"/>
                  </a:lnTo>
                  <a:lnTo>
                    <a:pt x="107" y="330"/>
                  </a:lnTo>
                  <a:lnTo>
                    <a:pt x="106" y="331"/>
                  </a:lnTo>
                  <a:lnTo>
                    <a:pt x="104" y="331"/>
                  </a:lnTo>
                  <a:lnTo>
                    <a:pt x="92" y="324"/>
                  </a:lnTo>
                  <a:lnTo>
                    <a:pt x="91" y="324"/>
                  </a:lnTo>
                  <a:lnTo>
                    <a:pt x="88" y="323"/>
                  </a:lnTo>
                  <a:lnTo>
                    <a:pt x="85" y="320"/>
                  </a:lnTo>
                  <a:lnTo>
                    <a:pt x="83" y="320"/>
                  </a:lnTo>
                  <a:lnTo>
                    <a:pt x="87" y="323"/>
                  </a:lnTo>
                  <a:lnTo>
                    <a:pt x="93" y="326"/>
                  </a:lnTo>
                  <a:lnTo>
                    <a:pt x="96" y="329"/>
                  </a:lnTo>
                  <a:lnTo>
                    <a:pt x="106" y="335"/>
                  </a:lnTo>
                  <a:lnTo>
                    <a:pt x="107" y="335"/>
                  </a:lnTo>
                  <a:lnTo>
                    <a:pt x="108" y="336"/>
                  </a:lnTo>
                  <a:lnTo>
                    <a:pt x="113" y="338"/>
                  </a:lnTo>
                  <a:lnTo>
                    <a:pt x="123" y="350"/>
                  </a:lnTo>
                  <a:lnTo>
                    <a:pt x="127" y="353"/>
                  </a:lnTo>
                  <a:lnTo>
                    <a:pt x="141" y="368"/>
                  </a:lnTo>
                  <a:lnTo>
                    <a:pt x="145" y="369"/>
                  </a:lnTo>
                  <a:lnTo>
                    <a:pt x="148" y="373"/>
                  </a:lnTo>
                  <a:lnTo>
                    <a:pt x="151" y="374"/>
                  </a:lnTo>
                  <a:lnTo>
                    <a:pt x="158" y="378"/>
                  </a:lnTo>
                  <a:lnTo>
                    <a:pt x="159" y="381"/>
                  </a:lnTo>
                  <a:lnTo>
                    <a:pt x="162" y="381"/>
                  </a:lnTo>
                  <a:lnTo>
                    <a:pt x="163" y="380"/>
                  </a:lnTo>
                  <a:lnTo>
                    <a:pt x="166" y="381"/>
                  </a:lnTo>
                  <a:lnTo>
                    <a:pt x="167" y="380"/>
                  </a:lnTo>
                  <a:lnTo>
                    <a:pt x="172" y="381"/>
                  </a:lnTo>
                  <a:lnTo>
                    <a:pt x="176" y="385"/>
                  </a:lnTo>
                  <a:lnTo>
                    <a:pt x="178" y="385"/>
                  </a:lnTo>
                  <a:lnTo>
                    <a:pt x="180" y="389"/>
                  </a:lnTo>
                  <a:lnTo>
                    <a:pt x="184" y="392"/>
                  </a:lnTo>
                  <a:lnTo>
                    <a:pt x="185" y="389"/>
                  </a:lnTo>
                  <a:lnTo>
                    <a:pt x="183" y="389"/>
                  </a:lnTo>
                  <a:lnTo>
                    <a:pt x="185" y="387"/>
                  </a:lnTo>
                  <a:lnTo>
                    <a:pt x="186" y="387"/>
                  </a:lnTo>
                  <a:lnTo>
                    <a:pt x="186" y="390"/>
                  </a:lnTo>
                  <a:lnTo>
                    <a:pt x="192" y="392"/>
                  </a:lnTo>
                  <a:lnTo>
                    <a:pt x="195" y="394"/>
                  </a:lnTo>
                  <a:lnTo>
                    <a:pt x="197" y="393"/>
                  </a:lnTo>
                  <a:lnTo>
                    <a:pt x="198" y="392"/>
                  </a:lnTo>
                  <a:lnTo>
                    <a:pt x="199" y="392"/>
                  </a:lnTo>
                  <a:lnTo>
                    <a:pt x="201" y="393"/>
                  </a:lnTo>
                  <a:lnTo>
                    <a:pt x="201" y="395"/>
                  </a:lnTo>
                  <a:lnTo>
                    <a:pt x="201" y="396"/>
                  </a:lnTo>
                  <a:lnTo>
                    <a:pt x="201" y="398"/>
                  </a:lnTo>
                  <a:lnTo>
                    <a:pt x="201" y="400"/>
                  </a:lnTo>
                  <a:lnTo>
                    <a:pt x="202" y="402"/>
                  </a:lnTo>
                  <a:lnTo>
                    <a:pt x="204" y="404"/>
                  </a:lnTo>
                  <a:lnTo>
                    <a:pt x="204" y="405"/>
                  </a:lnTo>
                  <a:lnTo>
                    <a:pt x="201" y="406"/>
                  </a:lnTo>
                  <a:lnTo>
                    <a:pt x="200" y="402"/>
                  </a:lnTo>
                  <a:lnTo>
                    <a:pt x="198" y="400"/>
                  </a:lnTo>
                  <a:lnTo>
                    <a:pt x="196" y="396"/>
                  </a:lnTo>
                  <a:lnTo>
                    <a:pt x="195" y="395"/>
                  </a:lnTo>
                  <a:lnTo>
                    <a:pt x="189" y="395"/>
                  </a:lnTo>
                  <a:lnTo>
                    <a:pt x="186" y="395"/>
                  </a:lnTo>
                  <a:lnTo>
                    <a:pt x="184" y="396"/>
                  </a:lnTo>
                  <a:lnTo>
                    <a:pt x="186" y="399"/>
                  </a:lnTo>
                  <a:lnTo>
                    <a:pt x="187" y="400"/>
                  </a:lnTo>
                  <a:lnTo>
                    <a:pt x="192" y="402"/>
                  </a:lnTo>
                  <a:lnTo>
                    <a:pt x="189" y="403"/>
                  </a:lnTo>
                  <a:lnTo>
                    <a:pt x="189" y="405"/>
                  </a:lnTo>
                  <a:lnTo>
                    <a:pt x="207" y="418"/>
                  </a:lnTo>
                  <a:lnTo>
                    <a:pt x="213" y="423"/>
                  </a:lnTo>
                  <a:lnTo>
                    <a:pt x="216" y="423"/>
                  </a:lnTo>
                  <a:lnTo>
                    <a:pt x="218" y="422"/>
                  </a:lnTo>
                  <a:lnTo>
                    <a:pt x="219" y="425"/>
                  </a:lnTo>
                  <a:lnTo>
                    <a:pt x="219" y="426"/>
                  </a:lnTo>
                  <a:lnTo>
                    <a:pt x="230" y="435"/>
                  </a:lnTo>
                  <a:lnTo>
                    <a:pt x="231" y="435"/>
                  </a:lnTo>
                  <a:lnTo>
                    <a:pt x="232" y="440"/>
                  </a:lnTo>
                  <a:lnTo>
                    <a:pt x="238" y="444"/>
                  </a:lnTo>
                  <a:lnTo>
                    <a:pt x="240" y="444"/>
                  </a:lnTo>
                  <a:lnTo>
                    <a:pt x="246" y="450"/>
                  </a:lnTo>
                  <a:lnTo>
                    <a:pt x="258" y="459"/>
                  </a:lnTo>
                  <a:lnTo>
                    <a:pt x="266" y="468"/>
                  </a:lnTo>
                  <a:lnTo>
                    <a:pt x="270" y="470"/>
                  </a:lnTo>
                  <a:lnTo>
                    <a:pt x="273" y="466"/>
                  </a:lnTo>
                  <a:lnTo>
                    <a:pt x="273" y="471"/>
                  </a:lnTo>
                  <a:lnTo>
                    <a:pt x="285" y="446"/>
                  </a:lnTo>
                  <a:lnTo>
                    <a:pt x="283" y="439"/>
                  </a:lnTo>
                  <a:lnTo>
                    <a:pt x="280" y="436"/>
                  </a:lnTo>
                  <a:lnTo>
                    <a:pt x="277" y="431"/>
                  </a:lnTo>
                  <a:lnTo>
                    <a:pt x="279" y="430"/>
                  </a:lnTo>
                  <a:lnTo>
                    <a:pt x="283" y="427"/>
                  </a:lnTo>
                  <a:lnTo>
                    <a:pt x="280" y="417"/>
                  </a:lnTo>
                  <a:lnTo>
                    <a:pt x="281" y="412"/>
                  </a:lnTo>
                  <a:lnTo>
                    <a:pt x="282" y="408"/>
                  </a:lnTo>
                  <a:lnTo>
                    <a:pt x="290" y="396"/>
                  </a:lnTo>
                  <a:lnTo>
                    <a:pt x="290" y="387"/>
                  </a:lnTo>
                  <a:lnTo>
                    <a:pt x="278" y="369"/>
                  </a:lnTo>
                  <a:lnTo>
                    <a:pt x="276" y="353"/>
                  </a:lnTo>
                  <a:lnTo>
                    <a:pt x="325" y="254"/>
                  </a:lnTo>
                  <a:lnTo>
                    <a:pt x="495" y="239"/>
                  </a:lnTo>
                  <a:lnTo>
                    <a:pt x="496" y="230"/>
                  </a:lnTo>
                  <a:lnTo>
                    <a:pt x="494" y="216"/>
                  </a:lnTo>
                  <a:lnTo>
                    <a:pt x="494" y="207"/>
                  </a:lnTo>
                  <a:lnTo>
                    <a:pt x="499" y="192"/>
                  </a:lnTo>
                  <a:lnTo>
                    <a:pt x="491" y="189"/>
                  </a:lnTo>
                  <a:lnTo>
                    <a:pt x="476" y="184"/>
                  </a:lnTo>
                  <a:lnTo>
                    <a:pt x="462" y="172"/>
                  </a:lnTo>
                  <a:lnTo>
                    <a:pt x="456" y="156"/>
                  </a:lnTo>
                  <a:lnTo>
                    <a:pt x="419" y="137"/>
                  </a:lnTo>
                  <a:lnTo>
                    <a:pt x="409" y="133"/>
                  </a:lnTo>
                  <a:lnTo>
                    <a:pt x="403" y="129"/>
                  </a:lnTo>
                  <a:lnTo>
                    <a:pt x="392" y="116"/>
                  </a:lnTo>
                  <a:lnTo>
                    <a:pt x="382" y="115"/>
                  </a:lnTo>
                  <a:lnTo>
                    <a:pt x="380" y="112"/>
                  </a:lnTo>
                  <a:lnTo>
                    <a:pt x="375" y="99"/>
                  </a:lnTo>
                  <a:lnTo>
                    <a:pt x="365" y="94"/>
                  </a:lnTo>
                  <a:lnTo>
                    <a:pt x="352" y="92"/>
                  </a:lnTo>
                  <a:lnTo>
                    <a:pt x="350" y="92"/>
                  </a:lnTo>
                  <a:lnTo>
                    <a:pt x="343" y="87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2" name="Freeform 433" descr="Papel carta">
              <a:extLst>
                <a:ext uri="{FF2B5EF4-FFF2-40B4-BE49-F238E27FC236}">
                  <a16:creationId xmlns:a16="http://schemas.microsoft.com/office/drawing/2014/main" id="{D4D5E7FF-9BCC-4A00-896E-3D8CAE617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519" y="5616102"/>
              <a:ext cx="1235975" cy="826659"/>
            </a:xfrm>
            <a:custGeom>
              <a:avLst/>
              <a:gdLst>
                <a:gd name="T0" fmla="*/ 258 w 616"/>
                <a:gd name="T1" fmla="*/ 7 h 412"/>
                <a:gd name="T2" fmla="*/ 289 w 616"/>
                <a:gd name="T3" fmla="*/ 55 h 412"/>
                <a:gd name="T4" fmla="*/ 323 w 616"/>
                <a:gd name="T5" fmla="*/ 65 h 412"/>
                <a:gd name="T6" fmla="*/ 341 w 616"/>
                <a:gd name="T7" fmla="*/ 113 h 412"/>
                <a:gd name="T8" fmla="*/ 384 w 616"/>
                <a:gd name="T9" fmla="*/ 151 h 412"/>
                <a:gd name="T10" fmla="*/ 435 w 616"/>
                <a:gd name="T11" fmla="*/ 130 h 412"/>
                <a:gd name="T12" fmla="*/ 445 w 616"/>
                <a:gd name="T13" fmla="*/ 158 h 412"/>
                <a:gd name="T14" fmla="*/ 491 w 616"/>
                <a:gd name="T15" fmla="*/ 193 h 412"/>
                <a:gd name="T16" fmla="*/ 607 w 616"/>
                <a:gd name="T17" fmla="*/ 215 h 412"/>
                <a:gd name="T18" fmla="*/ 593 w 616"/>
                <a:gd name="T19" fmla="*/ 325 h 412"/>
                <a:gd name="T20" fmla="*/ 571 w 616"/>
                <a:gd name="T21" fmla="*/ 323 h 412"/>
                <a:gd name="T22" fmla="*/ 556 w 616"/>
                <a:gd name="T23" fmla="*/ 313 h 412"/>
                <a:gd name="T24" fmla="*/ 548 w 616"/>
                <a:gd name="T25" fmla="*/ 318 h 412"/>
                <a:gd name="T26" fmla="*/ 549 w 616"/>
                <a:gd name="T27" fmla="*/ 326 h 412"/>
                <a:gd name="T28" fmla="*/ 576 w 616"/>
                <a:gd name="T29" fmla="*/ 332 h 412"/>
                <a:gd name="T30" fmla="*/ 595 w 616"/>
                <a:gd name="T31" fmla="*/ 343 h 412"/>
                <a:gd name="T32" fmla="*/ 597 w 616"/>
                <a:gd name="T33" fmla="*/ 349 h 412"/>
                <a:gd name="T34" fmla="*/ 542 w 616"/>
                <a:gd name="T35" fmla="*/ 327 h 412"/>
                <a:gd name="T36" fmla="*/ 516 w 616"/>
                <a:gd name="T37" fmla="*/ 315 h 412"/>
                <a:gd name="T38" fmla="*/ 514 w 616"/>
                <a:gd name="T39" fmla="*/ 321 h 412"/>
                <a:gd name="T40" fmla="*/ 530 w 616"/>
                <a:gd name="T41" fmla="*/ 310 h 412"/>
                <a:gd name="T42" fmla="*/ 521 w 616"/>
                <a:gd name="T43" fmla="*/ 310 h 412"/>
                <a:gd name="T44" fmla="*/ 507 w 616"/>
                <a:gd name="T45" fmla="*/ 307 h 412"/>
                <a:gd name="T46" fmla="*/ 499 w 616"/>
                <a:gd name="T47" fmla="*/ 308 h 412"/>
                <a:gd name="T48" fmla="*/ 483 w 616"/>
                <a:gd name="T49" fmla="*/ 294 h 412"/>
                <a:gd name="T50" fmla="*/ 465 w 616"/>
                <a:gd name="T51" fmla="*/ 313 h 412"/>
                <a:gd name="T52" fmla="*/ 487 w 616"/>
                <a:gd name="T53" fmla="*/ 320 h 412"/>
                <a:gd name="T54" fmla="*/ 481 w 616"/>
                <a:gd name="T55" fmla="*/ 323 h 412"/>
                <a:gd name="T56" fmla="*/ 462 w 616"/>
                <a:gd name="T57" fmla="*/ 328 h 412"/>
                <a:gd name="T58" fmla="*/ 490 w 616"/>
                <a:gd name="T59" fmla="*/ 323 h 412"/>
                <a:gd name="T60" fmla="*/ 483 w 616"/>
                <a:gd name="T61" fmla="*/ 328 h 412"/>
                <a:gd name="T62" fmla="*/ 455 w 616"/>
                <a:gd name="T63" fmla="*/ 333 h 412"/>
                <a:gd name="T64" fmla="*/ 436 w 616"/>
                <a:gd name="T65" fmla="*/ 340 h 412"/>
                <a:gd name="T66" fmla="*/ 419 w 616"/>
                <a:gd name="T67" fmla="*/ 353 h 412"/>
                <a:gd name="T68" fmla="*/ 389 w 616"/>
                <a:gd name="T69" fmla="*/ 369 h 412"/>
                <a:gd name="T70" fmla="*/ 367 w 616"/>
                <a:gd name="T71" fmla="*/ 378 h 412"/>
                <a:gd name="T72" fmla="*/ 337 w 616"/>
                <a:gd name="T73" fmla="*/ 390 h 412"/>
                <a:gd name="T74" fmla="*/ 305 w 616"/>
                <a:gd name="T75" fmla="*/ 406 h 412"/>
                <a:gd name="T76" fmla="*/ 278 w 616"/>
                <a:gd name="T77" fmla="*/ 409 h 412"/>
                <a:gd name="T78" fmla="*/ 253 w 616"/>
                <a:gd name="T79" fmla="*/ 404 h 412"/>
                <a:gd name="T80" fmla="*/ 216 w 616"/>
                <a:gd name="T81" fmla="*/ 397 h 412"/>
                <a:gd name="T82" fmla="*/ 189 w 616"/>
                <a:gd name="T83" fmla="*/ 381 h 412"/>
                <a:gd name="T84" fmla="*/ 157 w 616"/>
                <a:gd name="T85" fmla="*/ 377 h 412"/>
                <a:gd name="T86" fmla="*/ 121 w 616"/>
                <a:gd name="T87" fmla="*/ 373 h 412"/>
                <a:gd name="T88" fmla="*/ 93 w 616"/>
                <a:gd name="T89" fmla="*/ 367 h 412"/>
                <a:gd name="T90" fmla="*/ 58 w 616"/>
                <a:gd name="T91" fmla="*/ 344 h 412"/>
                <a:gd name="T92" fmla="*/ 51 w 616"/>
                <a:gd name="T93" fmla="*/ 338 h 412"/>
                <a:gd name="T94" fmla="*/ 33 w 616"/>
                <a:gd name="T95" fmla="*/ 336 h 412"/>
                <a:gd name="T96" fmla="*/ 1 w 616"/>
                <a:gd name="T97" fmla="*/ 333 h 412"/>
                <a:gd name="T98" fmla="*/ 43 w 616"/>
                <a:gd name="T99" fmla="*/ 291 h 412"/>
                <a:gd name="T100" fmla="*/ 63 w 616"/>
                <a:gd name="T101" fmla="*/ 263 h 412"/>
                <a:gd name="T102" fmla="*/ 43 w 616"/>
                <a:gd name="T103" fmla="*/ 223 h 412"/>
                <a:gd name="T104" fmla="*/ 16 w 616"/>
                <a:gd name="T105" fmla="*/ 184 h 412"/>
                <a:gd name="T106" fmla="*/ 12 w 616"/>
                <a:gd name="T107" fmla="*/ 122 h 412"/>
                <a:gd name="T108" fmla="*/ 19 w 616"/>
                <a:gd name="T109" fmla="*/ 109 h 412"/>
                <a:gd name="T110" fmla="*/ 39 w 616"/>
                <a:gd name="T111" fmla="*/ 100 h 412"/>
                <a:gd name="T112" fmla="*/ 71 w 616"/>
                <a:gd name="T113" fmla="*/ 108 h 412"/>
                <a:gd name="T114" fmla="*/ 71 w 616"/>
                <a:gd name="T115" fmla="*/ 83 h 412"/>
                <a:gd name="T116" fmla="*/ 103 w 616"/>
                <a:gd name="T117" fmla="*/ 58 h 412"/>
                <a:gd name="T118" fmla="*/ 119 w 616"/>
                <a:gd name="T119" fmla="*/ 95 h 412"/>
                <a:gd name="T120" fmla="*/ 138 w 616"/>
                <a:gd name="T121" fmla="*/ 102 h 412"/>
                <a:gd name="T122" fmla="*/ 159 w 616"/>
                <a:gd name="T123" fmla="*/ 83 h 412"/>
                <a:gd name="T124" fmla="*/ 213 w 616"/>
                <a:gd name="T125" fmla="*/ 6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6" h="412">
                  <a:moveTo>
                    <a:pt x="217" y="46"/>
                  </a:moveTo>
                  <a:lnTo>
                    <a:pt x="226" y="34"/>
                  </a:lnTo>
                  <a:lnTo>
                    <a:pt x="227" y="33"/>
                  </a:lnTo>
                  <a:lnTo>
                    <a:pt x="229" y="28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2" y="8"/>
                  </a:lnTo>
                  <a:lnTo>
                    <a:pt x="231" y="0"/>
                  </a:lnTo>
                  <a:lnTo>
                    <a:pt x="237" y="0"/>
                  </a:lnTo>
                  <a:lnTo>
                    <a:pt x="258" y="7"/>
                  </a:lnTo>
                  <a:lnTo>
                    <a:pt x="263" y="10"/>
                  </a:lnTo>
                  <a:lnTo>
                    <a:pt x="269" y="18"/>
                  </a:lnTo>
                  <a:lnTo>
                    <a:pt x="273" y="30"/>
                  </a:lnTo>
                  <a:lnTo>
                    <a:pt x="274" y="33"/>
                  </a:lnTo>
                  <a:lnTo>
                    <a:pt x="277" y="35"/>
                  </a:lnTo>
                  <a:lnTo>
                    <a:pt x="279" y="36"/>
                  </a:lnTo>
                  <a:lnTo>
                    <a:pt x="282" y="38"/>
                  </a:lnTo>
                  <a:lnTo>
                    <a:pt x="286" y="46"/>
                  </a:lnTo>
                  <a:lnTo>
                    <a:pt x="286" y="51"/>
                  </a:lnTo>
                  <a:lnTo>
                    <a:pt x="289" y="55"/>
                  </a:lnTo>
                  <a:lnTo>
                    <a:pt x="292" y="60"/>
                  </a:lnTo>
                  <a:lnTo>
                    <a:pt x="295" y="60"/>
                  </a:lnTo>
                  <a:lnTo>
                    <a:pt x="300" y="58"/>
                  </a:lnTo>
                  <a:lnTo>
                    <a:pt x="303" y="61"/>
                  </a:lnTo>
                  <a:lnTo>
                    <a:pt x="305" y="64"/>
                  </a:lnTo>
                  <a:lnTo>
                    <a:pt x="308" y="66"/>
                  </a:lnTo>
                  <a:lnTo>
                    <a:pt x="315" y="63"/>
                  </a:lnTo>
                  <a:lnTo>
                    <a:pt x="319" y="64"/>
                  </a:lnTo>
                  <a:lnTo>
                    <a:pt x="321" y="65"/>
                  </a:lnTo>
                  <a:lnTo>
                    <a:pt x="323" y="65"/>
                  </a:lnTo>
                  <a:lnTo>
                    <a:pt x="328" y="64"/>
                  </a:lnTo>
                  <a:lnTo>
                    <a:pt x="330" y="64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5" y="70"/>
                  </a:lnTo>
                  <a:lnTo>
                    <a:pt x="350" y="79"/>
                  </a:lnTo>
                  <a:lnTo>
                    <a:pt x="352" y="88"/>
                  </a:lnTo>
                  <a:lnTo>
                    <a:pt x="353" y="99"/>
                  </a:lnTo>
                  <a:lnTo>
                    <a:pt x="345" y="111"/>
                  </a:lnTo>
                  <a:lnTo>
                    <a:pt x="341" y="113"/>
                  </a:lnTo>
                  <a:lnTo>
                    <a:pt x="341" y="116"/>
                  </a:lnTo>
                  <a:lnTo>
                    <a:pt x="345" y="130"/>
                  </a:lnTo>
                  <a:lnTo>
                    <a:pt x="348" y="138"/>
                  </a:lnTo>
                  <a:lnTo>
                    <a:pt x="353" y="147"/>
                  </a:lnTo>
                  <a:lnTo>
                    <a:pt x="360" y="149"/>
                  </a:lnTo>
                  <a:lnTo>
                    <a:pt x="367" y="149"/>
                  </a:lnTo>
                  <a:lnTo>
                    <a:pt x="372" y="151"/>
                  </a:lnTo>
                  <a:lnTo>
                    <a:pt x="375" y="152"/>
                  </a:lnTo>
                  <a:lnTo>
                    <a:pt x="382" y="151"/>
                  </a:lnTo>
                  <a:lnTo>
                    <a:pt x="384" y="151"/>
                  </a:lnTo>
                  <a:lnTo>
                    <a:pt x="394" y="141"/>
                  </a:lnTo>
                  <a:lnTo>
                    <a:pt x="398" y="135"/>
                  </a:lnTo>
                  <a:lnTo>
                    <a:pt x="402" y="134"/>
                  </a:lnTo>
                  <a:lnTo>
                    <a:pt x="409" y="133"/>
                  </a:lnTo>
                  <a:lnTo>
                    <a:pt x="423" y="124"/>
                  </a:lnTo>
                  <a:lnTo>
                    <a:pt x="425" y="123"/>
                  </a:lnTo>
                  <a:lnTo>
                    <a:pt x="427" y="122"/>
                  </a:lnTo>
                  <a:lnTo>
                    <a:pt x="432" y="121"/>
                  </a:lnTo>
                  <a:lnTo>
                    <a:pt x="437" y="126"/>
                  </a:lnTo>
                  <a:lnTo>
                    <a:pt x="435" y="130"/>
                  </a:lnTo>
                  <a:lnTo>
                    <a:pt x="432" y="131"/>
                  </a:lnTo>
                  <a:lnTo>
                    <a:pt x="429" y="134"/>
                  </a:lnTo>
                  <a:lnTo>
                    <a:pt x="428" y="136"/>
                  </a:lnTo>
                  <a:lnTo>
                    <a:pt x="428" y="140"/>
                  </a:lnTo>
                  <a:lnTo>
                    <a:pt x="431" y="144"/>
                  </a:lnTo>
                  <a:lnTo>
                    <a:pt x="433" y="147"/>
                  </a:lnTo>
                  <a:lnTo>
                    <a:pt x="435" y="148"/>
                  </a:lnTo>
                  <a:lnTo>
                    <a:pt x="439" y="151"/>
                  </a:lnTo>
                  <a:lnTo>
                    <a:pt x="442" y="154"/>
                  </a:lnTo>
                  <a:lnTo>
                    <a:pt x="445" y="158"/>
                  </a:lnTo>
                  <a:lnTo>
                    <a:pt x="447" y="161"/>
                  </a:lnTo>
                  <a:lnTo>
                    <a:pt x="454" y="166"/>
                  </a:lnTo>
                  <a:lnTo>
                    <a:pt x="462" y="170"/>
                  </a:lnTo>
                  <a:lnTo>
                    <a:pt x="469" y="170"/>
                  </a:lnTo>
                  <a:lnTo>
                    <a:pt x="472" y="173"/>
                  </a:lnTo>
                  <a:lnTo>
                    <a:pt x="476" y="174"/>
                  </a:lnTo>
                  <a:lnTo>
                    <a:pt x="478" y="177"/>
                  </a:lnTo>
                  <a:lnTo>
                    <a:pt x="479" y="182"/>
                  </a:lnTo>
                  <a:lnTo>
                    <a:pt x="480" y="191"/>
                  </a:lnTo>
                  <a:lnTo>
                    <a:pt x="491" y="193"/>
                  </a:lnTo>
                  <a:lnTo>
                    <a:pt x="501" y="192"/>
                  </a:lnTo>
                  <a:lnTo>
                    <a:pt x="509" y="190"/>
                  </a:lnTo>
                  <a:lnTo>
                    <a:pt x="511" y="190"/>
                  </a:lnTo>
                  <a:lnTo>
                    <a:pt x="520" y="192"/>
                  </a:lnTo>
                  <a:lnTo>
                    <a:pt x="527" y="190"/>
                  </a:lnTo>
                  <a:lnTo>
                    <a:pt x="598" y="192"/>
                  </a:lnTo>
                  <a:lnTo>
                    <a:pt x="606" y="191"/>
                  </a:lnTo>
                  <a:lnTo>
                    <a:pt x="615" y="192"/>
                  </a:lnTo>
                  <a:lnTo>
                    <a:pt x="611" y="206"/>
                  </a:lnTo>
                  <a:lnTo>
                    <a:pt x="607" y="215"/>
                  </a:lnTo>
                  <a:lnTo>
                    <a:pt x="602" y="232"/>
                  </a:lnTo>
                  <a:lnTo>
                    <a:pt x="594" y="255"/>
                  </a:lnTo>
                  <a:lnTo>
                    <a:pt x="593" y="260"/>
                  </a:lnTo>
                  <a:lnTo>
                    <a:pt x="585" y="284"/>
                  </a:lnTo>
                  <a:lnTo>
                    <a:pt x="584" y="286"/>
                  </a:lnTo>
                  <a:lnTo>
                    <a:pt x="583" y="290"/>
                  </a:lnTo>
                  <a:lnTo>
                    <a:pt x="593" y="309"/>
                  </a:lnTo>
                  <a:lnTo>
                    <a:pt x="592" y="318"/>
                  </a:lnTo>
                  <a:lnTo>
                    <a:pt x="592" y="320"/>
                  </a:lnTo>
                  <a:lnTo>
                    <a:pt x="593" y="325"/>
                  </a:lnTo>
                  <a:lnTo>
                    <a:pt x="593" y="334"/>
                  </a:lnTo>
                  <a:lnTo>
                    <a:pt x="589" y="332"/>
                  </a:lnTo>
                  <a:lnTo>
                    <a:pt x="586" y="328"/>
                  </a:lnTo>
                  <a:lnTo>
                    <a:pt x="584" y="319"/>
                  </a:lnTo>
                  <a:lnTo>
                    <a:pt x="580" y="323"/>
                  </a:lnTo>
                  <a:lnTo>
                    <a:pt x="578" y="323"/>
                  </a:lnTo>
                  <a:lnTo>
                    <a:pt x="575" y="323"/>
                  </a:lnTo>
                  <a:lnTo>
                    <a:pt x="574" y="325"/>
                  </a:lnTo>
                  <a:lnTo>
                    <a:pt x="572" y="325"/>
                  </a:lnTo>
                  <a:lnTo>
                    <a:pt x="571" y="323"/>
                  </a:lnTo>
                  <a:lnTo>
                    <a:pt x="569" y="323"/>
                  </a:lnTo>
                  <a:lnTo>
                    <a:pt x="569" y="322"/>
                  </a:lnTo>
                  <a:lnTo>
                    <a:pt x="568" y="321"/>
                  </a:lnTo>
                  <a:lnTo>
                    <a:pt x="566" y="321"/>
                  </a:lnTo>
                  <a:lnTo>
                    <a:pt x="565" y="321"/>
                  </a:lnTo>
                  <a:lnTo>
                    <a:pt x="564" y="320"/>
                  </a:lnTo>
                  <a:lnTo>
                    <a:pt x="561" y="319"/>
                  </a:lnTo>
                  <a:lnTo>
                    <a:pt x="560" y="317"/>
                  </a:lnTo>
                  <a:lnTo>
                    <a:pt x="557" y="316"/>
                  </a:lnTo>
                  <a:lnTo>
                    <a:pt x="556" y="313"/>
                  </a:lnTo>
                  <a:lnTo>
                    <a:pt x="555" y="310"/>
                  </a:lnTo>
                  <a:lnTo>
                    <a:pt x="554" y="309"/>
                  </a:lnTo>
                  <a:lnTo>
                    <a:pt x="553" y="308"/>
                  </a:lnTo>
                  <a:lnTo>
                    <a:pt x="551" y="308"/>
                  </a:lnTo>
                  <a:lnTo>
                    <a:pt x="549" y="309"/>
                  </a:lnTo>
                  <a:lnTo>
                    <a:pt x="549" y="310"/>
                  </a:lnTo>
                  <a:lnTo>
                    <a:pt x="548" y="312"/>
                  </a:lnTo>
                  <a:lnTo>
                    <a:pt x="547" y="313"/>
                  </a:lnTo>
                  <a:lnTo>
                    <a:pt x="549" y="316"/>
                  </a:lnTo>
                  <a:lnTo>
                    <a:pt x="548" y="318"/>
                  </a:lnTo>
                  <a:lnTo>
                    <a:pt x="545" y="318"/>
                  </a:lnTo>
                  <a:lnTo>
                    <a:pt x="546" y="320"/>
                  </a:lnTo>
                  <a:lnTo>
                    <a:pt x="547" y="321"/>
                  </a:lnTo>
                  <a:lnTo>
                    <a:pt x="549" y="321"/>
                  </a:lnTo>
                  <a:lnTo>
                    <a:pt x="551" y="322"/>
                  </a:lnTo>
                  <a:lnTo>
                    <a:pt x="549" y="322"/>
                  </a:lnTo>
                  <a:lnTo>
                    <a:pt x="547" y="322"/>
                  </a:lnTo>
                  <a:lnTo>
                    <a:pt x="547" y="323"/>
                  </a:lnTo>
                  <a:lnTo>
                    <a:pt x="548" y="324"/>
                  </a:lnTo>
                  <a:lnTo>
                    <a:pt x="549" y="326"/>
                  </a:lnTo>
                  <a:lnTo>
                    <a:pt x="551" y="327"/>
                  </a:lnTo>
                  <a:lnTo>
                    <a:pt x="553" y="328"/>
                  </a:lnTo>
                  <a:lnTo>
                    <a:pt x="555" y="328"/>
                  </a:lnTo>
                  <a:lnTo>
                    <a:pt x="556" y="326"/>
                  </a:lnTo>
                  <a:lnTo>
                    <a:pt x="558" y="326"/>
                  </a:lnTo>
                  <a:lnTo>
                    <a:pt x="564" y="328"/>
                  </a:lnTo>
                  <a:lnTo>
                    <a:pt x="568" y="329"/>
                  </a:lnTo>
                  <a:lnTo>
                    <a:pt x="573" y="329"/>
                  </a:lnTo>
                  <a:lnTo>
                    <a:pt x="574" y="331"/>
                  </a:lnTo>
                  <a:lnTo>
                    <a:pt x="576" y="332"/>
                  </a:lnTo>
                  <a:lnTo>
                    <a:pt x="579" y="333"/>
                  </a:lnTo>
                  <a:lnTo>
                    <a:pt x="579" y="334"/>
                  </a:lnTo>
                  <a:lnTo>
                    <a:pt x="579" y="336"/>
                  </a:lnTo>
                  <a:lnTo>
                    <a:pt x="581" y="337"/>
                  </a:lnTo>
                  <a:lnTo>
                    <a:pt x="584" y="338"/>
                  </a:lnTo>
                  <a:lnTo>
                    <a:pt x="590" y="339"/>
                  </a:lnTo>
                  <a:lnTo>
                    <a:pt x="592" y="340"/>
                  </a:lnTo>
                  <a:lnTo>
                    <a:pt x="594" y="340"/>
                  </a:lnTo>
                  <a:lnTo>
                    <a:pt x="595" y="341"/>
                  </a:lnTo>
                  <a:lnTo>
                    <a:pt x="595" y="343"/>
                  </a:lnTo>
                  <a:lnTo>
                    <a:pt x="595" y="344"/>
                  </a:lnTo>
                  <a:lnTo>
                    <a:pt x="596" y="345"/>
                  </a:lnTo>
                  <a:lnTo>
                    <a:pt x="597" y="346"/>
                  </a:lnTo>
                  <a:lnTo>
                    <a:pt x="599" y="348"/>
                  </a:lnTo>
                  <a:lnTo>
                    <a:pt x="600" y="348"/>
                  </a:lnTo>
                  <a:lnTo>
                    <a:pt x="602" y="348"/>
                  </a:lnTo>
                  <a:lnTo>
                    <a:pt x="603" y="349"/>
                  </a:lnTo>
                  <a:lnTo>
                    <a:pt x="602" y="351"/>
                  </a:lnTo>
                  <a:lnTo>
                    <a:pt x="599" y="349"/>
                  </a:lnTo>
                  <a:lnTo>
                    <a:pt x="597" y="349"/>
                  </a:lnTo>
                  <a:lnTo>
                    <a:pt x="595" y="348"/>
                  </a:lnTo>
                  <a:lnTo>
                    <a:pt x="593" y="348"/>
                  </a:lnTo>
                  <a:lnTo>
                    <a:pt x="588" y="345"/>
                  </a:lnTo>
                  <a:lnTo>
                    <a:pt x="585" y="344"/>
                  </a:lnTo>
                  <a:lnTo>
                    <a:pt x="584" y="343"/>
                  </a:lnTo>
                  <a:lnTo>
                    <a:pt x="579" y="341"/>
                  </a:lnTo>
                  <a:lnTo>
                    <a:pt x="577" y="342"/>
                  </a:lnTo>
                  <a:lnTo>
                    <a:pt x="572" y="339"/>
                  </a:lnTo>
                  <a:lnTo>
                    <a:pt x="560" y="333"/>
                  </a:lnTo>
                  <a:lnTo>
                    <a:pt x="542" y="327"/>
                  </a:lnTo>
                  <a:lnTo>
                    <a:pt x="535" y="326"/>
                  </a:lnTo>
                  <a:lnTo>
                    <a:pt x="529" y="326"/>
                  </a:lnTo>
                  <a:lnTo>
                    <a:pt x="526" y="326"/>
                  </a:lnTo>
                  <a:lnTo>
                    <a:pt x="511" y="323"/>
                  </a:lnTo>
                  <a:lnTo>
                    <a:pt x="506" y="323"/>
                  </a:lnTo>
                  <a:lnTo>
                    <a:pt x="504" y="322"/>
                  </a:lnTo>
                  <a:lnTo>
                    <a:pt x="503" y="321"/>
                  </a:lnTo>
                  <a:lnTo>
                    <a:pt x="507" y="319"/>
                  </a:lnTo>
                  <a:lnTo>
                    <a:pt x="512" y="317"/>
                  </a:lnTo>
                  <a:lnTo>
                    <a:pt x="516" y="315"/>
                  </a:lnTo>
                  <a:lnTo>
                    <a:pt x="520" y="313"/>
                  </a:lnTo>
                  <a:lnTo>
                    <a:pt x="522" y="313"/>
                  </a:lnTo>
                  <a:lnTo>
                    <a:pt x="523" y="315"/>
                  </a:lnTo>
                  <a:lnTo>
                    <a:pt x="523" y="317"/>
                  </a:lnTo>
                  <a:lnTo>
                    <a:pt x="521" y="318"/>
                  </a:lnTo>
                  <a:lnTo>
                    <a:pt x="515" y="318"/>
                  </a:lnTo>
                  <a:lnTo>
                    <a:pt x="514" y="318"/>
                  </a:lnTo>
                  <a:lnTo>
                    <a:pt x="513" y="319"/>
                  </a:lnTo>
                  <a:lnTo>
                    <a:pt x="512" y="320"/>
                  </a:lnTo>
                  <a:lnTo>
                    <a:pt x="514" y="321"/>
                  </a:lnTo>
                  <a:lnTo>
                    <a:pt x="514" y="322"/>
                  </a:lnTo>
                  <a:lnTo>
                    <a:pt x="517" y="321"/>
                  </a:lnTo>
                  <a:lnTo>
                    <a:pt x="519" y="321"/>
                  </a:lnTo>
                  <a:lnTo>
                    <a:pt x="521" y="321"/>
                  </a:lnTo>
                  <a:lnTo>
                    <a:pt x="527" y="321"/>
                  </a:lnTo>
                  <a:lnTo>
                    <a:pt x="528" y="319"/>
                  </a:lnTo>
                  <a:lnTo>
                    <a:pt x="528" y="317"/>
                  </a:lnTo>
                  <a:lnTo>
                    <a:pt x="529" y="317"/>
                  </a:lnTo>
                  <a:lnTo>
                    <a:pt x="531" y="312"/>
                  </a:lnTo>
                  <a:lnTo>
                    <a:pt x="530" y="310"/>
                  </a:lnTo>
                  <a:lnTo>
                    <a:pt x="529" y="308"/>
                  </a:lnTo>
                  <a:lnTo>
                    <a:pt x="529" y="306"/>
                  </a:lnTo>
                  <a:lnTo>
                    <a:pt x="527" y="304"/>
                  </a:lnTo>
                  <a:lnTo>
                    <a:pt x="526" y="305"/>
                  </a:lnTo>
                  <a:lnTo>
                    <a:pt x="525" y="307"/>
                  </a:lnTo>
                  <a:lnTo>
                    <a:pt x="525" y="309"/>
                  </a:lnTo>
                  <a:lnTo>
                    <a:pt x="524" y="310"/>
                  </a:lnTo>
                  <a:lnTo>
                    <a:pt x="524" y="312"/>
                  </a:lnTo>
                  <a:lnTo>
                    <a:pt x="522" y="313"/>
                  </a:lnTo>
                  <a:lnTo>
                    <a:pt x="521" y="310"/>
                  </a:lnTo>
                  <a:lnTo>
                    <a:pt x="523" y="307"/>
                  </a:lnTo>
                  <a:lnTo>
                    <a:pt x="523" y="306"/>
                  </a:lnTo>
                  <a:lnTo>
                    <a:pt x="523" y="304"/>
                  </a:lnTo>
                  <a:lnTo>
                    <a:pt x="521" y="303"/>
                  </a:lnTo>
                  <a:lnTo>
                    <a:pt x="518" y="302"/>
                  </a:lnTo>
                  <a:lnTo>
                    <a:pt x="514" y="302"/>
                  </a:lnTo>
                  <a:lnTo>
                    <a:pt x="514" y="301"/>
                  </a:lnTo>
                  <a:lnTo>
                    <a:pt x="511" y="301"/>
                  </a:lnTo>
                  <a:lnTo>
                    <a:pt x="508" y="306"/>
                  </a:lnTo>
                  <a:lnTo>
                    <a:pt x="507" y="307"/>
                  </a:lnTo>
                  <a:lnTo>
                    <a:pt x="506" y="309"/>
                  </a:lnTo>
                  <a:lnTo>
                    <a:pt x="504" y="311"/>
                  </a:lnTo>
                  <a:lnTo>
                    <a:pt x="502" y="311"/>
                  </a:lnTo>
                  <a:lnTo>
                    <a:pt x="501" y="313"/>
                  </a:lnTo>
                  <a:lnTo>
                    <a:pt x="499" y="313"/>
                  </a:lnTo>
                  <a:lnTo>
                    <a:pt x="498" y="315"/>
                  </a:lnTo>
                  <a:lnTo>
                    <a:pt x="496" y="316"/>
                  </a:lnTo>
                  <a:lnTo>
                    <a:pt x="494" y="315"/>
                  </a:lnTo>
                  <a:lnTo>
                    <a:pt x="496" y="310"/>
                  </a:lnTo>
                  <a:lnTo>
                    <a:pt x="499" y="308"/>
                  </a:lnTo>
                  <a:lnTo>
                    <a:pt x="499" y="306"/>
                  </a:lnTo>
                  <a:lnTo>
                    <a:pt x="497" y="305"/>
                  </a:lnTo>
                  <a:lnTo>
                    <a:pt x="495" y="304"/>
                  </a:lnTo>
                  <a:lnTo>
                    <a:pt x="493" y="303"/>
                  </a:lnTo>
                  <a:lnTo>
                    <a:pt x="491" y="300"/>
                  </a:lnTo>
                  <a:lnTo>
                    <a:pt x="491" y="298"/>
                  </a:lnTo>
                  <a:lnTo>
                    <a:pt x="490" y="297"/>
                  </a:lnTo>
                  <a:lnTo>
                    <a:pt x="487" y="294"/>
                  </a:lnTo>
                  <a:lnTo>
                    <a:pt x="484" y="294"/>
                  </a:lnTo>
                  <a:lnTo>
                    <a:pt x="483" y="294"/>
                  </a:lnTo>
                  <a:lnTo>
                    <a:pt x="479" y="295"/>
                  </a:lnTo>
                  <a:lnTo>
                    <a:pt x="477" y="297"/>
                  </a:lnTo>
                  <a:lnTo>
                    <a:pt x="475" y="301"/>
                  </a:lnTo>
                  <a:lnTo>
                    <a:pt x="474" y="306"/>
                  </a:lnTo>
                  <a:lnTo>
                    <a:pt x="474" y="307"/>
                  </a:lnTo>
                  <a:lnTo>
                    <a:pt x="471" y="309"/>
                  </a:lnTo>
                  <a:lnTo>
                    <a:pt x="471" y="310"/>
                  </a:lnTo>
                  <a:lnTo>
                    <a:pt x="469" y="310"/>
                  </a:lnTo>
                  <a:lnTo>
                    <a:pt x="467" y="311"/>
                  </a:lnTo>
                  <a:lnTo>
                    <a:pt x="465" y="313"/>
                  </a:lnTo>
                  <a:lnTo>
                    <a:pt x="464" y="315"/>
                  </a:lnTo>
                  <a:lnTo>
                    <a:pt x="464" y="316"/>
                  </a:lnTo>
                  <a:lnTo>
                    <a:pt x="465" y="319"/>
                  </a:lnTo>
                  <a:lnTo>
                    <a:pt x="467" y="319"/>
                  </a:lnTo>
                  <a:lnTo>
                    <a:pt x="469" y="320"/>
                  </a:lnTo>
                  <a:lnTo>
                    <a:pt x="470" y="320"/>
                  </a:lnTo>
                  <a:lnTo>
                    <a:pt x="474" y="321"/>
                  </a:lnTo>
                  <a:lnTo>
                    <a:pt x="481" y="321"/>
                  </a:lnTo>
                  <a:lnTo>
                    <a:pt x="483" y="320"/>
                  </a:lnTo>
                  <a:lnTo>
                    <a:pt x="487" y="320"/>
                  </a:lnTo>
                  <a:lnTo>
                    <a:pt x="490" y="319"/>
                  </a:lnTo>
                  <a:lnTo>
                    <a:pt x="491" y="317"/>
                  </a:lnTo>
                  <a:lnTo>
                    <a:pt x="493" y="317"/>
                  </a:lnTo>
                  <a:lnTo>
                    <a:pt x="494" y="318"/>
                  </a:lnTo>
                  <a:lnTo>
                    <a:pt x="492" y="321"/>
                  </a:lnTo>
                  <a:lnTo>
                    <a:pt x="490" y="322"/>
                  </a:lnTo>
                  <a:lnTo>
                    <a:pt x="487" y="322"/>
                  </a:lnTo>
                  <a:lnTo>
                    <a:pt x="484" y="322"/>
                  </a:lnTo>
                  <a:lnTo>
                    <a:pt x="482" y="322"/>
                  </a:lnTo>
                  <a:lnTo>
                    <a:pt x="481" y="323"/>
                  </a:lnTo>
                  <a:lnTo>
                    <a:pt x="474" y="323"/>
                  </a:lnTo>
                  <a:lnTo>
                    <a:pt x="472" y="322"/>
                  </a:lnTo>
                  <a:lnTo>
                    <a:pt x="465" y="322"/>
                  </a:lnTo>
                  <a:lnTo>
                    <a:pt x="464" y="321"/>
                  </a:lnTo>
                  <a:lnTo>
                    <a:pt x="462" y="321"/>
                  </a:lnTo>
                  <a:lnTo>
                    <a:pt x="460" y="322"/>
                  </a:lnTo>
                  <a:lnTo>
                    <a:pt x="459" y="323"/>
                  </a:lnTo>
                  <a:lnTo>
                    <a:pt x="459" y="327"/>
                  </a:lnTo>
                  <a:lnTo>
                    <a:pt x="461" y="327"/>
                  </a:lnTo>
                  <a:lnTo>
                    <a:pt x="462" y="328"/>
                  </a:lnTo>
                  <a:lnTo>
                    <a:pt x="464" y="328"/>
                  </a:lnTo>
                  <a:lnTo>
                    <a:pt x="474" y="326"/>
                  </a:lnTo>
                  <a:lnTo>
                    <a:pt x="475" y="326"/>
                  </a:lnTo>
                  <a:lnTo>
                    <a:pt x="476" y="325"/>
                  </a:lnTo>
                  <a:lnTo>
                    <a:pt x="479" y="326"/>
                  </a:lnTo>
                  <a:lnTo>
                    <a:pt x="481" y="325"/>
                  </a:lnTo>
                  <a:lnTo>
                    <a:pt x="486" y="325"/>
                  </a:lnTo>
                  <a:lnTo>
                    <a:pt x="487" y="325"/>
                  </a:lnTo>
                  <a:lnTo>
                    <a:pt x="489" y="323"/>
                  </a:lnTo>
                  <a:lnTo>
                    <a:pt x="490" y="323"/>
                  </a:lnTo>
                  <a:lnTo>
                    <a:pt x="492" y="324"/>
                  </a:lnTo>
                  <a:lnTo>
                    <a:pt x="494" y="324"/>
                  </a:lnTo>
                  <a:lnTo>
                    <a:pt x="496" y="325"/>
                  </a:lnTo>
                  <a:lnTo>
                    <a:pt x="499" y="324"/>
                  </a:lnTo>
                  <a:lnTo>
                    <a:pt x="501" y="323"/>
                  </a:lnTo>
                  <a:lnTo>
                    <a:pt x="500" y="326"/>
                  </a:lnTo>
                  <a:lnTo>
                    <a:pt x="493" y="327"/>
                  </a:lnTo>
                  <a:lnTo>
                    <a:pt x="489" y="327"/>
                  </a:lnTo>
                  <a:lnTo>
                    <a:pt x="486" y="328"/>
                  </a:lnTo>
                  <a:lnTo>
                    <a:pt x="483" y="328"/>
                  </a:lnTo>
                  <a:lnTo>
                    <a:pt x="479" y="329"/>
                  </a:lnTo>
                  <a:lnTo>
                    <a:pt x="476" y="329"/>
                  </a:lnTo>
                  <a:lnTo>
                    <a:pt x="473" y="330"/>
                  </a:lnTo>
                  <a:lnTo>
                    <a:pt x="470" y="330"/>
                  </a:lnTo>
                  <a:lnTo>
                    <a:pt x="469" y="330"/>
                  </a:lnTo>
                  <a:lnTo>
                    <a:pt x="467" y="332"/>
                  </a:lnTo>
                  <a:lnTo>
                    <a:pt x="464" y="332"/>
                  </a:lnTo>
                  <a:lnTo>
                    <a:pt x="462" y="332"/>
                  </a:lnTo>
                  <a:lnTo>
                    <a:pt x="457" y="332"/>
                  </a:lnTo>
                  <a:lnTo>
                    <a:pt x="455" y="333"/>
                  </a:lnTo>
                  <a:lnTo>
                    <a:pt x="450" y="333"/>
                  </a:lnTo>
                  <a:lnTo>
                    <a:pt x="448" y="333"/>
                  </a:lnTo>
                  <a:lnTo>
                    <a:pt x="446" y="333"/>
                  </a:lnTo>
                  <a:lnTo>
                    <a:pt x="444" y="334"/>
                  </a:lnTo>
                  <a:lnTo>
                    <a:pt x="442" y="334"/>
                  </a:lnTo>
                  <a:lnTo>
                    <a:pt x="439" y="334"/>
                  </a:lnTo>
                  <a:lnTo>
                    <a:pt x="441" y="336"/>
                  </a:lnTo>
                  <a:lnTo>
                    <a:pt x="439" y="338"/>
                  </a:lnTo>
                  <a:lnTo>
                    <a:pt x="439" y="339"/>
                  </a:lnTo>
                  <a:lnTo>
                    <a:pt x="436" y="340"/>
                  </a:lnTo>
                  <a:lnTo>
                    <a:pt x="434" y="340"/>
                  </a:lnTo>
                  <a:lnTo>
                    <a:pt x="431" y="341"/>
                  </a:lnTo>
                  <a:lnTo>
                    <a:pt x="431" y="343"/>
                  </a:lnTo>
                  <a:lnTo>
                    <a:pt x="430" y="344"/>
                  </a:lnTo>
                  <a:lnTo>
                    <a:pt x="427" y="344"/>
                  </a:lnTo>
                  <a:lnTo>
                    <a:pt x="426" y="345"/>
                  </a:lnTo>
                  <a:lnTo>
                    <a:pt x="426" y="349"/>
                  </a:lnTo>
                  <a:lnTo>
                    <a:pt x="422" y="351"/>
                  </a:lnTo>
                  <a:lnTo>
                    <a:pt x="420" y="352"/>
                  </a:lnTo>
                  <a:lnTo>
                    <a:pt x="419" y="353"/>
                  </a:lnTo>
                  <a:lnTo>
                    <a:pt x="417" y="353"/>
                  </a:lnTo>
                  <a:lnTo>
                    <a:pt x="415" y="356"/>
                  </a:lnTo>
                  <a:lnTo>
                    <a:pt x="414" y="358"/>
                  </a:lnTo>
                  <a:lnTo>
                    <a:pt x="414" y="359"/>
                  </a:lnTo>
                  <a:lnTo>
                    <a:pt x="415" y="361"/>
                  </a:lnTo>
                  <a:lnTo>
                    <a:pt x="414" y="361"/>
                  </a:lnTo>
                  <a:lnTo>
                    <a:pt x="408" y="363"/>
                  </a:lnTo>
                  <a:lnTo>
                    <a:pt x="402" y="366"/>
                  </a:lnTo>
                  <a:lnTo>
                    <a:pt x="391" y="369"/>
                  </a:lnTo>
                  <a:lnTo>
                    <a:pt x="389" y="369"/>
                  </a:lnTo>
                  <a:lnTo>
                    <a:pt x="387" y="370"/>
                  </a:lnTo>
                  <a:lnTo>
                    <a:pt x="386" y="370"/>
                  </a:lnTo>
                  <a:lnTo>
                    <a:pt x="385" y="371"/>
                  </a:lnTo>
                  <a:lnTo>
                    <a:pt x="379" y="373"/>
                  </a:lnTo>
                  <a:lnTo>
                    <a:pt x="377" y="373"/>
                  </a:lnTo>
                  <a:lnTo>
                    <a:pt x="375" y="376"/>
                  </a:lnTo>
                  <a:lnTo>
                    <a:pt x="372" y="377"/>
                  </a:lnTo>
                  <a:lnTo>
                    <a:pt x="371" y="377"/>
                  </a:lnTo>
                  <a:lnTo>
                    <a:pt x="369" y="377"/>
                  </a:lnTo>
                  <a:lnTo>
                    <a:pt x="367" y="378"/>
                  </a:lnTo>
                  <a:lnTo>
                    <a:pt x="365" y="380"/>
                  </a:lnTo>
                  <a:lnTo>
                    <a:pt x="364" y="381"/>
                  </a:lnTo>
                  <a:lnTo>
                    <a:pt x="360" y="382"/>
                  </a:lnTo>
                  <a:lnTo>
                    <a:pt x="356" y="384"/>
                  </a:lnTo>
                  <a:lnTo>
                    <a:pt x="353" y="386"/>
                  </a:lnTo>
                  <a:lnTo>
                    <a:pt x="349" y="387"/>
                  </a:lnTo>
                  <a:lnTo>
                    <a:pt x="348" y="387"/>
                  </a:lnTo>
                  <a:lnTo>
                    <a:pt x="344" y="388"/>
                  </a:lnTo>
                  <a:lnTo>
                    <a:pt x="340" y="390"/>
                  </a:lnTo>
                  <a:lnTo>
                    <a:pt x="337" y="390"/>
                  </a:lnTo>
                  <a:lnTo>
                    <a:pt x="334" y="391"/>
                  </a:lnTo>
                  <a:lnTo>
                    <a:pt x="332" y="392"/>
                  </a:lnTo>
                  <a:lnTo>
                    <a:pt x="331" y="394"/>
                  </a:lnTo>
                  <a:lnTo>
                    <a:pt x="328" y="394"/>
                  </a:lnTo>
                  <a:lnTo>
                    <a:pt x="326" y="397"/>
                  </a:lnTo>
                  <a:lnTo>
                    <a:pt x="321" y="399"/>
                  </a:lnTo>
                  <a:lnTo>
                    <a:pt x="315" y="404"/>
                  </a:lnTo>
                  <a:lnTo>
                    <a:pt x="314" y="405"/>
                  </a:lnTo>
                  <a:lnTo>
                    <a:pt x="308" y="404"/>
                  </a:lnTo>
                  <a:lnTo>
                    <a:pt x="305" y="406"/>
                  </a:lnTo>
                  <a:lnTo>
                    <a:pt x="303" y="407"/>
                  </a:lnTo>
                  <a:lnTo>
                    <a:pt x="301" y="406"/>
                  </a:lnTo>
                  <a:lnTo>
                    <a:pt x="299" y="407"/>
                  </a:lnTo>
                  <a:lnTo>
                    <a:pt x="296" y="407"/>
                  </a:lnTo>
                  <a:lnTo>
                    <a:pt x="292" y="406"/>
                  </a:lnTo>
                  <a:lnTo>
                    <a:pt x="291" y="406"/>
                  </a:lnTo>
                  <a:lnTo>
                    <a:pt x="286" y="407"/>
                  </a:lnTo>
                  <a:lnTo>
                    <a:pt x="284" y="406"/>
                  </a:lnTo>
                  <a:lnTo>
                    <a:pt x="282" y="407"/>
                  </a:lnTo>
                  <a:lnTo>
                    <a:pt x="278" y="409"/>
                  </a:lnTo>
                  <a:lnTo>
                    <a:pt x="276" y="410"/>
                  </a:lnTo>
                  <a:lnTo>
                    <a:pt x="275" y="411"/>
                  </a:lnTo>
                  <a:lnTo>
                    <a:pt x="271" y="411"/>
                  </a:lnTo>
                  <a:lnTo>
                    <a:pt x="269" y="410"/>
                  </a:lnTo>
                  <a:lnTo>
                    <a:pt x="268" y="410"/>
                  </a:lnTo>
                  <a:lnTo>
                    <a:pt x="266" y="411"/>
                  </a:lnTo>
                  <a:lnTo>
                    <a:pt x="265" y="410"/>
                  </a:lnTo>
                  <a:lnTo>
                    <a:pt x="263" y="409"/>
                  </a:lnTo>
                  <a:lnTo>
                    <a:pt x="257" y="407"/>
                  </a:lnTo>
                  <a:lnTo>
                    <a:pt x="253" y="404"/>
                  </a:lnTo>
                  <a:lnTo>
                    <a:pt x="252" y="404"/>
                  </a:lnTo>
                  <a:lnTo>
                    <a:pt x="250" y="404"/>
                  </a:lnTo>
                  <a:lnTo>
                    <a:pt x="246" y="402"/>
                  </a:lnTo>
                  <a:lnTo>
                    <a:pt x="243" y="402"/>
                  </a:lnTo>
                  <a:lnTo>
                    <a:pt x="237" y="402"/>
                  </a:lnTo>
                  <a:lnTo>
                    <a:pt x="233" y="402"/>
                  </a:lnTo>
                  <a:lnTo>
                    <a:pt x="231" y="403"/>
                  </a:lnTo>
                  <a:lnTo>
                    <a:pt x="224" y="398"/>
                  </a:lnTo>
                  <a:lnTo>
                    <a:pt x="220" y="398"/>
                  </a:lnTo>
                  <a:lnTo>
                    <a:pt x="216" y="397"/>
                  </a:lnTo>
                  <a:lnTo>
                    <a:pt x="213" y="396"/>
                  </a:lnTo>
                  <a:lnTo>
                    <a:pt x="208" y="394"/>
                  </a:lnTo>
                  <a:lnTo>
                    <a:pt x="206" y="394"/>
                  </a:lnTo>
                  <a:lnTo>
                    <a:pt x="205" y="391"/>
                  </a:lnTo>
                  <a:lnTo>
                    <a:pt x="204" y="391"/>
                  </a:lnTo>
                  <a:lnTo>
                    <a:pt x="203" y="390"/>
                  </a:lnTo>
                  <a:lnTo>
                    <a:pt x="201" y="389"/>
                  </a:lnTo>
                  <a:lnTo>
                    <a:pt x="195" y="385"/>
                  </a:lnTo>
                  <a:lnTo>
                    <a:pt x="193" y="384"/>
                  </a:lnTo>
                  <a:lnTo>
                    <a:pt x="189" y="381"/>
                  </a:lnTo>
                  <a:lnTo>
                    <a:pt x="187" y="380"/>
                  </a:lnTo>
                  <a:lnTo>
                    <a:pt x="185" y="379"/>
                  </a:lnTo>
                  <a:lnTo>
                    <a:pt x="181" y="378"/>
                  </a:lnTo>
                  <a:lnTo>
                    <a:pt x="178" y="378"/>
                  </a:lnTo>
                  <a:lnTo>
                    <a:pt x="176" y="378"/>
                  </a:lnTo>
                  <a:lnTo>
                    <a:pt x="171" y="377"/>
                  </a:lnTo>
                  <a:lnTo>
                    <a:pt x="168" y="376"/>
                  </a:lnTo>
                  <a:lnTo>
                    <a:pt x="162" y="375"/>
                  </a:lnTo>
                  <a:lnTo>
                    <a:pt x="160" y="377"/>
                  </a:lnTo>
                  <a:lnTo>
                    <a:pt x="157" y="377"/>
                  </a:lnTo>
                  <a:lnTo>
                    <a:pt x="155" y="377"/>
                  </a:lnTo>
                  <a:lnTo>
                    <a:pt x="152" y="376"/>
                  </a:lnTo>
                  <a:lnTo>
                    <a:pt x="144" y="376"/>
                  </a:lnTo>
                  <a:lnTo>
                    <a:pt x="142" y="375"/>
                  </a:lnTo>
                  <a:lnTo>
                    <a:pt x="139" y="375"/>
                  </a:lnTo>
                  <a:lnTo>
                    <a:pt x="136" y="374"/>
                  </a:lnTo>
                  <a:lnTo>
                    <a:pt x="135" y="376"/>
                  </a:lnTo>
                  <a:lnTo>
                    <a:pt x="125" y="373"/>
                  </a:lnTo>
                  <a:lnTo>
                    <a:pt x="122" y="373"/>
                  </a:lnTo>
                  <a:lnTo>
                    <a:pt x="121" y="373"/>
                  </a:lnTo>
                  <a:lnTo>
                    <a:pt x="116" y="375"/>
                  </a:lnTo>
                  <a:lnTo>
                    <a:pt x="115" y="374"/>
                  </a:lnTo>
                  <a:lnTo>
                    <a:pt x="113" y="374"/>
                  </a:lnTo>
                  <a:lnTo>
                    <a:pt x="109" y="373"/>
                  </a:lnTo>
                  <a:lnTo>
                    <a:pt x="103" y="373"/>
                  </a:lnTo>
                  <a:lnTo>
                    <a:pt x="101" y="372"/>
                  </a:lnTo>
                  <a:lnTo>
                    <a:pt x="100" y="372"/>
                  </a:lnTo>
                  <a:lnTo>
                    <a:pt x="97" y="368"/>
                  </a:lnTo>
                  <a:lnTo>
                    <a:pt x="94" y="367"/>
                  </a:lnTo>
                  <a:lnTo>
                    <a:pt x="93" y="367"/>
                  </a:lnTo>
                  <a:lnTo>
                    <a:pt x="82" y="361"/>
                  </a:lnTo>
                  <a:lnTo>
                    <a:pt x="81" y="360"/>
                  </a:lnTo>
                  <a:lnTo>
                    <a:pt x="80" y="359"/>
                  </a:lnTo>
                  <a:lnTo>
                    <a:pt x="73" y="354"/>
                  </a:lnTo>
                  <a:lnTo>
                    <a:pt x="72" y="353"/>
                  </a:lnTo>
                  <a:lnTo>
                    <a:pt x="70" y="352"/>
                  </a:lnTo>
                  <a:lnTo>
                    <a:pt x="66" y="349"/>
                  </a:lnTo>
                  <a:lnTo>
                    <a:pt x="60" y="346"/>
                  </a:lnTo>
                  <a:lnTo>
                    <a:pt x="59" y="345"/>
                  </a:lnTo>
                  <a:lnTo>
                    <a:pt x="58" y="344"/>
                  </a:lnTo>
                  <a:lnTo>
                    <a:pt x="53" y="342"/>
                  </a:lnTo>
                  <a:lnTo>
                    <a:pt x="51" y="340"/>
                  </a:lnTo>
                  <a:lnTo>
                    <a:pt x="50" y="339"/>
                  </a:lnTo>
                  <a:lnTo>
                    <a:pt x="48" y="339"/>
                  </a:lnTo>
                  <a:lnTo>
                    <a:pt x="45" y="339"/>
                  </a:lnTo>
                  <a:lnTo>
                    <a:pt x="43" y="338"/>
                  </a:lnTo>
                  <a:lnTo>
                    <a:pt x="44" y="337"/>
                  </a:lnTo>
                  <a:lnTo>
                    <a:pt x="46" y="337"/>
                  </a:lnTo>
                  <a:lnTo>
                    <a:pt x="48" y="338"/>
                  </a:lnTo>
                  <a:lnTo>
                    <a:pt x="51" y="338"/>
                  </a:lnTo>
                  <a:lnTo>
                    <a:pt x="50" y="336"/>
                  </a:lnTo>
                  <a:lnTo>
                    <a:pt x="48" y="337"/>
                  </a:lnTo>
                  <a:lnTo>
                    <a:pt x="46" y="336"/>
                  </a:lnTo>
                  <a:lnTo>
                    <a:pt x="43" y="336"/>
                  </a:lnTo>
                  <a:lnTo>
                    <a:pt x="41" y="334"/>
                  </a:lnTo>
                  <a:lnTo>
                    <a:pt x="39" y="334"/>
                  </a:lnTo>
                  <a:lnTo>
                    <a:pt x="39" y="336"/>
                  </a:lnTo>
                  <a:lnTo>
                    <a:pt x="38" y="337"/>
                  </a:lnTo>
                  <a:lnTo>
                    <a:pt x="35" y="337"/>
                  </a:lnTo>
                  <a:lnTo>
                    <a:pt x="33" y="336"/>
                  </a:lnTo>
                  <a:lnTo>
                    <a:pt x="30" y="336"/>
                  </a:lnTo>
                  <a:lnTo>
                    <a:pt x="28" y="337"/>
                  </a:lnTo>
                  <a:lnTo>
                    <a:pt x="24" y="337"/>
                  </a:lnTo>
                  <a:lnTo>
                    <a:pt x="17" y="337"/>
                  </a:lnTo>
                  <a:lnTo>
                    <a:pt x="15" y="336"/>
                  </a:lnTo>
                  <a:lnTo>
                    <a:pt x="11" y="334"/>
                  </a:lnTo>
                  <a:lnTo>
                    <a:pt x="4" y="334"/>
                  </a:lnTo>
                  <a:lnTo>
                    <a:pt x="0" y="337"/>
                  </a:lnTo>
                  <a:lnTo>
                    <a:pt x="0" y="336"/>
                  </a:lnTo>
                  <a:lnTo>
                    <a:pt x="1" y="333"/>
                  </a:lnTo>
                  <a:lnTo>
                    <a:pt x="2" y="330"/>
                  </a:lnTo>
                  <a:lnTo>
                    <a:pt x="10" y="323"/>
                  </a:lnTo>
                  <a:lnTo>
                    <a:pt x="15" y="319"/>
                  </a:lnTo>
                  <a:lnTo>
                    <a:pt x="18" y="313"/>
                  </a:lnTo>
                  <a:lnTo>
                    <a:pt x="19" y="307"/>
                  </a:lnTo>
                  <a:lnTo>
                    <a:pt x="19" y="305"/>
                  </a:lnTo>
                  <a:lnTo>
                    <a:pt x="22" y="304"/>
                  </a:lnTo>
                  <a:lnTo>
                    <a:pt x="25" y="304"/>
                  </a:lnTo>
                  <a:lnTo>
                    <a:pt x="35" y="298"/>
                  </a:lnTo>
                  <a:lnTo>
                    <a:pt x="43" y="291"/>
                  </a:lnTo>
                  <a:lnTo>
                    <a:pt x="45" y="290"/>
                  </a:lnTo>
                  <a:lnTo>
                    <a:pt x="47" y="287"/>
                  </a:lnTo>
                  <a:lnTo>
                    <a:pt x="51" y="282"/>
                  </a:lnTo>
                  <a:lnTo>
                    <a:pt x="54" y="281"/>
                  </a:lnTo>
                  <a:lnTo>
                    <a:pt x="56" y="280"/>
                  </a:lnTo>
                  <a:lnTo>
                    <a:pt x="58" y="277"/>
                  </a:lnTo>
                  <a:lnTo>
                    <a:pt x="61" y="276"/>
                  </a:lnTo>
                  <a:lnTo>
                    <a:pt x="63" y="273"/>
                  </a:lnTo>
                  <a:lnTo>
                    <a:pt x="64" y="268"/>
                  </a:lnTo>
                  <a:lnTo>
                    <a:pt x="63" y="263"/>
                  </a:lnTo>
                  <a:lnTo>
                    <a:pt x="60" y="259"/>
                  </a:lnTo>
                  <a:lnTo>
                    <a:pt x="60" y="256"/>
                  </a:lnTo>
                  <a:lnTo>
                    <a:pt x="60" y="253"/>
                  </a:lnTo>
                  <a:lnTo>
                    <a:pt x="58" y="251"/>
                  </a:lnTo>
                  <a:lnTo>
                    <a:pt x="59" y="244"/>
                  </a:lnTo>
                  <a:lnTo>
                    <a:pt x="59" y="239"/>
                  </a:lnTo>
                  <a:lnTo>
                    <a:pt x="58" y="232"/>
                  </a:lnTo>
                  <a:lnTo>
                    <a:pt x="54" y="229"/>
                  </a:lnTo>
                  <a:lnTo>
                    <a:pt x="46" y="228"/>
                  </a:lnTo>
                  <a:lnTo>
                    <a:pt x="43" y="223"/>
                  </a:lnTo>
                  <a:lnTo>
                    <a:pt x="38" y="219"/>
                  </a:lnTo>
                  <a:lnTo>
                    <a:pt x="34" y="214"/>
                  </a:lnTo>
                  <a:lnTo>
                    <a:pt x="32" y="213"/>
                  </a:lnTo>
                  <a:lnTo>
                    <a:pt x="31" y="212"/>
                  </a:lnTo>
                  <a:lnTo>
                    <a:pt x="24" y="208"/>
                  </a:lnTo>
                  <a:lnTo>
                    <a:pt x="23" y="205"/>
                  </a:lnTo>
                  <a:lnTo>
                    <a:pt x="22" y="203"/>
                  </a:lnTo>
                  <a:lnTo>
                    <a:pt x="19" y="194"/>
                  </a:lnTo>
                  <a:lnTo>
                    <a:pt x="17" y="187"/>
                  </a:lnTo>
                  <a:lnTo>
                    <a:pt x="16" y="184"/>
                  </a:lnTo>
                  <a:lnTo>
                    <a:pt x="12" y="181"/>
                  </a:lnTo>
                  <a:lnTo>
                    <a:pt x="11" y="177"/>
                  </a:lnTo>
                  <a:lnTo>
                    <a:pt x="12" y="165"/>
                  </a:lnTo>
                  <a:lnTo>
                    <a:pt x="12" y="164"/>
                  </a:lnTo>
                  <a:lnTo>
                    <a:pt x="12" y="160"/>
                  </a:lnTo>
                  <a:lnTo>
                    <a:pt x="12" y="151"/>
                  </a:lnTo>
                  <a:lnTo>
                    <a:pt x="14" y="137"/>
                  </a:lnTo>
                  <a:lnTo>
                    <a:pt x="13" y="130"/>
                  </a:lnTo>
                  <a:lnTo>
                    <a:pt x="12" y="124"/>
                  </a:lnTo>
                  <a:lnTo>
                    <a:pt x="12" y="122"/>
                  </a:lnTo>
                  <a:lnTo>
                    <a:pt x="9" y="116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0" y="110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3"/>
                  </a:lnTo>
                  <a:lnTo>
                    <a:pt x="15" y="112"/>
                  </a:lnTo>
                  <a:lnTo>
                    <a:pt x="16" y="107"/>
                  </a:lnTo>
                  <a:lnTo>
                    <a:pt x="19" y="109"/>
                  </a:lnTo>
                  <a:lnTo>
                    <a:pt x="19" y="112"/>
                  </a:lnTo>
                  <a:lnTo>
                    <a:pt x="21" y="113"/>
                  </a:lnTo>
                  <a:lnTo>
                    <a:pt x="24" y="118"/>
                  </a:lnTo>
                  <a:lnTo>
                    <a:pt x="25" y="115"/>
                  </a:lnTo>
                  <a:lnTo>
                    <a:pt x="25" y="103"/>
                  </a:lnTo>
                  <a:lnTo>
                    <a:pt x="28" y="100"/>
                  </a:lnTo>
                  <a:lnTo>
                    <a:pt x="29" y="99"/>
                  </a:lnTo>
                  <a:lnTo>
                    <a:pt x="32" y="100"/>
                  </a:lnTo>
                  <a:lnTo>
                    <a:pt x="35" y="100"/>
                  </a:lnTo>
                  <a:lnTo>
                    <a:pt x="39" y="100"/>
                  </a:lnTo>
                  <a:lnTo>
                    <a:pt x="42" y="100"/>
                  </a:lnTo>
                  <a:lnTo>
                    <a:pt x="44" y="99"/>
                  </a:lnTo>
                  <a:lnTo>
                    <a:pt x="48" y="100"/>
                  </a:lnTo>
                  <a:lnTo>
                    <a:pt x="52" y="99"/>
                  </a:lnTo>
                  <a:lnTo>
                    <a:pt x="55" y="98"/>
                  </a:lnTo>
                  <a:lnTo>
                    <a:pt x="56" y="99"/>
                  </a:lnTo>
                  <a:lnTo>
                    <a:pt x="59" y="100"/>
                  </a:lnTo>
                  <a:lnTo>
                    <a:pt x="60" y="102"/>
                  </a:lnTo>
                  <a:lnTo>
                    <a:pt x="61" y="105"/>
                  </a:lnTo>
                  <a:lnTo>
                    <a:pt x="71" y="108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82" y="101"/>
                  </a:lnTo>
                  <a:lnTo>
                    <a:pt x="83" y="98"/>
                  </a:lnTo>
                  <a:lnTo>
                    <a:pt x="82" y="96"/>
                  </a:lnTo>
                  <a:lnTo>
                    <a:pt x="80" y="94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4" y="85"/>
                  </a:lnTo>
                  <a:lnTo>
                    <a:pt x="71" y="83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7" y="71"/>
                  </a:lnTo>
                  <a:lnTo>
                    <a:pt x="78" y="66"/>
                  </a:lnTo>
                  <a:lnTo>
                    <a:pt x="83" y="64"/>
                  </a:lnTo>
                  <a:lnTo>
                    <a:pt x="86" y="59"/>
                  </a:lnTo>
                  <a:lnTo>
                    <a:pt x="96" y="56"/>
                  </a:lnTo>
                  <a:lnTo>
                    <a:pt x="99" y="56"/>
                  </a:lnTo>
                  <a:lnTo>
                    <a:pt x="102" y="57"/>
                  </a:lnTo>
                  <a:lnTo>
                    <a:pt x="103" y="58"/>
                  </a:lnTo>
                  <a:lnTo>
                    <a:pt x="103" y="61"/>
                  </a:lnTo>
                  <a:lnTo>
                    <a:pt x="102" y="64"/>
                  </a:lnTo>
                  <a:lnTo>
                    <a:pt x="101" y="73"/>
                  </a:lnTo>
                  <a:lnTo>
                    <a:pt x="106" y="76"/>
                  </a:lnTo>
                  <a:lnTo>
                    <a:pt x="110" y="79"/>
                  </a:lnTo>
                  <a:lnTo>
                    <a:pt x="111" y="81"/>
                  </a:lnTo>
                  <a:lnTo>
                    <a:pt x="112" y="83"/>
                  </a:lnTo>
                  <a:lnTo>
                    <a:pt x="114" y="88"/>
                  </a:lnTo>
                  <a:lnTo>
                    <a:pt x="115" y="92"/>
                  </a:lnTo>
                  <a:lnTo>
                    <a:pt x="119" y="95"/>
                  </a:lnTo>
                  <a:lnTo>
                    <a:pt x="121" y="94"/>
                  </a:lnTo>
                  <a:lnTo>
                    <a:pt x="121" y="91"/>
                  </a:lnTo>
                  <a:lnTo>
                    <a:pt x="122" y="88"/>
                  </a:lnTo>
                  <a:lnTo>
                    <a:pt x="126" y="94"/>
                  </a:lnTo>
                  <a:lnTo>
                    <a:pt x="124" y="95"/>
                  </a:lnTo>
                  <a:lnTo>
                    <a:pt x="126" y="100"/>
                  </a:lnTo>
                  <a:lnTo>
                    <a:pt x="125" y="103"/>
                  </a:lnTo>
                  <a:lnTo>
                    <a:pt x="126" y="105"/>
                  </a:lnTo>
                  <a:lnTo>
                    <a:pt x="129" y="105"/>
                  </a:lnTo>
                  <a:lnTo>
                    <a:pt x="138" y="102"/>
                  </a:lnTo>
                  <a:lnTo>
                    <a:pt x="142" y="101"/>
                  </a:lnTo>
                  <a:lnTo>
                    <a:pt x="143" y="101"/>
                  </a:lnTo>
                  <a:lnTo>
                    <a:pt x="142" y="91"/>
                  </a:lnTo>
                  <a:lnTo>
                    <a:pt x="146" y="89"/>
                  </a:lnTo>
                  <a:lnTo>
                    <a:pt x="145" y="85"/>
                  </a:lnTo>
                  <a:lnTo>
                    <a:pt x="149" y="84"/>
                  </a:lnTo>
                  <a:lnTo>
                    <a:pt x="149" y="83"/>
                  </a:lnTo>
                  <a:lnTo>
                    <a:pt x="152" y="78"/>
                  </a:lnTo>
                  <a:lnTo>
                    <a:pt x="156" y="80"/>
                  </a:lnTo>
                  <a:lnTo>
                    <a:pt x="159" y="83"/>
                  </a:lnTo>
                  <a:lnTo>
                    <a:pt x="164" y="83"/>
                  </a:lnTo>
                  <a:lnTo>
                    <a:pt x="175" y="80"/>
                  </a:lnTo>
                  <a:lnTo>
                    <a:pt x="177" y="80"/>
                  </a:lnTo>
                  <a:lnTo>
                    <a:pt x="179" y="79"/>
                  </a:lnTo>
                  <a:lnTo>
                    <a:pt x="193" y="78"/>
                  </a:lnTo>
                  <a:lnTo>
                    <a:pt x="194" y="77"/>
                  </a:lnTo>
                  <a:lnTo>
                    <a:pt x="201" y="71"/>
                  </a:lnTo>
                  <a:lnTo>
                    <a:pt x="207" y="66"/>
                  </a:lnTo>
                  <a:lnTo>
                    <a:pt x="210" y="63"/>
                  </a:lnTo>
                  <a:lnTo>
                    <a:pt x="213" y="60"/>
                  </a:lnTo>
                  <a:lnTo>
                    <a:pt x="214" y="57"/>
                  </a:lnTo>
                  <a:lnTo>
                    <a:pt x="214" y="53"/>
                  </a:lnTo>
                  <a:lnTo>
                    <a:pt x="217" y="49"/>
                  </a:lnTo>
                  <a:lnTo>
                    <a:pt x="218" y="46"/>
                  </a:lnTo>
                  <a:lnTo>
                    <a:pt x="217" y="46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3" name="Freeform 434" descr="Papel carta">
              <a:extLst>
                <a:ext uri="{FF2B5EF4-FFF2-40B4-BE49-F238E27FC236}">
                  <a16:creationId xmlns:a16="http://schemas.microsoft.com/office/drawing/2014/main" id="{AE61EFEC-E4F7-479E-BD56-BADBB90E2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441" y="5618108"/>
              <a:ext cx="1087498" cy="676175"/>
            </a:xfrm>
            <a:custGeom>
              <a:avLst/>
              <a:gdLst>
                <a:gd name="T0" fmla="*/ 443 w 542"/>
                <a:gd name="T1" fmla="*/ 312 h 337"/>
                <a:gd name="T2" fmla="*/ 432 w 542"/>
                <a:gd name="T3" fmla="*/ 301 h 337"/>
                <a:gd name="T4" fmla="*/ 410 w 542"/>
                <a:gd name="T5" fmla="*/ 302 h 337"/>
                <a:gd name="T6" fmla="*/ 386 w 542"/>
                <a:gd name="T7" fmla="*/ 295 h 337"/>
                <a:gd name="T8" fmla="*/ 376 w 542"/>
                <a:gd name="T9" fmla="*/ 285 h 337"/>
                <a:gd name="T10" fmla="*/ 362 w 542"/>
                <a:gd name="T11" fmla="*/ 283 h 337"/>
                <a:gd name="T12" fmla="*/ 375 w 542"/>
                <a:gd name="T13" fmla="*/ 291 h 337"/>
                <a:gd name="T14" fmla="*/ 361 w 542"/>
                <a:gd name="T15" fmla="*/ 289 h 337"/>
                <a:gd name="T16" fmla="*/ 342 w 542"/>
                <a:gd name="T17" fmla="*/ 281 h 337"/>
                <a:gd name="T18" fmla="*/ 323 w 542"/>
                <a:gd name="T19" fmla="*/ 287 h 337"/>
                <a:gd name="T20" fmla="*/ 295 w 542"/>
                <a:gd name="T21" fmla="*/ 270 h 337"/>
                <a:gd name="T22" fmla="*/ 288 w 542"/>
                <a:gd name="T23" fmla="*/ 265 h 337"/>
                <a:gd name="T24" fmla="*/ 273 w 542"/>
                <a:gd name="T25" fmla="*/ 257 h 337"/>
                <a:gd name="T26" fmla="*/ 233 w 542"/>
                <a:gd name="T27" fmla="*/ 248 h 337"/>
                <a:gd name="T28" fmla="*/ 221 w 542"/>
                <a:gd name="T29" fmla="*/ 240 h 337"/>
                <a:gd name="T30" fmla="*/ 206 w 542"/>
                <a:gd name="T31" fmla="*/ 237 h 337"/>
                <a:gd name="T32" fmla="*/ 218 w 542"/>
                <a:gd name="T33" fmla="*/ 241 h 337"/>
                <a:gd name="T34" fmla="*/ 209 w 542"/>
                <a:gd name="T35" fmla="*/ 242 h 337"/>
                <a:gd name="T36" fmla="*/ 168 w 542"/>
                <a:gd name="T37" fmla="*/ 228 h 337"/>
                <a:gd name="T38" fmla="*/ 157 w 542"/>
                <a:gd name="T39" fmla="*/ 219 h 337"/>
                <a:gd name="T40" fmla="*/ 141 w 542"/>
                <a:gd name="T41" fmla="*/ 214 h 337"/>
                <a:gd name="T42" fmla="*/ 110 w 542"/>
                <a:gd name="T43" fmla="*/ 185 h 337"/>
                <a:gd name="T44" fmla="*/ 85 w 542"/>
                <a:gd name="T45" fmla="*/ 164 h 337"/>
                <a:gd name="T46" fmla="*/ 68 w 542"/>
                <a:gd name="T47" fmla="*/ 160 h 337"/>
                <a:gd name="T48" fmla="*/ 42 w 542"/>
                <a:gd name="T49" fmla="*/ 129 h 337"/>
                <a:gd name="T50" fmla="*/ 6 w 542"/>
                <a:gd name="T51" fmla="*/ 121 h 337"/>
                <a:gd name="T52" fmla="*/ 10 w 542"/>
                <a:gd name="T53" fmla="*/ 85 h 337"/>
                <a:gd name="T54" fmla="*/ 21 w 542"/>
                <a:gd name="T55" fmla="*/ 55 h 337"/>
                <a:gd name="T56" fmla="*/ 59 w 542"/>
                <a:gd name="T57" fmla="*/ 30 h 337"/>
                <a:gd name="T58" fmla="*/ 90 w 542"/>
                <a:gd name="T59" fmla="*/ 41 h 337"/>
                <a:gd name="T60" fmla="*/ 141 w 542"/>
                <a:gd name="T61" fmla="*/ 46 h 337"/>
                <a:gd name="T62" fmla="*/ 156 w 542"/>
                <a:gd name="T63" fmla="*/ 52 h 337"/>
                <a:gd name="T64" fmla="*/ 176 w 542"/>
                <a:gd name="T65" fmla="*/ 53 h 337"/>
                <a:gd name="T66" fmla="*/ 187 w 542"/>
                <a:gd name="T67" fmla="*/ 60 h 337"/>
                <a:gd name="T68" fmla="*/ 199 w 542"/>
                <a:gd name="T69" fmla="*/ 67 h 337"/>
                <a:gd name="T70" fmla="*/ 189 w 542"/>
                <a:gd name="T71" fmla="*/ 52 h 337"/>
                <a:gd name="T72" fmla="*/ 181 w 542"/>
                <a:gd name="T73" fmla="*/ 37 h 337"/>
                <a:gd name="T74" fmla="*/ 178 w 542"/>
                <a:gd name="T75" fmla="*/ 20 h 337"/>
                <a:gd name="T76" fmla="*/ 178 w 542"/>
                <a:gd name="T77" fmla="*/ 1 h 337"/>
                <a:gd name="T78" fmla="*/ 192 w 542"/>
                <a:gd name="T79" fmla="*/ 6 h 337"/>
                <a:gd name="T80" fmla="*/ 209 w 542"/>
                <a:gd name="T81" fmla="*/ 3 h 337"/>
                <a:gd name="T82" fmla="*/ 238 w 542"/>
                <a:gd name="T83" fmla="*/ 48 h 337"/>
                <a:gd name="T84" fmla="*/ 257 w 542"/>
                <a:gd name="T85" fmla="*/ 51 h 337"/>
                <a:gd name="T86" fmla="*/ 295 w 542"/>
                <a:gd name="T87" fmla="*/ 31 h 337"/>
                <a:gd name="T88" fmla="*/ 324 w 542"/>
                <a:gd name="T89" fmla="*/ 10 h 337"/>
                <a:gd name="T90" fmla="*/ 346 w 542"/>
                <a:gd name="T91" fmla="*/ 21 h 337"/>
                <a:gd name="T92" fmla="*/ 356 w 542"/>
                <a:gd name="T93" fmla="*/ 32 h 337"/>
                <a:gd name="T94" fmla="*/ 372 w 542"/>
                <a:gd name="T95" fmla="*/ 43 h 337"/>
                <a:gd name="T96" fmla="*/ 385 w 542"/>
                <a:gd name="T97" fmla="*/ 37 h 337"/>
                <a:gd name="T98" fmla="*/ 398 w 542"/>
                <a:gd name="T99" fmla="*/ 53 h 337"/>
                <a:gd name="T100" fmla="*/ 420 w 542"/>
                <a:gd name="T101" fmla="*/ 74 h 337"/>
                <a:gd name="T102" fmla="*/ 453 w 542"/>
                <a:gd name="T103" fmla="*/ 101 h 337"/>
                <a:gd name="T104" fmla="*/ 489 w 542"/>
                <a:gd name="T105" fmla="*/ 123 h 337"/>
                <a:gd name="T106" fmla="*/ 489 w 542"/>
                <a:gd name="T107" fmla="*/ 180 h 337"/>
                <a:gd name="T108" fmla="*/ 509 w 542"/>
                <a:gd name="T109" fmla="*/ 212 h 337"/>
                <a:gd name="T110" fmla="*/ 536 w 542"/>
                <a:gd name="T111" fmla="*/ 243 h 337"/>
                <a:gd name="T112" fmla="*/ 538 w 542"/>
                <a:gd name="T113" fmla="*/ 275 h 337"/>
                <a:gd name="T114" fmla="*/ 512 w 542"/>
                <a:gd name="T115" fmla="*/ 297 h 337"/>
                <a:gd name="T116" fmla="*/ 479 w 542"/>
                <a:gd name="T117" fmla="*/ 32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2" h="337">
                  <a:moveTo>
                    <a:pt x="477" y="336"/>
                  </a:moveTo>
                  <a:lnTo>
                    <a:pt x="469" y="333"/>
                  </a:lnTo>
                  <a:lnTo>
                    <a:pt x="466" y="332"/>
                  </a:lnTo>
                  <a:lnTo>
                    <a:pt x="463" y="326"/>
                  </a:lnTo>
                  <a:lnTo>
                    <a:pt x="461" y="324"/>
                  </a:lnTo>
                  <a:lnTo>
                    <a:pt x="451" y="318"/>
                  </a:lnTo>
                  <a:lnTo>
                    <a:pt x="448" y="314"/>
                  </a:lnTo>
                  <a:lnTo>
                    <a:pt x="443" y="312"/>
                  </a:lnTo>
                  <a:lnTo>
                    <a:pt x="441" y="309"/>
                  </a:lnTo>
                  <a:lnTo>
                    <a:pt x="439" y="308"/>
                  </a:lnTo>
                  <a:lnTo>
                    <a:pt x="439" y="306"/>
                  </a:lnTo>
                  <a:lnTo>
                    <a:pt x="440" y="302"/>
                  </a:lnTo>
                  <a:lnTo>
                    <a:pt x="438" y="303"/>
                  </a:lnTo>
                  <a:lnTo>
                    <a:pt x="437" y="305"/>
                  </a:lnTo>
                  <a:lnTo>
                    <a:pt x="433" y="303"/>
                  </a:lnTo>
                  <a:lnTo>
                    <a:pt x="432" y="301"/>
                  </a:lnTo>
                  <a:lnTo>
                    <a:pt x="427" y="301"/>
                  </a:lnTo>
                  <a:lnTo>
                    <a:pt x="426" y="301"/>
                  </a:lnTo>
                  <a:lnTo>
                    <a:pt x="425" y="302"/>
                  </a:lnTo>
                  <a:lnTo>
                    <a:pt x="425" y="304"/>
                  </a:lnTo>
                  <a:lnTo>
                    <a:pt x="424" y="305"/>
                  </a:lnTo>
                  <a:lnTo>
                    <a:pt x="424" y="306"/>
                  </a:lnTo>
                  <a:lnTo>
                    <a:pt x="417" y="303"/>
                  </a:lnTo>
                  <a:lnTo>
                    <a:pt x="410" y="302"/>
                  </a:lnTo>
                  <a:lnTo>
                    <a:pt x="408" y="301"/>
                  </a:lnTo>
                  <a:lnTo>
                    <a:pt x="403" y="301"/>
                  </a:lnTo>
                  <a:lnTo>
                    <a:pt x="394" y="297"/>
                  </a:lnTo>
                  <a:lnTo>
                    <a:pt x="392" y="297"/>
                  </a:lnTo>
                  <a:lnTo>
                    <a:pt x="389" y="297"/>
                  </a:lnTo>
                  <a:lnTo>
                    <a:pt x="390" y="294"/>
                  </a:lnTo>
                  <a:lnTo>
                    <a:pt x="389" y="293"/>
                  </a:lnTo>
                  <a:lnTo>
                    <a:pt x="386" y="295"/>
                  </a:lnTo>
                  <a:lnTo>
                    <a:pt x="384" y="295"/>
                  </a:lnTo>
                  <a:lnTo>
                    <a:pt x="380" y="295"/>
                  </a:lnTo>
                  <a:lnTo>
                    <a:pt x="380" y="294"/>
                  </a:lnTo>
                  <a:lnTo>
                    <a:pt x="380" y="291"/>
                  </a:lnTo>
                  <a:lnTo>
                    <a:pt x="379" y="289"/>
                  </a:lnTo>
                  <a:lnTo>
                    <a:pt x="378" y="288"/>
                  </a:lnTo>
                  <a:lnTo>
                    <a:pt x="378" y="286"/>
                  </a:lnTo>
                  <a:lnTo>
                    <a:pt x="376" y="285"/>
                  </a:lnTo>
                  <a:lnTo>
                    <a:pt x="371" y="283"/>
                  </a:lnTo>
                  <a:lnTo>
                    <a:pt x="369" y="284"/>
                  </a:lnTo>
                  <a:lnTo>
                    <a:pt x="368" y="285"/>
                  </a:lnTo>
                  <a:lnTo>
                    <a:pt x="366" y="284"/>
                  </a:lnTo>
                  <a:lnTo>
                    <a:pt x="364" y="283"/>
                  </a:lnTo>
                  <a:lnTo>
                    <a:pt x="359" y="283"/>
                  </a:lnTo>
                  <a:lnTo>
                    <a:pt x="360" y="283"/>
                  </a:lnTo>
                  <a:lnTo>
                    <a:pt x="362" y="283"/>
                  </a:lnTo>
                  <a:lnTo>
                    <a:pt x="364" y="284"/>
                  </a:lnTo>
                  <a:lnTo>
                    <a:pt x="366" y="285"/>
                  </a:lnTo>
                  <a:lnTo>
                    <a:pt x="364" y="288"/>
                  </a:lnTo>
                  <a:lnTo>
                    <a:pt x="368" y="287"/>
                  </a:lnTo>
                  <a:lnTo>
                    <a:pt x="370" y="289"/>
                  </a:lnTo>
                  <a:lnTo>
                    <a:pt x="372" y="289"/>
                  </a:lnTo>
                  <a:lnTo>
                    <a:pt x="373" y="290"/>
                  </a:lnTo>
                  <a:lnTo>
                    <a:pt x="375" y="291"/>
                  </a:lnTo>
                  <a:lnTo>
                    <a:pt x="377" y="290"/>
                  </a:lnTo>
                  <a:lnTo>
                    <a:pt x="379" y="291"/>
                  </a:lnTo>
                  <a:lnTo>
                    <a:pt x="379" y="294"/>
                  </a:lnTo>
                  <a:lnTo>
                    <a:pt x="378" y="295"/>
                  </a:lnTo>
                  <a:lnTo>
                    <a:pt x="375" y="294"/>
                  </a:lnTo>
                  <a:lnTo>
                    <a:pt x="366" y="291"/>
                  </a:lnTo>
                  <a:lnTo>
                    <a:pt x="363" y="289"/>
                  </a:lnTo>
                  <a:lnTo>
                    <a:pt x="361" y="289"/>
                  </a:lnTo>
                  <a:lnTo>
                    <a:pt x="359" y="289"/>
                  </a:lnTo>
                  <a:lnTo>
                    <a:pt x="357" y="289"/>
                  </a:lnTo>
                  <a:lnTo>
                    <a:pt x="355" y="289"/>
                  </a:lnTo>
                  <a:lnTo>
                    <a:pt x="349" y="288"/>
                  </a:lnTo>
                  <a:lnTo>
                    <a:pt x="346" y="287"/>
                  </a:lnTo>
                  <a:lnTo>
                    <a:pt x="345" y="285"/>
                  </a:lnTo>
                  <a:lnTo>
                    <a:pt x="344" y="283"/>
                  </a:lnTo>
                  <a:lnTo>
                    <a:pt x="342" y="281"/>
                  </a:lnTo>
                  <a:lnTo>
                    <a:pt x="343" y="284"/>
                  </a:lnTo>
                  <a:lnTo>
                    <a:pt x="343" y="286"/>
                  </a:lnTo>
                  <a:lnTo>
                    <a:pt x="342" y="288"/>
                  </a:lnTo>
                  <a:lnTo>
                    <a:pt x="339" y="288"/>
                  </a:lnTo>
                  <a:lnTo>
                    <a:pt x="336" y="287"/>
                  </a:lnTo>
                  <a:lnTo>
                    <a:pt x="333" y="287"/>
                  </a:lnTo>
                  <a:lnTo>
                    <a:pt x="328" y="287"/>
                  </a:lnTo>
                  <a:lnTo>
                    <a:pt x="323" y="287"/>
                  </a:lnTo>
                  <a:lnTo>
                    <a:pt x="316" y="285"/>
                  </a:lnTo>
                  <a:lnTo>
                    <a:pt x="312" y="283"/>
                  </a:lnTo>
                  <a:lnTo>
                    <a:pt x="305" y="276"/>
                  </a:lnTo>
                  <a:lnTo>
                    <a:pt x="300" y="273"/>
                  </a:lnTo>
                  <a:lnTo>
                    <a:pt x="298" y="273"/>
                  </a:lnTo>
                  <a:lnTo>
                    <a:pt x="298" y="271"/>
                  </a:lnTo>
                  <a:lnTo>
                    <a:pt x="296" y="269"/>
                  </a:lnTo>
                  <a:lnTo>
                    <a:pt x="295" y="270"/>
                  </a:lnTo>
                  <a:lnTo>
                    <a:pt x="293" y="270"/>
                  </a:lnTo>
                  <a:lnTo>
                    <a:pt x="292" y="269"/>
                  </a:lnTo>
                  <a:lnTo>
                    <a:pt x="293" y="267"/>
                  </a:lnTo>
                  <a:lnTo>
                    <a:pt x="293" y="264"/>
                  </a:lnTo>
                  <a:lnTo>
                    <a:pt x="292" y="263"/>
                  </a:lnTo>
                  <a:lnTo>
                    <a:pt x="290" y="263"/>
                  </a:lnTo>
                  <a:lnTo>
                    <a:pt x="286" y="264"/>
                  </a:lnTo>
                  <a:lnTo>
                    <a:pt x="288" y="265"/>
                  </a:lnTo>
                  <a:lnTo>
                    <a:pt x="286" y="266"/>
                  </a:lnTo>
                  <a:lnTo>
                    <a:pt x="285" y="267"/>
                  </a:lnTo>
                  <a:lnTo>
                    <a:pt x="284" y="264"/>
                  </a:lnTo>
                  <a:lnTo>
                    <a:pt x="283" y="262"/>
                  </a:lnTo>
                  <a:lnTo>
                    <a:pt x="282" y="261"/>
                  </a:lnTo>
                  <a:lnTo>
                    <a:pt x="281" y="260"/>
                  </a:lnTo>
                  <a:lnTo>
                    <a:pt x="277" y="259"/>
                  </a:lnTo>
                  <a:lnTo>
                    <a:pt x="273" y="257"/>
                  </a:lnTo>
                  <a:lnTo>
                    <a:pt x="270" y="257"/>
                  </a:lnTo>
                  <a:lnTo>
                    <a:pt x="261" y="255"/>
                  </a:lnTo>
                  <a:lnTo>
                    <a:pt x="249" y="251"/>
                  </a:lnTo>
                  <a:lnTo>
                    <a:pt x="246" y="251"/>
                  </a:lnTo>
                  <a:lnTo>
                    <a:pt x="243" y="250"/>
                  </a:lnTo>
                  <a:lnTo>
                    <a:pt x="240" y="250"/>
                  </a:lnTo>
                  <a:lnTo>
                    <a:pt x="237" y="249"/>
                  </a:lnTo>
                  <a:lnTo>
                    <a:pt x="233" y="248"/>
                  </a:lnTo>
                  <a:lnTo>
                    <a:pt x="232" y="245"/>
                  </a:lnTo>
                  <a:lnTo>
                    <a:pt x="230" y="242"/>
                  </a:lnTo>
                  <a:lnTo>
                    <a:pt x="229" y="242"/>
                  </a:lnTo>
                  <a:lnTo>
                    <a:pt x="226" y="243"/>
                  </a:lnTo>
                  <a:lnTo>
                    <a:pt x="226" y="242"/>
                  </a:lnTo>
                  <a:lnTo>
                    <a:pt x="224" y="241"/>
                  </a:lnTo>
                  <a:lnTo>
                    <a:pt x="222" y="241"/>
                  </a:lnTo>
                  <a:lnTo>
                    <a:pt x="221" y="240"/>
                  </a:lnTo>
                  <a:lnTo>
                    <a:pt x="219" y="240"/>
                  </a:lnTo>
                  <a:lnTo>
                    <a:pt x="217" y="240"/>
                  </a:lnTo>
                  <a:lnTo>
                    <a:pt x="217" y="238"/>
                  </a:lnTo>
                  <a:lnTo>
                    <a:pt x="211" y="237"/>
                  </a:lnTo>
                  <a:lnTo>
                    <a:pt x="210" y="238"/>
                  </a:lnTo>
                  <a:lnTo>
                    <a:pt x="208" y="238"/>
                  </a:lnTo>
                  <a:lnTo>
                    <a:pt x="208" y="237"/>
                  </a:lnTo>
                  <a:lnTo>
                    <a:pt x="206" y="237"/>
                  </a:lnTo>
                  <a:lnTo>
                    <a:pt x="204" y="237"/>
                  </a:lnTo>
                  <a:lnTo>
                    <a:pt x="202" y="236"/>
                  </a:lnTo>
                  <a:lnTo>
                    <a:pt x="202" y="238"/>
                  </a:lnTo>
                  <a:lnTo>
                    <a:pt x="205" y="239"/>
                  </a:lnTo>
                  <a:lnTo>
                    <a:pt x="209" y="239"/>
                  </a:lnTo>
                  <a:lnTo>
                    <a:pt x="211" y="240"/>
                  </a:lnTo>
                  <a:lnTo>
                    <a:pt x="214" y="240"/>
                  </a:lnTo>
                  <a:lnTo>
                    <a:pt x="218" y="241"/>
                  </a:lnTo>
                  <a:lnTo>
                    <a:pt x="220" y="242"/>
                  </a:lnTo>
                  <a:lnTo>
                    <a:pt x="222" y="243"/>
                  </a:lnTo>
                  <a:lnTo>
                    <a:pt x="228" y="244"/>
                  </a:lnTo>
                  <a:lnTo>
                    <a:pt x="230" y="246"/>
                  </a:lnTo>
                  <a:lnTo>
                    <a:pt x="230" y="247"/>
                  </a:lnTo>
                  <a:lnTo>
                    <a:pt x="226" y="246"/>
                  </a:lnTo>
                  <a:lnTo>
                    <a:pt x="224" y="246"/>
                  </a:lnTo>
                  <a:lnTo>
                    <a:pt x="209" y="242"/>
                  </a:lnTo>
                  <a:lnTo>
                    <a:pt x="206" y="241"/>
                  </a:lnTo>
                  <a:lnTo>
                    <a:pt x="201" y="238"/>
                  </a:lnTo>
                  <a:lnTo>
                    <a:pt x="194" y="237"/>
                  </a:lnTo>
                  <a:lnTo>
                    <a:pt x="192" y="237"/>
                  </a:lnTo>
                  <a:lnTo>
                    <a:pt x="190" y="235"/>
                  </a:lnTo>
                  <a:lnTo>
                    <a:pt x="187" y="235"/>
                  </a:lnTo>
                  <a:lnTo>
                    <a:pt x="178" y="230"/>
                  </a:lnTo>
                  <a:lnTo>
                    <a:pt x="168" y="228"/>
                  </a:lnTo>
                  <a:lnTo>
                    <a:pt x="168" y="224"/>
                  </a:lnTo>
                  <a:lnTo>
                    <a:pt x="167" y="224"/>
                  </a:lnTo>
                  <a:lnTo>
                    <a:pt x="165" y="220"/>
                  </a:lnTo>
                  <a:lnTo>
                    <a:pt x="163" y="219"/>
                  </a:lnTo>
                  <a:lnTo>
                    <a:pt x="163" y="221"/>
                  </a:lnTo>
                  <a:lnTo>
                    <a:pt x="164" y="222"/>
                  </a:lnTo>
                  <a:lnTo>
                    <a:pt x="165" y="226"/>
                  </a:lnTo>
                  <a:lnTo>
                    <a:pt x="157" y="219"/>
                  </a:lnTo>
                  <a:lnTo>
                    <a:pt x="155" y="218"/>
                  </a:lnTo>
                  <a:lnTo>
                    <a:pt x="155" y="216"/>
                  </a:lnTo>
                  <a:lnTo>
                    <a:pt x="152" y="216"/>
                  </a:lnTo>
                  <a:lnTo>
                    <a:pt x="151" y="216"/>
                  </a:lnTo>
                  <a:lnTo>
                    <a:pt x="148" y="215"/>
                  </a:lnTo>
                  <a:lnTo>
                    <a:pt x="147" y="215"/>
                  </a:lnTo>
                  <a:lnTo>
                    <a:pt x="145" y="214"/>
                  </a:lnTo>
                  <a:lnTo>
                    <a:pt x="141" y="214"/>
                  </a:lnTo>
                  <a:lnTo>
                    <a:pt x="140" y="213"/>
                  </a:lnTo>
                  <a:lnTo>
                    <a:pt x="141" y="210"/>
                  </a:lnTo>
                  <a:lnTo>
                    <a:pt x="140" y="206"/>
                  </a:lnTo>
                  <a:lnTo>
                    <a:pt x="125" y="195"/>
                  </a:lnTo>
                  <a:lnTo>
                    <a:pt x="124" y="192"/>
                  </a:lnTo>
                  <a:lnTo>
                    <a:pt x="121" y="192"/>
                  </a:lnTo>
                  <a:lnTo>
                    <a:pt x="116" y="189"/>
                  </a:lnTo>
                  <a:lnTo>
                    <a:pt x="110" y="185"/>
                  </a:lnTo>
                  <a:lnTo>
                    <a:pt x="107" y="183"/>
                  </a:lnTo>
                  <a:lnTo>
                    <a:pt x="106" y="182"/>
                  </a:lnTo>
                  <a:lnTo>
                    <a:pt x="106" y="179"/>
                  </a:lnTo>
                  <a:lnTo>
                    <a:pt x="105" y="175"/>
                  </a:lnTo>
                  <a:lnTo>
                    <a:pt x="104" y="174"/>
                  </a:lnTo>
                  <a:lnTo>
                    <a:pt x="100" y="171"/>
                  </a:lnTo>
                  <a:lnTo>
                    <a:pt x="87" y="164"/>
                  </a:lnTo>
                  <a:lnTo>
                    <a:pt x="85" y="164"/>
                  </a:lnTo>
                  <a:lnTo>
                    <a:pt x="84" y="164"/>
                  </a:lnTo>
                  <a:lnTo>
                    <a:pt x="82" y="164"/>
                  </a:lnTo>
                  <a:lnTo>
                    <a:pt x="80" y="164"/>
                  </a:lnTo>
                  <a:lnTo>
                    <a:pt x="78" y="162"/>
                  </a:lnTo>
                  <a:lnTo>
                    <a:pt x="75" y="161"/>
                  </a:lnTo>
                  <a:lnTo>
                    <a:pt x="72" y="159"/>
                  </a:lnTo>
                  <a:lnTo>
                    <a:pt x="70" y="160"/>
                  </a:lnTo>
                  <a:lnTo>
                    <a:pt x="68" y="160"/>
                  </a:lnTo>
                  <a:lnTo>
                    <a:pt x="65" y="150"/>
                  </a:lnTo>
                  <a:lnTo>
                    <a:pt x="58" y="144"/>
                  </a:lnTo>
                  <a:lnTo>
                    <a:pt x="55" y="142"/>
                  </a:lnTo>
                  <a:lnTo>
                    <a:pt x="52" y="140"/>
                  </a:lnTo>
                  <a:lnTo>
                    <a:pt x="51" y="137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2" y="129"/>
                  </a:lnTo>
                  <a:lnTo>
                    <a:pt x="32" y="123"/>
                  </a:lnTo>
                  <a:lnTo>
                    <a:pt x="23" y="119"/>
                  </a:lnTo>
                  <a:lnTo>
                    <a:pt x="20" y="119"/>
                  </a:lnTo>
                  <a:lnTo>
                    <a:pt x="15" y="117"/>
                  </a:lnTo>
                  <a:lnTo>
                    <a:pt x="13" y="117"/>
                  </a:lnTo>
                  <a:lnTo>
                    <a:pt x="8" y="119"/>
                  </a:lnTo>
                  <a:lnTo>
                    <a:pt x="7" y="120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5" y="123"/>
                  </a:lnTo>
                  <a:lnTo>
                    <a:pt x="4" y="123"/>
                  </a:lnTo>
                  <a:lnTo>
                    <a:pt x="1" y="124"/>
                  </a:lnTo>
                  <a:lnTo>
                    <a:pt x="0" y="118"/>
                  </a:lnTo>
                  <a:lnTo>
                    <a:pt x="0" y="94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3" y="85"/>
                  </a:lnTo>
                  <a:lnTo>
                    <a:pt x="15" y="86"/>
                  </a:lnTo>
                  <a:lnTo>
                    <a:pt x="16" y="84"/>
                  </a:lnTo>
                  <a:lnTo>
                    <a:pt x="25" y="76"/>
                  </a:lnTo>
                  <a:lnTo>
                    <a:pt x="26" y="75"/>
                  </a:lnTo>
                  <a:lnTo>
                    <a:pt x="28" y="74"/>
                  </a:lnTo>
                  <a:lnTo>
                    <a:pt x="27" y="67"/>
                  </a:lnTo>
                  <a:lnTo>
                    <a:pt x="21" y="55"/>
                  </a:lnTo>
                  <a:lnTo>
                    <a:pt x="22" y="44"/>
                  </a:lnTo>
                  <a:lnTo>
                    <a:pt x="28" y="36"/>
                  </a:lnTo>
                  <a:lnTo>
                    <a:pt x="34" y="32"/>
                  </a:lnTo>
                  <a:lnTo>
                    <a:pt x="38" y="31"/>
                  </a:lnTo>
                  <a:lnTo>
                    <a:pt x="43" y="32"/>
                  </a:lnTo>
                  <a:lnTo>
                    <a:pt x="43" y="33"/>
                  </a:lnTo>
                  <a:lnTo>
                    <a:pt x="48" y="31"/>
                  </a:lnTo>
                  <a:lnTo>
                    <a:pt x="59" y="30"/>
                  </a:lnTo>
                  <a:lnTo>
                    <a:pt x="62" y="31"/>
                  </a:lnTo>
                  <a:lnTo>
                    <a:pt x="66" y="39"/>
                  </a:lnTo>
                  <a:lnTo>
                    <a:pt x="68" y="42"/>
                  </a:lnTo>
                  <a:lnTo>
                    <a:pt x="70" y="43"/>
                  </a:lnTo>
                  <a:lnTo>
                    <a:pt x="81" y="44"/>
                  </a:lnTo>
                  <a:lnTo>
                    <a:pt x="86" y="42"/>
                  </a:lnTo>
                  <a:lnTo>
                    <a:pt x="89" y="42"/>
                  </a:lnTo>
                  <a:lnTo>
                    <a:pt x="90" y="41"/>
                  </a:lnTo>
                  <a:lnTo>
                    <a:pt x="99" y="41"/>
                  </a:lnTo>
                  <a:lnTo>
                    <a:pt x="118" y="37"/>
                  </a:lnTo>
                  <a:lnTo>
                    <a:pt x="120" y="39"/>
                  </a:lnTo>
                  <a:lnTo>
                    <a:pt x="129" y="44"/>
                  </a:lnTo>
                  <a:lnTo>
                    <a:pt x="135" y="46"/>
                  </a:lnTo>
                  <a:lnTo>
                    <a:pt x="136" y="47"/>
                  </a:lnTo>
                  <a:lnTo>
                    <a:pt x="139" y="47"/>
                  </a:lnTo>
                  <a:lnTo>
                    <a:pt x="141" y="46"/>
                  </a:lnTo>
                  <a:lnTo>
                    <a:pt x="142" y="46"/>
                  </a:lnTo>
                  <a:lnTo>
                    <a:pt x="144" y="46"/>
                  </a:lnTo>
                  <a:lnTo>
                    <a:pt x="145" y="48"/>
                  </a:lnTo>
                  <a:lnTo>
                    <a:pt x="147" y="49"/>
                  </a:lnTo>
                  <a:lnTo>
                    <a:pt x="148" y="50"/>
                  </a:lnTo>
                  <a:lnTo>
                    <a:pt x="149" y="50"/>
                  </a:lnTo>
                  <a:lnTo>
                    <a:pt x="150" y="52"/>
                  </a:lnTo>
                  <a:lnTo>
                    <a:pt x="156" y="52"/>
                  </a:lnTo>
                  <a:lnTo>
                    <a:pt x="159" y="53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63" y="51"/>
                  </a:lnTo>
                  <a:lnTo>
                    <a:pt x="165" y="53"/>
                  </a:lnTo>
                  <a:lnTo>
                    <a:pt x="167" y="54"/>
                  </a:lnTo>
                  <a:lnTo>
                    <a:pt x="175" y="54"/>
                  </a:lnTo>
                  <a:lnTo>
                    <a:pt x="176" y="53"/>
                  </a:lnTo>
                  <a:lnTo>
                    <a:pt x="178" y="54"/>
                  </a:lnTo>
                  <a:lnTo>
                    <a:pt x="179" y="55"/>
                  </a:lnTo>
                  <a:lnTo>
                    <a:pt x="180" y="56"/>
                  </a:lnTo>
                  <a:lnTo>
                    <a:pt x="181" y="58"/>
                  </a:lnTo>
                  <a:lnTo>
                    <a:pt x="182" y="59"/>
                  </a:lnTo>
                  <a:lnTo>
                    <a:pt x="184" y="60"/>
                  </a:lnTo>
                  <a:lnTo>
                    <a:pt x="185" y="60"/>
                  </a:lnTo>
                  <a:lnTo>
                    <a:pt x="187" y="60"/>
                  </a:lnTo>
                  <a:lnTo>
                    <a:pt x="189" y="60"/>
                  </a:lnTo>
                  <a:lnTo>
                    <a:pt x="189" y="62"/>
                  </a:lnTo>
                  <a:lnTo>
                    <a:pt x="189" y="64"/>
                  </a:lnTo>
                  <a:lnTo>
                    <a:pt x="190" y="66"/>
                  </a:lnTo>
                  <a:lnTo>
                    <a:pt x="190" y="69"/>
                  </a:lnTo>
                  <a:lnTo>
                    <a:pt x="191" y="69"/>
                  </a:lnTo>
                  <a:lnTo>
                    <a:pt x="198" y="69"/>
                  </a:lnTo>
                  <a:lnTo>
                    <a:pt x="199" y="67"/>
                  </a:lnTo>
                  <a:lnTo>
                    <a:pt x="202" y="66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0" y="59"/>
                  </a:lnTo>
                  <a:lnTo>
                    <a:pt x="199" y="58"/>
                  </a:lnTo>
                  <a:lnTo>
                    <a:pt x="196" y="55"/>
                  </a:lnTo>
                  <a:lnTo>
                    <a:pt x="191" y="53"/>
                  </a:lnTo>
                  <a:lnTo>
                    <a:pt x="189" y="52"/>
                  </a:lnTo>
                  <a:lnTo>
                    <a:pt x="188" y="51"/>
                  </a:lnTo>
                  <a:lnTo>
                    <a:pt x="185" y="49"/>
                  </a:lnTo>
                  <a:lnTo>
                    <a:pt x="184" y="48"/>
                  </a:lnTo>
                  <a:lnTo>
                    <a:pt x="183" y="47"/>
                  </a:lnTo>
                  <a:lnTo>
                    <a:pt x="182" y="44"/>
                  </a:lnTo>
                  <a:lnTo>
                    <a:pt x="182" y="42"/>
                  </a:lnTo>
                  <a:lnTo>
                    <a:pt x="182" y="40"/>
                  </a:lnTo>
                  <a:lnTo>
                    <a:pt x="181" y="37"/>
                  </a:lnTo>
                  <a:lnTo>
                    <a:pt x="180" y="35"/>
                  </a:lnTo>
                  <a:lnTo>
                    <a:pt x="180" y="32"/>
                  </a:lnTo>
                  <a:lnTo>
                    <a:pt x="179" y="31"/>
                  </a:lnTo>
                  <a:lnTo>
                    <a:pt x="181" y="27"/>
                  </a:lnTo>
                  <a:lnTo>
                    <a:pt x="180" y="26"/>
                  </a:lnTo>
                  <a:lnTo>
                    <a:pt x="179" y="24"/>
                  </a:lnTo>
                  <a:lnTo>
                    <a:pt x="178" y="22"/>
                  </a:lnTo>
                  <a:lnTo>
                    <a:pt x="178" y="20"/>
                  </a:lnTo>
                  <a:lnTo>
                    <a:pt x="179" y="17"/>
                  </a:lnTo>
                  <a:lnTo>
                    <a:pt x="178" y="17"/>
                  </a:lnTo>
                  <a:lnTo>
                    <a:pt x="177" y="15"/>
                  </a:lnTo>
                  <a:lnTo>
                    <a:pt x="175" y="13"/>
                  </a:lnTo>
                  <a:lnTo>
                    <a:pt x="173" y="10"/>
                  </a:lnTo>
                  <a:lnTo>
                    <a:pt x="173" y="6"/>
                  </a:lnTo>
                  <a:lnTo>
                    <a:pt x="174" y="4"/>
                  </a:lnTo>
                  <a:lnTo>
                    <a:pt x="178" y="1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86" y="2"/>
                  </a:lnTo>
                  <a:lnTo>
                    <a:pt x="187" y="4"/>
                  </a:lnTo>
                  <a:lnTo>
                    <a:pt x="187" y="6"/>
                  </a:lnTo>
                  <a:lnTo>
                    <a:pt x="189" y="7"/>
                  </a:lnTo>
                  <a:lnTo>
                    <a:pt x="191" y="6"/>
                  </a:lnTo>
                  <a:lnTo>
                    <a:pt x="192" y="6"/>
                  </a:lnTo>
                  <a:lnTo>
                    <a:pt x="194" y="2"/>
                  </a:lnTo>
                  <a:lnTo>
                    <a:pt x="196" y="0"/>
                  </a:lnTo>
                  <a:lnTo>
                    <a:pt x="197" y="1"/>
                  </a:lnTo>
                  <a:lnTo>
                    <a:pt x="198" y="2"/>
                  </a:lnTo>
                  <a:lnTo>
                    <a:pt x="201" y="2"/>
                  </a:lnTo>
                  <a:lnTo>
                    <a:pt x="202" y="2"/>
                  </a:lnTo>
                  <a:lnTo>
                    <a:pt x="206" y="2"/>
                  </a:lnTo>
                  <a:lnTo>
                    <a:pt x="209" y="3"/>
                  </a:lnTo>
                  <a:lnTo>
                    <a:pt x="216" y="3"/>
                  </a:lnTo>
                  <a:lnTo>
                    <a:pt x="223" y="6"/>
                  </a:lnTo>
                  <a:lnTo>
                    <a:pt x="224" y="7"/>
                  </a:lnTo>
                  <a:lnTo>
                    <a:pt x="226" y="15"/>
                  </a:lnTo>
                  <a:lnTo>
                    <a:pt x="229" y="19"/>
                  </a:lnTo>
                  <a:lnTo>
                    <a:pt x="235" y="30"/>
                  </a:lnTo>
                  <a:lnTo>
                    <a:pt x="237" y="44"/>
                  </a:lnTo>
                  <a:lnTo>
                    <a:pt x="238" y="48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1" y="52"/>
                  </a:lnTo>
                  <a:lnTo>
                    <a:pt x="243" y="53"/>
                  </a:lnTo>
                  <a:lnTo>
                    <a:pt x="246" y="53"/>
                  </a:lnTo>
                  <a:lnTo>
                    <a:pt x="248" y="54"/>
                  </a:lnTo>
                  <a:lnTo>
                    <a:pt x="255" y="52"/>
                  </a:lnTo>
                  <a:lnTo>
                    <a:pt x="257" y="51"/>
                  </a:lnTo>
                  <a:lnTo>
                    <a:pt x="259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5" y="36"/>
                  </a:lnTo>
                  <a:lnTo>
                    <a:pt x="269" y="30"/>
                  </a:lnTo>
                  <a:lnTo>
                    <a:pt x="285" y="31"/>
                  </a:lnTo>
                  <a:lnTo>
                    <a:pt x="293" y="30"/>
                  </a:lnTo>
                  <a:lnTo>
                    <a:pt x="295" y="31"/>
                  </a:lnTo>
                  <a:lnTo>
                    <a:pt x="298" y="31"/>
                  </a:lnTo>
                  <a:lnTo>
                    <a:pt x="299" y="30"/>
                  </a:lnTo>
                  <a:lnTo>
                    <a:pt x="302" y="30"/>
                  </a:lnTo>
                  <a:lnTo>
                    <a:pt x="304" y="27"/>
                  </a:lnTo>
                  <a:lnTo>
                    <a:pt x="306" y="21"/>
                  </a:lnTo>
                  <a:lnTo>
                    <a:pt x="311" y="11"/>
                  </a:lnTo>
                  <a:lnTo>
                    <a:pt x="316" y="9"/>
                  </a:lnTo>
                  <a:lnTo>
                    <a:pt x="324" y="10"/>
                  </a:lnTo>
                  <a:lnTo>
                    <a:pt x="330" y="10"/>
                  </a:lnTo>
                  <a:lnTo>
                    <a:pt x="331" y="11"/>
                  </a:lnTo>
                  <a:lnTo>
                    <a:pt x="340" y="11"/>
                  </a:lnTo>
                  <a:lnTo>
                    <a:pt x="343" y="12"/>
                  </a:lnTo>
                  <a:lnTo>
                    <a:pt x="343" y="13"/>
                  </a:lnTo>
                  <a:lnTo>
                    <a:pt x="344" y="15"/>
                  </a:lnTo>
                  <a:lnTo>
                    <a:pt x="346" y="20"/>
                  </a:lnTo>
                  <a:lnTo>
                    <a:pt x="346" y="21"/>
                  </a:lnTo>
                  <a:lnTo>
                    <a:pt x="348" y="22"/>
                  </a:lnTo>
                  <a:lnTo>
                    <a:pt x="350" y="21"/>
                  </a:lnTo>
                  <a:lnTo>
                    <a:pt x="351" y="21"/>
                  </a:lnTo>
                  <a:lnTo>
                    <a:pt x="353" y="23"/>
                  </a:lnTo>
                  <a:lnTo>
                    <a:pt x="355" y="25"/>
                  </a:lnTo>
                  <a:lnTo>
                    <a:pt x="355" y="27"/>
                  </a:lnTo>
                  <a:lnTo>
                    <a:pt x="355" y="30"/>
                  </a:lnTo>
                  <a:lnTo>
                    <a:pt x="356" y="32"/>
                  </a:lnTo>
                  <a:lnTo>
                    <a:pt x="357" y="33"/>
                  </a:lnTo>
                  <a:lnTo>
                    <a:pt x="358" y="35"/>
                  </a:lnTo>
                  <a:lnTo>
                    <a:pt x="360" y="39"/>
                  </a:lnTo>
                  <a:lnTo>
                    <a:pt x="360" y="41"/>
                  </a:lnTo>
                  <a:lnTo>
                    <a:pt x="363" y="44"/>
                  </a:lnTo>
                  <a:lnTo>
                    <a:pt x="365" y="44"/>
                  </a:lnTo>
                  <a:lnTo>
                    <a:pt x="369" y="44"/>
                  </a:lnTo>
                  <a:lnTo>
                    <a:pt x="372" y="43"/>
                  </a:lnTo>
                  <a:lnTo>
                    <a:pt x="375" y="42"/>
                  </a:lnTo>
                  <a:lnTo>
                    <a:pt x="376" y="40"/>
                  </a:lnTo>
                  <a:lnTo>
                    <a:pt x="377" y="38"/>
                  </a:lnTo>
                  <a:lnTo>
                    <a:pt x="378" y="36"/>
                  </a:lnTo>
                  <a:lnTo>
                    <a:pt x="380" y="34"/>
                  </a:lnTo>
                  <a:lnTo>
                    <a:pt x="382" y="35"/>
                  </a:lnTo>
                  <a:lnTo>
                    <a:pt x="383" y="36"/>
                  </a:lnTo>
                  <a:lnTo>
                    <a:pt x="385" y="37"/>
                  </a:lnTo>
                  <a:lnTo>
                    <a:pt x="386" y="39"/>
                  </a:lnTo>
                  <a:lnTo>
                    <a:pt x="386" y="41"/>
                  </a:lnTo>
                  <a:lnTo>
                    <a:pt x="387" y="43"/>
                  </a:lnTo>
                  <a:lnTo>
                    <a:pt x="389" y="44"/>
                  </a:lnTo>
                  <a:lnTo>
                    <a:pt x="393" y="50"/>
                  </a:lnTo>
                  <a:lnTo>
                    <a:pt x="395" y="51"/>
                  </a:lnTo>
                  <a:lnTo>
                    <a:pt x="397" y="51"/>
                  </a:lnTo>
                  <a:lnTo>
                    <a:pt x="398" y="53"/>
                  </a:lnTo>
                  <a:lnTo>
                    <a:pt x="398" y="56"/>
                  </a:lnTo>
                  <a:lnTo>
                    <a:pt x="400" y="61"/>
                  </a:lnTo>
                  <a:lnTo>
                    <a:pt x="408" y="67"/>
                  </a:lnTo>
                  <a:lnTo>
                    <a:pt x="410" y="69"/>
                  </a:lnTo>
                  <a:lnTo>
                    <a:pt x="412" y="71"/>
                  </a:lnTo>
                  <a:lnTo>
                    <a:pt x="415" y="71"/>
                  </a:lnTo>
                  <a:lnTo>
                    <a:pt x="418" y="72"/>
                  </a:lnTo>
                  <a:lnTo>
                    <a:pt x="420" y="74"/>
                  </a:lnTo>
                  <a:lnTo>
                    <a:pt x="421" y="77"/>
                  </a:lnTo>
                  <a:lnTo>
                    <a:pt x="421" y="80"/>
                  </a:lnTo>
                  <a:lnTo>
                    <a:pt x="425" y="83"/>
                  </a:lnTo>
                  <a:lnTo>
                    <a:pt x="430" y="84"/>
                  </a:lnTo>
                  <a:lnTo>
                    <a:pt x="433" y="84"/>
                  </a:lnTo>
                  <a:lnTo>
                    <a:pt x="439" y="88"/>
                  </a:lnTo>
                  <a:lnTo>
                    <a:pt x="440" y="94"/>
                  </a:lnTo>
                  <a:lnTo>
                    <a:pt x="453" y="101"/>
                  </a:lnTo>
                  <a:lnTo>
                    <a:pt x="454" y="102"/>
                  </a:lnTo>
                  <a:lnTo>
                    <a:pt x="467" y="101"/>
                  </a:lnTo>
                  <a:lnTo>
                    <a:pt x="471" y="104"/>
                  </a:lnTo>
                  <a:lnTo>
                    <a:pt x="478" y="111"/>
                  </a:lnTo>
                  <a:lnTo>
                    <a:pt x="481" y="112"/>
                  </a:lnTo>
                  <a:lnTo>
                    <a:pt x="486" y="115"/>
                  </a:lnTo>
                  <a:lnTo>
                    <a:pt x="489" y="121"/>
                  </a:lnTo>
                  <a:lnTo>
                    <a:pt x="489" y="123"/>
                  </a:lnTo>
                  <a:lnTo>
                    <a:pt x="490" y="129"/>
                  </a:lnTo>
                  <a:lnTo>
                    <a:pt x="491" y="136"/>
                  </a:lnTo>
                  <a:lnTo>
                    <a:pt x="489" y="150"/>
                  </a:lnTo>
                  <a:lnTo>
                    <a:pt x="489" y="159"/>
                  </a:lnTo>
                  <a:lnTo>
                    <a:pt x="489" y="163"/>
                  </a:lnTo>
                  <a:lnTo>
                    <a:pt x="489" y="164"/>
                  </a:lnTo>
                  <a:lnTo>
                    <a:pt x="488" y="176"/>
                  </a:lnTo>
                  <a:lnTo>
                    <a:pt x="489" y="180"/>
                  </a:lnTo>
                  <a:lnTo>
                    <a:pt x="493" y="183"/>
                  </a:lnTo>
                  <a:lnTo>
                    <a:pt x="494" y="186"/>
                  </a:lnTo>
                  <a:lnTo>
                    <a:pt x="496" y="193"/>
                  </a:lnTo>
                  <a:lnTo>
                    <a:pt x="499" y="202"/>
                  </a:lnTo>
                  <a:lnTo>
                    <a:pt x="500" y="204"/>
                  </a:lnTo>
                  <a:lnTo>
                    <a:pt x="501" y="207"/>
                  </a:lnTo>
                  <a:lnTo>
                    <a:pt x="508" y="211"/>
                  </a:lnTo>
                  <a:lnTo>
                    <a:pt x="509" y="212"/>
                  </a:lnTo>
                  <a:lnTo>
                    <a:pt x="511" y="213"/>
                  </a:lnTo>
                  <a:lnTo>
                    <a:pt x="515" y="218"/>
                  </a:lnTo>
                  <a:lnTo>
                    <a:pt x="520" y="222"/>
                  </a:lnTo>
                  <a:lnTo>
                    <a:pt x="523" y="227"/>
                  </a:lnTo>
                  <a:lnTo>
                    <a:pt x="531" y="228"/>
                  </a:lnTo>
                  <a:lnTo>
                    <a:pt x="535" y="231"/>
                  </a:lnTo>
                  <a:lnTo>
                    <a:pt x="536" y="238"/>
                  </a:lnTo>
                  <a:lnTo>
                    <a:pt x="536" y="243"/>
                  </a:lnTo>
                  <a:lnTo>
                    <a:pt x="535" y="250"/>
                  </a:lnTo>
                  <a:lnTo>
                    <a:pt x="537" y="252"/>
                  </a:lnTo>
                  <a:lnTo>
                    <a:pt x="537" y="255"/>
                  </a:lnTo>
                  <a:lnTo>
                    <a:pt x="537" y="258"/>
                  </a:lnTo>
                  <a:lnTo>
                    <a:pt x="540" y="262"/>
                  </a:lnTo>
                  <a:lnTo>
                    <a:pt x="541" y="267"/>
                  </a:lnTo>
                  <a:lnTo>
                    <a:pt x="540" y="272"/>
                  </a:lnTo>
                  <a:lnTo>
                    <a:pt x="538" y="275"/>
                  </a:lnTo>
                  <a:lnTo>
                    <a:pt x="535" y="276"/>
                  </a:lnTo>
                  <a:lnTo>
                    <a:pt x="533" y="279"/>
                  </a:lnTo>
                  <a:lnTo>
                    <a:pt x="531" y="280"/>
                  </a:lnTo>
                  <a:lnTo>
                    <a:pt x="528" y="281"/>
                  </a:lnTo>
                  <a:lnTo>
                    <a:pt x="524" y="286"/>
                  </a:lnTo>
                  <a:lnTo>
                    <a:pt x="522" y="289"/>
                  </a:lnTo>
                  <a:lnTo>
                    <a:pt x="520" y="290"/>
                  </a:lnTo>
                  <a:lnTo>
                    <a:pt x="512" y="297"/>
                  </a:lnTo>
                  <a:lnTo>
                    <a:pt x="502" y="303"/>
                  </a:lnTo>
                  <a:lnTo>
                    <a:pt x="499" y="303"/>
                  </a:lnTo>
                  <a:lnTo>
                    <a:pt x="496" y="304"/>
                  </a:lnTo>
                  <a:lnTo>
                    <a:pt x="496" y="306"/>
                  </a:lnTo>
                  <a:lnTo>
                    <a:pt x="495" y="312"/>
                  </a:lnTo>
                  <a:lnTo>
                    <a:pt x="492" y="318"/>
                  </a:lnTo>
                  <a:lnTo>
                    <a:pt x="487" y="322"/>
                  </a:lnTo>
                  <a:lnTo>
                    <a:pt x="479" y="329"/>
                  </a:lnTo>
                  <a:lnTo>
                    <a:pt x="478" y="332"/>
                  </a:lnTo>
                  <a:lnTo>
                    <a:pt x="477" y="335"/>
                  </a:lnTo>
                  <a:lnTo>
                    <a:pt x="477" y="336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34" name="Freeform 435" descr="Papel carta">
              <a:extLst>
                <a:ext uri="{FF2B5EF4-FFF2-40B4-BE49-F238E27FC236}">
                  <a16:creationId xmlns:a16="http://schemas.microsoft.com/office/drawing/2014/main" id="{04475FA2-1BC3-4CA9-8310-509E47AA9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216" y="4602843"/>
              <a:ext cx="1384453" cy="1402511"/>
            </a:xfrm>
            <a:custGeom>
              <a:avLst/>
              <a:gdLst>
                <a:gd name="T0" fmla="*/ 304 w 690"/>
                <a:gd name="T1" fmla="*/ 350 h 699"/>
                <a:gd name="T2" fmla="*/ 243 w 690"/>
                <a:gd name="T3" fmla="*/ 267 h 699"/>
                <a:gd name="T4" fmla="*/ 208 w 690"/>
                <a:gd name="T5" fmla="*/ 228 h 699"/>
                <a:gd name="T6" fmla="*/ 183 w 690"/>
                <a:gd name="T7" fmla="*/ 185 h 699"/>
                <a:gd name="T8" fmla="*/ 165 w 690"/>
                <a:gd name="T9" fmla="*/ 146 h 699"/>
                <a:gd name="T10" fmla="*/ 137 w 690"/>
                <a:gd name="T11" fmla="*/ 90 h 699"/>
                <a:gd name="T12" fmla="*/ 130 w 690"/>
                <a:gd name="T13" fmla="*/ 63 h 699"/>
                <a:gd name="T14" fmla="*/ 177 w 690"/>
                <a:gd name="T15" fmla="*/ 123 h 699"/>
                <a:gd name="T16" fmla="*/ 181 w 690"/>
                <a:gd name="T17" fmla="*/ 168 h 699"/>
                <a:gd name="T18" fmla="*/ 186 w 690"/>
                <a:gd name="T19" fmla="*/ 111 h 699"/>
                <a:gd name="T20" fmla="*/ 84 w 690"/>
                <a:gd name="T21" fmla="*/ 14 h 699"/>
                <a:gd name="T22" fmla="*/ 24 w 690"/>
                <a:gd name="T23" fmla="*/ 10 h 699"/>
                <a:gd name="T24" fmla="*/ 51 w 690"/>
                <a:gd name="T25" fmla="*/ 32 h 699"/>
                <a:gd name="T26" fmla="*/ 25 w 690"/>
                <a:gd name="T27" fmla="*/ 66 h 699"/>
                <a:gd name="T28" fmla="*/ 24 w 690"/>
                <a:gd name="T29" fmla="*/ 108 h 699"/>
                <a:gd name="T30" fmla="*/ 37 w 690"/>
                <a:gd name="T31" fmla="*/ 146 h 699"/>
                <a:gd name="T32" fmla="*/ 74 w 690"/>
                <a:gd name="T33" fmla="*/ 182 h 699"/>
                <a:gd name="T34" fmla="*/ 56 w 690"/>
                <a:gd name="T35" fmla="*/ 217 h 699"/>
                <a:gd name="T36" fmla="*/ 35 w 690"/>
                <a:gd name="T37" fmla="*/ 242 h 699"/>
                <a:gd name="T38" fmla="*/ 35 w 690"/>
                <a:gd name="T39" fmla="*/ 282 h 699"/>
                <a:gd name="T40" fmla="*/ 95 w 690"/>
                <a:gd name="T41" fmla="*/ 246 h 699"/>
                <a:gd name="T42" fmla="*/ 135 w 690"/>
                <a:gd name="T43" fmla="*/ 223 h 699"/>
                <a:gd name="T44" fmla="*/ 166 w 690"/>
                <a:gd name="T45" fmla="*/ 269 h 699"/>
                <a:gd name="T46" fmla="*/ 140 w 690"/>
                <a:gd name="T47" fmla="*/ 305 h 699"/>
                <a:gd name="T48" fmla="*/ 158 w 690"/>
                <a:gd name="T49" fmla="*/ 328 h 699"/>
                <a:gd name="T50" fmla="*/ 185 w 690"/>
                <a:gd name="T51" fmla="*/ 309 h 699"/>
                <a:gd name="T52" fmla="*/ 214 w 690"/>
                <a:gd name="T53" fmla="*/ 331 h 699"/>
                <a:gd name="T54" fmla="*/ 194 w 690"/>
                <a:gd name="T55" fmla="*/ 372 h 699"/>
                <a:gd name="T56" fmla="*/ 185 w 690"/>
                <a:gd name="T57" fmla="*/ 416 h 699"/>
                <a:gd name="T58" fmla="*/ 222 w 690"/>
                <a:gd name="T59" fmla="*/ 432 h 699"/>
                <a:gd name="T60" fmla="*/ 219 w 690"/>
                <a:gd name="T61" fmla="*/ 449 h 699"/>
                <a:gd name="T62" fmla="*/ 198 w 690"/>
                <a:gd name="T63" fmla="*/ 462 h 699"/>
                <a:gd name="T64" fmla="*/ 186 w 690"/>
                <a:gd name="T65" fmla="*/ 497 h 699"/>
                <a:gd name="T66" fmla="*/ 213 w 690"/>
                <a:gd name="T67" fmla="*/ 526 h 699"/>
                <a:gd name="T68" fmla="*/ 236 w 690"/>
                <a:gd name="T69" fmla="*/ 542 h 699"/>
                <a:gd name="T70" fmla="*/ 282 w 690"/>
                <a:gd name="T71" fmla="*/ 518 h 699"/>
                <a:gd name="T72" fmla="*/ 336 w 690"/>
                <a:gd name="T73" fmla="*/ 560 h 699"/>
                <a:gd name="T74" fmla="*/ 384 w 690"/>
                <a:gd name="T75" fmla="*/ 568 h 699"/>
                <a:gd name="T76" fmla="*/ 422 w 690"/>
                <a:gd name="T77" fmla="*/ 657 h 699"/>
                <a:gd name="T78" fmla="*/ 476 w 690"/>
                <a:gd name="T79" fmla="*/ 639 h 699"/>
                <a:gd name="T80" fmla="*/ 523 w 690"/>
                <a:gd name="T81" fmla="*/ 679 h 699"/>
                <a:gd name="T82" fmla="*/ 667 w 690"/>
                <a:gd name="T83" fmla="*/ 691 h 699"/>
                <a:gd name="T84" fmla="*/ 679 w 690"/>
                <a:gd name="T85" fmla="*/ 641 h 699"/>
                <a:gd name="T86" fmla="*/ 646 w 690"/>
                <a:gd name="T87" fmla="*/ 611 h 699"/>
                <a:gd name="T88" fmla="*/ 623 w 690"/>
                <a:gd name="T89" fmla="*/ 593 h 699"/>
                <a:gd name="T90" fmla="*/ 617 w 690"/>
                <a:gd name="T91" fmla="*/ 559 h 699"/>
                <a:gd name="T92" fmla="*/ 571 w 690"/>
                <a:gd name="T93" fmla="*/ 565 h 699"/>
                <a:gd name="T94" fmla="*/ 543 w 690"/>
                <a:gd name="T95" fmla="*/ 548 h 699"/>
                <a:gd name="T96" fmla="*/ 543 w 690"/>
                <a:gd name="T97" fmla="*/ 541 h 699"/>
                <a:gd name="T98" fmla="*/ 496 w 690"/>
                <a:gd name="T99" fmla="*/ 504 h 699"/>
                <a:gd name="T100" fmla="*/ 462 w 690"/>
                <a:gd name="T101" fmla="*/ 486 h 699"/>
                <a:gd name="T102" fmla="*/ 410 w 690"/>
                <a:gd name="T103" fmla="*/ 480 h 699"/>
                <a:gd name="T104" fmla="*/ 418 w 690"/>
                <a:gd name="T105" fmla="*/ 488 h 699"/>
                <a:gd name="T106" fmla="*/ 413 w 690"/>
                <a:gd name="T107" fmla="*/ 489 h 699"/>
                <a:gd name="T108" fmla="*/ 393 w 690"/>
                <a:gd name="T109" fmla="*/ 493 h 699"/>
                <a:gd name="T110" fmla="*/ 388 w 690"/>
                <a:gd name="T111" fmla="*/ 485 h 699"/>
                <a:gd name="T112" fmla="*/ 378 w 690"/>
                <a:gd name="T113" fmla="*/ 471 h 699"/>
                <a:gd name="T114" fmla="*/ 383 w 690"/>
                <a:gd name="T115" fmla="*/ 471 h 699"/>
                <a:gd name="T116" fmla="*/ 360 w 690"/>
                <a:gd name="T117" fmla="*/ 443 h 699"/>
                <a:gd name="T118" fmla="*/ 333 w 690"/>
                <a:gd name="T119" fmla="*/ 41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0" h="699">
                  <a:moveTo>
                    <a:pt x="314" y="395"/>
                  </a:moveTo>
                  <a:lnTo>
                    <a:pt x="313" y="392"/>
                  </a:lnTo>
                  <a:lnTo>
                    <a:pt x="315" y="387"/>
                  </a:lnTo>
                  <a:lnTo>
                    <a:pt x="315" y="381"/>
                  </a:lnTo>
                  <a:lnTo>
                    <a:pt x="316" y="379"/>
                  </a:lnTo>
                  <a:lnTo>
                    <a:pt x="316" y="373"/>
                  </a:lnTo>
                  <a:lnTo>
                    <a:pt x="315" y="372"/>
                  </a:lnTo>
                  <a:lnTo>
                    <a:pt x="314" y="371"/>
                  </a:lnTo>
                  <a:lnTo>
                    <a:pt x="312" y="367"/>
                  </a:lnTo>
                  <a:lnTo>
                    <a:pt x="310" y="359"/>
                  </a:lnTo>
                  <a:lnTo>
                    <a:pt x="306" y="354"/>
                  </a:lnTo>
                  <a:lnTo>
                    <a:pt x="304" y="351"/>
                  </a:lnTo>
                  <a:lnTo>
                    <a:pt x="305" y="351"/>
                  </a:lnTo>
                  <a:lnTo>
                    <a:pt x="304" y="350"/>
                  </a:lnTo>
                  <a:lnTo>
                    <a:pt x="302" y="348"/>
                  </a:lnTo>
                  <a:lnTo>
                    <a:pt x="300" y="346"/>
                  </a:lnTo>
                  <a:lnTo>
                    <a:pt x="299" y="344"/>
                  </a:lnTo>
                  <a:lnTo>
                    <a:pt x="293" y="336"/>
                  </a:lnTo>
                  <a:lnTo>
                    <a:pt x="293" y="333"/>
                  </a:lnTo>
                  <a:lnTo>
                    <a:pt x="293" y="331"/>
                  </a:lnTo>
                  <a:lnTo>
                    <a:pt x="288" y="329"/>
                  </a:lnTo>
                  <a:lnTo>
                    <a:pt x="287" y="325"/>
                  </a:lnTo>
                  <a:lnTo>
                    <a:pt x="284" y="320"/>
                  </a:lnTo>
                  <a:lnTo>
                    <a:pt x="277" y="310"/>
                  </a:lnTo>
                  <a:lnTo>
                    <a:pt x="276" y="308"/>
                  </a:lnTo>
                  <a:lnTo>
                    <a:pt x="271" y="302"/>
                  </a:lnTo>
                  <a:lnTo>
                    <a:pt x="246" y="269"/>
                  </a:lnTo>
                  <a:lnTo>
                    <a:pt x="243" y="267"/>
                  </a:lnTo>
                  <a:lnTo>
                    <a:pt x="241" y="266"/>
                  </a:lnTo>
                  <a:lnTo>
                    <a:pt x="238" y="265"/>
                  </a:lnTo>
                  <a:lnTo>
                    <a:pt x="231" y="259"/>
                  </a:lnTo>
                  <a:lnTo>
                    <a:pt x="228" y="255"/>
                  </a:lnTo>
                  <a:lnTo>
                    <a:pt x="225" y="252"/>
                  </a:lnTo>
                  <a:lnTo>
                    <a:pt x="224" y="251"/>
                  </a:lnTo>
                  <a:lnTo>
                    <a:pt x="221" y="249"/>
                  </a:lnTo>
                  <a:lnTo>
                    <a:pt x="215" y="243"/>
                  </a:lnTo>
                  <a:lnTo>
                    <a:pt x="211" y="235"/>
                  </a:lnTo>
                  <a:lnTo>
                    <a:pt x="209" y="233"/>
                  </a:lnTo>
                  <a:lnTo>
                    <a:pt x="208" y="232"/>
                  </a:lnTo>
                  <a:lnTo>
                    <a:pt x="208" y="231"/>
                  </a:lnTo>
                  <a:lnTo>
                    <a:pt x="208" y="230"/>
                  </a:lnTo>
                  <a:lnTo>
                    <a:pt x="208" y="228"/>
                  </a:lnTo>
                  <a:lnTo>
                    <a:pt x="204" y="223"/>
                  </a:lnTo>
                  <a:lnTo>
                    <a:pt x="203" y="219"/>
                  </a:lnTo>
                  <a:lnTo>
                    <a:pt x="201" y="215"/>
                  </a:lnTo>
                  <a:lnTo>
                    <a:pt x="199" y="216"/>
                  </a:lnTo>
                  <a:lnTo>
                    <a:pt x="197" y="216"/>
                  </a:lnTo>
                  <a:lnTo>
                    <a:pt x="195" y="215"/>
                  </a:lnTo>
                  <a:lnTo>
                    <a:pt x="190" y="210"/>
                  </a:lnTo>
                  <a:lnTo>
                    <a:pt x="186" y="207"/>
                  </a:lnTo>
                  <a:lnTo>
                    <a:pt x="186" y="206"/>
                  </a:lnTo>
                  <a:lnTo>
                    <a:pt x="189" y="205"/>
                  </a:lnTo>
                  <a:lnTo>
                    <a:pt x="191" y="204"/>
                  </a:lnTo>
                  <a:lnTo>
                    <a:pt x="190" y="202"/>
                  </a:lnTo>
                  <a:lnTo>
                    <a:pt x="188" y="198"/>
                  </a:lnTo>
                  <a:lnTo>
                    <a:pt x="183" y="185"/>
                  </a:lnTo>
                  <a:lnTo>
                    <a:pt x="181" y="179"/>
                  </a:lnTo>
                  <a:lnTo>
                    <a:pt x="179" y="178"/>
                  </a:lnTo>
                  <a:lnTo>
                    <a:pt x="178" y="176"/>
                  </a:lnTo>
                  <a:lnTo>
                    <a:pt x="178" y="169"/>
                  </a:lnTo>
                  <a:lnTo>
                    <a:pt x="177" y="167"/>
                  </a:lnTo>
                  <a:lnTo>
                    <a:pt x="173" y="164"/>
                  </a:lnTo>
                  <a:lnTo>
                    <a:pt x="172" y="164"/>
                  </a:lnTo>
                  <a:lnTo>
                    <a:pt x="168" y="163"/>
                  </a:lnTo>
                  <a:lnTo>
                    <a:pt x="165" y="156"/>
                  </a:lnTo>
                  <a:lnTo>
                    <a:pt x="164" y="154"/>
                  </a:lnTo>
                  <a:lnTo>
                    <a:pt x="163" y="151"/>
                  </a:lnTo>
                  <a:lnTo>
                    <a:pt x="163" y="149"/>
                  </a:lnTo>
                  <a:lnTo>
                    <a:pt x="164" y="148"/>
                  </a:lnTo>
                  <a:lnTo>
                    <a:pt x="165" y="146"/>
                  </a:lnTo>
                  <a:lnTo>
                    <a:pt x="165" y="142"/>
                  </a:lnTo>
                  <a:lnTo>
                    <a:pt x="164" y="141"/>
                  </a:lnTo>
                  <a:lnTo>
                    <a:pt x="161" y="138"/>
                  </a:lnTo>
                  <a:lnTo>
                    <a:pt x="154" y="132"/>
                  </a:lnTo>
                  <a:lnTo>
                    <a:pt x="154" y="127"/>
                  </a:lnTo>
                  <a:lnTo>
                    <a:pt x="150" y="121"/>
                  </a:lnTo>
                  <a:lnTo>
                    <a:pt x="150" y="118"/>
                  </a:lnTo>
                  <a:lnTo>
                    <a:pt x="149" y="117"/>
                  </a:lnTo>
                  <a:lnTo>
                    <a:pt x="147" y="115"/>
                  </a:lnTo>
                  <a:lnTo>
                    <a:pt x="145" y="114"/>
                  </a:lnTo>
                  <a:lnTo>
                    <a:pt x="144" y="112"/>
                  </a:lnTo>
                  <a:lnTo>
                    <a:pt x="143" y="107"/>
                  </a:lnTo>
                  <a:lnTo>
                    <a:pt x="139" y="101"/>
                  </a:lnTo>
                  <a:lnTo>
                    <a:pt x="137" y="90"/>
                  </a:lnTo>
                  <a:lnTo>
                    <a:pt x="132" y="82"/>
                  </a:lnTo>
                  <a:lnTo>
                    <a:pt x="132" y="79"/>
                  </a:lnTo>
                  <a:lnTo>
                    <a:pt x="134" y="78"/>
                  </a:lnTo>
                  <a:lnTo>
                    <a:pt x="133" y="76"/>
                  </a:lnTo>
                  <a:lnTo>
                    <a:pt x="133" y="73"/>
                  </a:lnTo>
                  <a:lnTo>
                    <a:pt x="132" y="72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15" y="45"/>
                  </a:lnTo>
                  <a:lnTo>
                    <a:pt x="117" y="44"/>
                  </a:lnTo>
                  <a:lnTo>
                    <a:pt x="118" y="45"/>
                  </a:lnTo>
                  <a:lnTo>
                    <a:pt x="127" y="57"/>
                  </a:lnTo>
                  <a:lnTo>
                    <a:pt x="129" y="60"/>
                  </a:lnTo>
                  <a:lnTo>
                    <a:pt x="130" y="63"/>
                  </a:lnTo>
                  <a:lnTo>
                    <a:pt x="131" y="64"/>
                  </a:lnTo>
                  <a:lnTo>
                    <a:pt x="134" y="66"/>
                  </a:lnTo>
                  <a:lnTo>
                    <a:pt x="144" y="83"/>
                  </a:lnTo>
                  <a:lnTo>
                    <a:pt x="146" y="84"/>
                  </a:lnTo>
                  <a:lnTo>
                    <a:pt x="149" y="87"/>
                  </a:lnTo>
                  <a:lnTo>
                    <a:pt x="150" y="90"/>
                  </a:lnTo>
                  <a:lnTo>
                    <a:pt x="153" y="92"/>
                  </a:lnTo>
                  <a:lnTo>
                    <a:pt x="162" y="105"/>
                  </a:lnTo>
                  <a:lnTo>
                    <a:pt x="165" y="107"/>
                  </a:lnTo>
                  <a:lnTo>
                    <a:pt x="168" y="108"/>
                  </a:lnTo>
                  <a:lnTo>
                    <a:pt x="175" y="115"/>
                  </a:lnTo>
                  <a:lnTo>
                    <a:pt x="179" y="120"/>
                  </a:lnTo>
                  <a:lnTo>
                    <a:pt x="177" y="121"/>
                  </a:lnTo>
                  <a:lnTo>
                    <a:pt x="177" y="123"/>
                  </a:lnTo>
                  <a:lnTo>
                    <a:pt x="178" y="126"/>
                  </a:lnTo>
                  <a:lnTo>
                    <a:pt x="178" y="128"/>
                  </a:lnTo>
                  <a:lnTo>
                    <a:pt x="176" y="132"/>
                  </a:lnTo>
                  <a:lnTo>
                    <a:pt x="177" y="135"/>
                  </a:lnTo>
                  <a:lnTo>
                    <a:pt x="176" y="140"/>
                  </a:lnTo>
                  <a:lnTo>
                    <a:pt x="176" y="143"/>
                  </a:lnTo>
                  <a:lnTo>
                    <a:pt x="175" y="148"/>
                  </a:lnTo>
                  <a:lnTo>
                    <a:pt x="176" y="153"/>
                  </a:lnTo>
                  <a:lnTo>
                    <a:pt x="175" y="153"/>
                  </a:lnTo>
                  <a:lnTo>
                    <a:pt x="174" y="156"/>
                  </a:lnTo>
                  <a:lnTo>
                    <a:pt x="174" y="160"/>
                  </a:lnTo>
                  <a:lnTo>
                    <a:pt x="175" y="162"/>
                  </a:lnTo>
                  <a:lnTo>
                    <a:pt x="180" y="166"/>
                  </a:lnTo>
                  <a:lnTo>
                    <a:pt x="181" y="168"/>
                  </a:lnTo>
                  <a:lnTo>
                    <a:pt x="181" y="174"/>
                  </a:lnTo>
                  <a:lnTo>
                    <a:pt x="182" y="177"/>
                  </a:lnTo>
                  <a:lnTo>
                    <a:pt x="183" y="177"/>
                  </a:lnTo>
                  <a:lnTo>
                    <a:pt x="185" y="175"/>
                  </a:lnTo>
                  <a:lnTo>
                    <a:pt x="180" y="153"/>
                  </a:lnTo>
                  <a:lnTo>
                    <a:pt x="181" y="150"/>
                  </a:lnTo>
                  <a:lnTo>
                    <a:pt x="182" y="144"/>
                  </a:lnTo>
                  <a:lnTo>
                    <a:pt x="181" y="141"/>
                  </a:lnTo>
                  <a:lnTo>
                    <a:pt x="182" y="140"/>
                  </a:lnTo>
                  <a:lnTo>
                    <a:pt x="185" y="130"/>
                  </a:lnTo>
                  <a:lnTo>
                    <a:pt x="185" y="127"/>
                  </a:lnTo>
                  <a:lnTo>
                    <a:pt x="186" y="123"/>
                  </a:lnTo>
                  <a:lnTo>
                    <a:pt x="187" y="113"/>
                  </a:lnTo>
                  <a:lnTo>
                    <a:pt x="186" y="111"/>
                  </a:lnTo>
                  <a:lnTo>
                    <a:pt x="183" y="110"/>
                  </a:lnTo>
                  <a:lnTo>
                    <a:pt x="176" y="105"/>
                  </a:lnTo>
                  <a:lnTo>
                    <a:pt x="174" y="104"/>
                  </a:lnTo>
                  <a:lnTo>
                    <a:pt x="173" y="102"/>
                  </a:lnTo>
                  <a:lnTo>
                    <a:pt x="162" y="96"/>
                  </a:lnTo>
                  <a:lnTo>
                    <a:pt x="156" y="90"/>
                  </a:lnTo>
                  <a:lnTo>
                    <a:pt x="143" y="75"/>
                  </a:lnTo>
                  <a:lnTo>
                    <a:pt x="120" y="43"/>
                  </a:lnTo>
                  <a:lnTo>
                    <a:pt x="120" y="42"/>
                  </a:lnTo>
                  <a:lnTo>
                    <a:pt x="111" y="29"/>
                  </a:lnTo>
                  <a:lnTo>
                    <a:pt x="107" y="29"/>
                  </a:lnTo>
                  <a:lnTo>
                    <a:pt x="105" y="30"/>
                  </a:lnTo>
                  <a:lnTo>
                    <a:pt x="98" y="27"/>
                  </a:lnTo>
                  <a:lnTo>
                    <a:pt x="84" y="14"/>
                  </a:lnTo>
                  <a:lnTo>
                    <a:pt x="82" y="13"/>
                  </a:lnTo>
                  <a:lnTo>
                    <a:pt x="76" y="6"/>
                  </a:lnTo>
                  <a:lnTo>
                    <a:pt x="72" y="4"/>
                  </a:lnTo>
                  <a:lnTo>
                    <a:pt x="66" y="0"/>
                  </a:lnTo>
                  <a:lnTo>
                    <a:pt x="60" y="1"/>
                  </a:lnTo>
                  <a:lnTo>
                    <a:pt x="58" y="4"/>
                  </a:lnTo>
                  <a:lnTo>
                    <a:pt x="56" y="5"/>
                  </a:lnTo>
                  <a:lnTo>
                    <a:pt x="54" y="9"/>
                  </a:lnTo>
                  <a:lnTo>
                    <a:pt x="48" y="9"/>
                  </a:lnTo>
                  <a:lnTo>
                    <a:pt x="42" y="10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8" y="11"/>
                  </a:lnTo>
                  <a:lnTo>
                    <a:pt x="24" y="10"/>
                  </a:lnTo>
                  <a:lnTo>
                    <a:pt x="17" y="9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2" y="17"/>
                  </a:lnTo>
                  <a:lnTo>
                    <a:pt x="16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33" y="20"/>
                  </a:lnTo>
                  <a:lnTo>
                    <a:pt x="37" y="23"/>
                  </a:lnTo>
                  <a:lnTo>
                    <a:pt x="48" y="29"/>
                  </a:lnTo>
                  <a:lnTo>
                    <a:pt x="51" y="32"/>
                  </a:lnTo>
                  <a:lnTo>
                    <a:pt x="53" y="36"/>
                  </a:lnTo>
                  <a:lnTo>
                    <a:pt x="49" y="39"/>
                  </a:lnTo>
                  <a:lnTo>
                    <a:pt x="43" y="42"/>
                  </a:lnTo>
                  <a:lnTo>
                    <a:pt x="40" y="43"/>
                  </a:lnTo>
                  <a:lnTo>
                    <a:pt x="39" y="46"/>
                  </a:lnTo>
                  <a:lnTo>
                    <a:pt x="42" y="49"/>
                  </a:lnTo>
                  <a:lnTo>
                    <a:pt x="42" y="52"/>
                  </a:lnTo>
                  <a:lnTo>
                    <a:pt x="41" y="56"/>
                  </a:lnTo>
                  <a:lnTo>
                    <a:pt x="38" y="62"/>
                  </a:lnTo>
                  <a:lnTo>
                    <a:pt x="37" y="65"/>
                  </a:lnTo>
                  <a:lnTo>
                    <a:pt x="33" y="66"/>
                  </a:lnTo>
                  <a:lnTo>
                    <a:pt x="30" y="65"/>
                  </a:lnTo>
                  <a:lnTo>
                    <a:pt x="27" y="65"/>
                  </a:lnTo>
                  <a:lnTo>
                    <a:pt x="25" y="66"/>
                  </a:lnTo>
                  <a:lnTo>
                    <a:pt x="26" y="69"/>
                  </a:lnTo>
                  <a:lnTo>
                    <a:pt x="31" y="71"/>
                  </a:lnTo>
                  <a:lnTo>
                    <a:pt x="31" y="73"/>
                  </a:lnTo>
                  <a:lnTo>
                    <a:pt x="30" y="75"/>
                  </a:lnTo>
                  <a:lnTo>
                    <a:pt x="30" y="83"/>
                  </a:lnTo>
                  <a:lnTo>
                    <a:pt x="32" y="85"/>
                  </a:lnTo>
                  <a:lnTo>
                    <a:pt x="34" y="87"/>
                  </a:lnTo>
                  <a:lnTo>
                    <a:pt x="36" y="87"/>
                  </a:lnTo>
                  <a:lnTo>
                    <a:pt x="36" y="90"/>
                  </a:lnTo>
                  <a:lnTo>
                    <a:pt x="36" y="94"/>
                  </a:lnTo>
                  <a:lnTo>
                    <a:pt x="35" y="98"/>
                  </a:lnTo>
                  <a:lnTo>
                    <a:pt x="30" y="101"/>
                  </a:lnTo>
                  <a:lnTo>
                    <a:pt x="25" y="107"/>
                  </a:lnTo>
                  <a:lnTo>
                    <a:pt x="24" y="108"/>
                  </a:lnTo>
                  <a:lnTo>
                    <a:pt x="23" y="112"/>
                  </a:lnTo>
                  <a:lnTo>
                    <a:pt x="21" y="114"/>
                  </a:lnTo>
                  <a:lnTo>
                    <a:pt x="20" y="118"/>
                  </a:lnTo>
                  <a:lnTo>
                    <a:pt x="23" y="120"/>
                  </a:lnTo>
                  <a:lnTo>
                    <a:pt x="24" y="122"/>
                  </a:lnTo>
                  <a:lnTo>
                    <a:pt x="24" y="124"/>
                  </a:lnTo>
                  <a:lnTo>
                    <a:pt x="25" y="127"/>
                  </a:lnTo>
                  <a:lnTo>
                    <a:pt x="31" y="132"/>
                  </a:lnTo>
                  <a:lnTo>
                    <a:pt x="33" y="135"/>
                  </a:lnTo>
                  <a:lnTo>
                    <a:pt x="31" y="138"/>
                  </a:lnTo>
                  <a:lnTo>
                    <a:pt x="29" y="140"/>
                  </a:lnTo>
                  <a:lnTo>
                    <a:pt x="33" y="141"/>
                  </a:lnTo>
                  <a:lnTo>
                    <a:pt x="36" y="144"/>
                  </a:lnTo>
                  <a:lnTo>
                    <a:pt x="37" y="146"/>
                  </a:lnTo>
                  <a:lnTo>
                    <a:pt x="33" y="158"/>
                  </a:lnTo>
                  <a:lnTo>
                    <a:pt x="35" y="162"/>
                  </a:lnTo>
                  <a:lnTo>
                    <a:pt x="39" y="167"/>
                  </a:lnTo>
                  <a:lnTo>
                    <a:pt x="49" y="176"/>
                  </a:lnTo>
                  <a:lnTo>
                    <a:pt x="57" y="171"/>
                  </a:lnTo>
                  <a:lnTo>
                    <a:pt x="59" y="170"/>
                  </a:lnTo>
                  <a:lnTo>
                    <a:pt x="62" y="169"/>
                  </a:lnTo>
                  <a:lnTo>
                    <a:pt x="64" y="169"/>
                  </a:lnTo>
                  <a:lnTo>
                    <a:pt x="64" y="174"/>
                  </a:lnTo>
                  <a:lnTo>
                    <a:pt x="63" y="176"/>
                  </a:lnTo>
                  <a:lnTo>
                    <a:pt x="64" y="179"/>
                  </a:lnTo>
                  <a:lnTo>
                    <a:pt x="72" y="179"/>
                  </a:lnTo>
                  <a:lnTo>
                    <a:pt x="73" y="180"/>
                  </a:lnTo>
                  <a:lnTo>
                    <a:pt x="74" y="182"/>
                  </a:lnTo>
                  <a:lnTo>
                    <a:pt x="79" y="185"/>
                  </a:lnTo>
                  <a:lnTo>
                    <a:pt x="79" y="189"/>
                  </a:lnTo>
                  <a:lnTo>
                    <a:pt x="76" y="194"/>
                  </a:lnTo>
                  <a:lnTo>
                    <a:pt x="75" y="198"/>
                  </a:lnTo>
                  <a:lnTo>
                    <a:pt x="73" y="201"/>
                  </a:lnTo>
                  <a:lnTo>
                    <a:pt x="71" y="203"/>
                  </a:lnTo>
                  <a:lnTo>
                    <a:pt x="71" y="211"/>
                  </a:lnTo>
                  <a:lnTo>
                    <a:pt x="72" y="219"/>
                  </a:lnTo>
                  <a:lnTo>
                    <a:pt x="72" y="222"/>
                  </a:lnTo>
                  <a:lnTo>
                    <a:pt x="71" y="224"/>
                  </a:lnTo>
                  <a:lnTo>
                    <a:pt x="63" y="222"/>
                  </a:lnTo>
                  <a:lnTo>
                    <a:pt x="59" y="219"/>
                  </a:lnTo>
                  <a:lnTo>
                    <a:pt x="57" y="218"/>
                  </a:lnTo>
                  <a:lnTo>
                    <a:pt x="56" y="217"/>
                  </a:lnTo>
                  <a:lnTo>
                    <a:pt x="55" y="216"/>
                  </a:lnTo>
                  <a:lnTo>
                    <a:pt x="52" y="216"/>
                  </a:lnTo>
                  <a:lnTo>
                    <a:pt x="49" y="218"/>
                  </a:lnTo>
                  <a:lnTo>
                    <a:pt x="48" y="220"/>
                  </a:lnTo>
                  <a:lnTo>
                    <a:pt x="46" y="224"/>
                  </a:lnTo>
                  <a:lnTo>
                    <a:pt x="45" y="228"/>
                  </a:lnTo>
                  <a:lnTo>
                    <a:pt x="44" y="231"/>
                  </a:lnTo>
                  <a:lnTo>
                    <a:pt x="42" y="234"/>
                  </a:lnTo>
                  <a:lnTo>
                    <a:pt x="35" y="234"/>
                  </a:lnTo>
                  <a:lnTo>
                    <a:pt x="29" y="237"/>
                  </a:lnTo>
                  <a:lnTo>
                    <a:pt x="28" y="239"/>
                  </a:lnTo>
                  <a:lnTo>
                    <a:pt x="28" y="241"/>
                  </a:lnTo>
                  <a:lnTo>
                    <a:pt x="31" y="242"/>
                  </a:lnTo>
                  <a:lnTo>
                    <a:pt x="35" y="242"/>
                  </a:lnTo>
                  <a:lnTo>
                    <a:pt x="45" y="237"/>
                  </a:lnTo>
                  <a:lnTo>
                    <a:pt x="45" y="241"/>
                  </a:lnTo>
                  <a:lnTo>
                    <a:pt x="42" y="246"/>
                  </a:lnTo>
                  <a:lnTo>
                    <a:pt x="39" y="249"/>
                  </a:lnTo>
                  <a:lnTo>
                    <a:pt x="36" y="253"/>
                  </a:lnTo>
                  <a:lnTo>
                    <a:pt x="36" y="256"/>
                  </a:lnTo>
                  <a:lnTo>
                    <a:pt x="34" y="260"/>
                  </a:lnTo>
                  <a:lnTo>
                    <a:pt x="33" y="265"/>
                  </a:lnTo>
                  <a:lnTo>
                    <a:pt x="31" y="270"/>
                  </a:lnTo>
                  <a:lnTo>
                    <a:pt x="31" y="273"/>
                  </a:lnTo>
                  <a:lnTo>
                    <a:pt x="33" y="276"/>
                  </a:lnTo>
                  <a:lnTo>
                    <a:pt x="34" y="278"/>
                  </a:lnTo>
                  <a:lnTo>
                    <a:pt x="34" y="281"/>
                  </a:lnTo>
                  <a:lnTo>
                    <a:pt x="35" y="282"/>
                  </a:lnTo>
                  <a:lnTo>
                    <a:pt x="37" y="288"/>
                  </a:lnTo>
                  <a:lnTo>
                    <a:pt x="39" y="290"/>
                  </a:lnTo>
                  <a:lnTo>
                    <a:pt x="42" y="291"/>
                  </a:lnTo>
                  <a:lnTo>
                    <a:pt x="44" y="289"/>
                  </a:lnTo>
                  <a:lnTo>
                    <a:pt x="46" y="289"/>
                  </a:lnTo>
                  <a:lnTo>
                    <a:pt x="48" y="288"/>
                  </a:lnTo>
                  <a:lnTo>
                    <a:pt x="57" y="283"/>
                  </a:lnTo>
                  <a:lnTo>
                    <a:pt x="64" y="277"/>
                  </a:lnTo>
                  <a:lnTo>
                    <a:pt x="66" y="275"/>
                  </a:lnTo>
                  <a:lnTo>
                    <a:pt x="74" y="265"/>
                  </a:lnTo>
                  <a:lnTo>
                    <a:pt x="81" y="259"/>
                  </a:lnTo>
                  <a:lnTo>
                    <a:pt x="91" y="248"/>
                  </a:lnTo>
                  <a:lnTo>
                    <a:pt x="94" y="246"/>
                  </a:lnTo>
                  <a:lnTo>
                    <a:pt x="95" y="246"/>
                  </a:lnTo>
                  <a:lnTo>
                    <a:pt x="98" y="245"/>
                  </a:lnTo>
                  <a:lnTo>
                    <a:pt x="109" y="258"/>
                  </a:lnTo>
                  <a:lnTo>
                    <a:pt x="115" y="245"/>
                  </a:lnTo>
                  <a:lnTo>
                    <a:pt x="111" y="241"/>
                  </a:lnTo>
                  <a:lnTo>
                    <a:pt x="109" y="237"/>
                  </a:lnTo>
                  <a:lnTo>
                    <a:pt x="112" y="236"/>
                  </a:lnTo>
                  <a:lnTo>
                    <a:pt x="117" y="236"/>
                  </a:lnTo>
                  <a:lnTo>
                    <a:pt x="120" y="235"/>
                  </a:lnTo>
                  <a:lnTo>
                    <a:pt x="123" y="232"/>
                  </a:lnTo>
                  <a:lnTo>
                    <a:pt x="121" y="225"/>
                  </a:lnTo>
                  <a:lnTo>
                    <a:pt x="123" y="226"/>
                  </a:lnTo>
                  <a:lnTo>
                    <a:pt x="126" y="225"/>
                  </a:lnTo>
                  <a:lnTo>
                    <a:pt x="133" y="225"/>
                  </a:lnTo>
                  <a:lnTo>
                    <a:pt x="135" y="223"/>
                  </a:lnTo>
                  <a:lnTo>
                    <a:pt x="138" y="223"/>
                  </a:lnTo>
                  <a:lnTo>
                    <a:pt x="142" y="231"/>
                  </a:lnTo>
                  <a:lnTo>
                    <a:pt x="140" y="243"/>
                  </a:lnTo>
                  <a:lnTo>
                    <a:pt x="141" y="246"/>
                  </a:lnTo>
                  <a:lnTo>
                    <a:pt x="142" y="247"/>
                  </a:lnTo>
                  <a:lnTo>
                    <a:pt x="146" y="249"/>
                  </a:lnTo>
                  <a:lnTo>
                    <a:pt x="148" y="254"/>
                  </a:lnTo>
                  <a:lnTo>
                    <a:pt x="151" y="254"/>
                  </a:lnTo>
                  <a:lnTo>
                    <a:pt x="155" y="254"/>
                  </a:lnTo>
                  <a:lnTo>
                    <a:pt x="156" y="255"/>
                  </a:lnTo>
                  <a:lnTo>
                    <a:pt x="158" y="257"/>
                  </a:lnTo>
                  <a:lnTo>
                    <a:pt x="165" y="260"/>
                  </a:lnTo>
                  <a:lnTo>
                    <a:pt x="167" y="265"/>
                  </a:lnTo>
                  <a:lnTo>
                    <a:pt x="166" y="269"/>
                  </a:lnTo>
                  <a:lnTo>
                    <a:pt x="162" y="271"/>
                  </a:lnTo>
                  <a:lnTo>
                    <a:pt x="159" y="272"/>
                  </a:lnTo>
                  <a:lnTo>
                    <a:pt x="157" y="274"/>
                  </a:lnTo>
                  <a:lnTo>
                    <a:pt x="152" y="279"/>
                  </a:lnTo>
                  <a:lnTo>
                    <a:pt x="150" y="277"/>
                  </a:lnTo>
                  <a:lnTo>
                    <a:pt x="149" y="275"/>
                  </a:lnTo>
                  <a:lnTo>
                    <a:pt x="147" y="274"/>
                  </a:lnTo>
                  <a:lnTo>
                    <a:pt x="144" y="276"/>
                  </a:lnTo>
                  <a:lnTo>
                    <a:pt x="140" y="280"/>
                  </a:lnTo>
                  <a:lnTo>
                    <a:pt x="140" y="282"/>
                  </a:lnTo>
                  <a:lnTo>
                    <a:pt x="141" y="287"/>
                  </a:lnTo>
                  <a:lnTo>
                    <a:pt x="140" y="296"/>
                  </a:lnTo>
                  <a:lnTo>
                    <a:pt x="140" y="303"/>
                  </a:lnTo>
                  <a:lnTo>
                    <a:pt x="140" y="305"/>
                  </a:lnTo>
                  <a:lnTo>
                    <a:pt x="140" y="306"/>
                  </a:lnTo>
                  <a:lnTo>
                    <a:pt x="139" y="308"/>
                  </a:lnTo>
                  <a:lnTo>
                    <a:pt x="140" y="309"/>
                  </a:lnTo>
                  <a:lnTo>
                    <a:pt x="139" y="311"/>
                  </a:lnTo>
                  <a:lnTo>
                    <a:pt x="139" y="314"/>
                  </a:lnTo>
                  <a:lnTo>
                    <a:pt x="147" y="319"/>
                  </a:lnTo>
                  <a:lnTo>
                    <a:pt x="147" y="320"/>
                  </a:lnTo>
                  <a:lnTo>
                    <a:pt x="150" y="321"/>
                  </a:lnTo>
                  <a:lnTo>
                    <a:pt x="154" y="321"/>
                  </a:lnTo>
                  <a:lnTo>
                    <a:pt x="156" y="322"/>
                  </a:lnTo>
                  <a:lnTo>
                    <a:pt x="156" y="324"/>
                  </a:lnTo>
                  <a:lnTo>
                    <a:pt x="157" y="325"/>
                  </a:lnTo>
                  <a:lnTo>
                    <a:pt x="157" y="326"/>
                  </a:lnTo>
                  <a:lnTo>
                    <a:pt x="158" y="328"/>
                  </a:lnTo>
                  <a:lnTo>
                    <a:pt x="159" y="329"/>
                  </a:lnTo>
                  <a:lnTo>
                    <a:pt x="162" y="329"/>
                  </a:lnTo>
                  <a:lnTo>
                    <a:pt x="167" y="327"/>
                  </a:lnTo>
                  <a:lnTo>
                    <a:pt x="168" y="325"/>
                  </a:lnTo>
                  <a:lnTo>
                    <a:pt x="169" y="323"/>
                  </a:lnTo>
                  <a:lnTo>
                    <a:pt x="171" y="322"/>
                  </a:lnTo>
                  <a:lnTo>
                    <a:pt x="172" y="322"/>
                  </a:lnTo>
                  <a:lnTo>
                    <a:pt x="175" y="317"/>
                  </a:lnTo>
                  <a:lnTo>
                    <a:pt x="176" y="314"/>
                  </a:lnTo>
                  <a:lnTo>
                    <a:pt x="176" y="311"/>
                  </a:lnTo>
                  <a:lnTo>
                    <a:pt x="181" y="309"/>
                  </a:lnTo>
                  <a:lnTo>
                    <a:pt x="182" y="311"/>
                  </a:lnTo>
                  <a:lnTo>
                    <a:pt x="183" y="311"/>
                  </a:lnTo>
                  <a:lnTo>
                    <a:pt x="185" y="309"/>
                  </a:lnTo>
                  <a:lnTo>
                    <a:pt x="186" y="309"/>
                  </a:lnTo>
                  <a:lnTo>
                    <a:pt x="189" y="311"/>
                  </a:lnTo>
                  <a:lnTo>
                    <a:pt x="190" y="313"/>
                  </a:lnTo>
                  <a:lnTo>
                    <a:pt x="194" y="317"/>
                  </a:lnTo>
                  <a:lnTo>
                    <a:pt x="196" y="317"/>
                  </a:lnTo>
                  <a:lnTo>
                    <a:pt x="209" y="323"/>
                  </a:lnTo>
                  <a:lnTo>
                    <a:pt x="212" y="324"/>
                  </a:lnTo>
                  <a:lnTo>
                    <a:pt x="216" y="325"/>
                  </a:lnTo>
                  <a:lnTo>
                    <a:pt x="218" y="324"/>
                  </a:lnTo>
                  <a:lnTo>
                    <a:pt x="219" y="325"/>
                  </a:lnTo>
                  <a:lnTo>
                    <a:pt x="218" y="328"/>
                  </a:lnTo>
                  <a:lnTo>
                    <a:pt x="217" y="331"/>
                  </a:lnTo>
                  <a:lnTo>
                    <a:pt x="216" y="329"/>
                  </a:lnTo>
                  <a:lnTo>
                    <a:pt x="214" y="331"/>
                  </a:lnTo>
                  <a:lnTo>
                    <a:pt x="213" y="333"/>
                  </a:lnTo>
                  <a:lnTo>
                    <a:pt x="212" y="335"/>
                  </a:lnTo>
                  <a:lnTo>
                    <a:pt x="209" y="337"/>
                  </a:lnTo>
                  <a:lnTo>
                    <a:pt x="206" y="341"/>
                  </a:lnTo>
                  <a:lnTo>
                    <a:pt x="207" y="343"/>
                  </a:lnTo>
                  <a:lnTo>
                    <a:pt x="206" y="345"/>
                  </a:lnTo>
                  <a:lnTo>
                    <a:pt x="203" y="345"/>
                  </a:lnTo>
                  <a:lnTo>
                    <a:pt x="201" y="347"/>
                  </a:lnTo>
                  <a:lnTo>
                    <a:pt x="199" y="349"/>
                  </a:lnTo>
                  <a:lnTo>
                    <a:pt x="199" y="353"/>
                  </a:lnTo>
                  <a:lnTo>
                    <a:pt x="199" y="354"/>
                  </a:lnTo>
                  <a:lnTo>
                    <a:pt x="198" y="356"/>
                  </a:lnTo>
                  <a:lnTo>
                    <a:pt x="196" y="358"/>
                  </a:lnTo>
                  <a:lnTo>
                    <a:pt x="194" y="372"/>
                  </a:lnTo>
                  <a:lnTo>
                    <a:pt x="187" y="387"/>
                  </a:lnTo>
                  <a:lnTo>
                    <a:pt x="187" y="389"/>
                  </a:lnTo>
                  <a:lnTo>
                    <a:pt x="188" y="390"/>
                  </a:lnTo>
                  <a:lnTo>
                    <a:pt x="186" y="392"/>
                  </a:lnTo>
                  <a:lnTo>
                    <a:pt x="184" y="393"/>
                  </a:lnTo>
                  <a:lnTo>
                    <a:pt x="183" y="397"/>
                  </a:lnTo>
                  <a:lnTo>
                    <a:pt x="181" y="399"/>
                  </a:lnTo>
                  <a:lnTo>
                    <a:pt x="181" y="402"/>
                  </a:lnTo>
                  <a:lnTo>
                    <a:pt x="182" y="403"/>
                  </a:lnTo>
                  <a:lnTo>
                    <a:pt x="184" y="405"/>
                  </a:lnTo>
                  <a:lnTo>
                    <a:pt x="188" y="409"/>
                  </a:lnTo>
                  <a:lnTo>
                    <a:pt x="188" y="411"/>
                  </a:lnTo>
                  <a:lnTo>
                    <a:pt x="186" y="413"/>
                  </a:lnTo>
                  <a:lnTo>
                    <a:pt x="185" y="416"/>
                  </a:lnTo>
                  <a:lnTo>
                    <a:pt x="185" y="419"/>
                  </a:lnTo>
                  <a:lnTo>
                    <a:pt x="186" y="420"/>
                  </a:lnTo>
                  <a:lnTo>
                    <a:pt x="187" y="421"/>
                  </a:lnTo>
                  <a:lnTo>
                    <a:pt x="195" y="425"/>
                  </a:lnTo>
                  <a:lnTo>
                    <a:pt x="196" y="425"/>
                  </a:lnTo>
                  <a:lnTo>
                    <a:pt x="198" y="425"/>
                  </a:lnTo>
                  <a:lnTo>
                    <a:pt x="199" y="427"/>
                  </a:lnTo>
                  <a:lnTo>
                    <a:pt x="203" y="428"/>
                  </a:lnTo>
                  <a:lnTo>
                    <a:pt x="205" y="428"/>
                  </a:lnTo>
                  <a:lnTo>
                    <a:pt x="207" y="429"/>
                  </a:lnTo>
                  <a:lnTo>
                    <a:pt x="208" y="428"/>
                  </a:lnTo>
                  <a:lnTo>
                    <a:pt x="214" y="432"/>
                  </a:lnTo>
                  <a:lnTo>
                    <a:pt x="220" y="432"/>
                  </a:lnTo>
                  <a:lnTo>
                    <a:pt x="222" y="432"/>
                  </a:lnTo>
                  <a:lnTo>
                    <a:pt x="226" y="432"/>
                  </a:lnTo>
                  <a:lnTo>
                    <a:pt x="228" y="433"/>
                  </a:lnTo>
                  <a:lnTo>
                    <a:pt x="229" y="433"/>
                  </a:lnTo>
                  <a:lnTo>
                    <a:pt x="231" y="434"/>
                  </a:lnTo>
                  <a:lnTo>
                    <a:pt x="232" y="435"/>
                  </a:lnTo>
                  <a:lnTo>
                    <a:pt x="234" y="436"/>
                  </a:lnTo>
                  <a:lnTo>
                    <a:pt x="234" y="437"/>
                  </a:lnTo>
                  <a:lnTo>
                    <a:pt x="233" y="439"/>
                  </a:lnTo>
                  <a:lnTo>
                    <a:pt x="232" y="441"/>
                  </a:lnTo>
                  <a:lnTo>
                    <a:pt x="230" y="445"/>
                  </a:lnTo>
                  <a:lnTo>
                    <a:pt x="228" y="446"/>
                  </a:lnTo>
                  <a:lnTo>
                    <a:pt x="225" y="448"/>
                  </a:lnTo>
                  <a:lnTo>
                    <a:pt x="221" y="449"/>
                  </a:lnTo>
                  <a:lnTo>
                    <a:pt x="219" y="449"/>
                  </a:lnTo>
                  <a:lnTo>
                    <a:pt x="218" y="450"/>
                  </a:lnTo>
                  <a:lnTo>
                    <a:pt x="216" y="450"/>
                  </a:lnTo>
                  <a:lnTo>
                    <a:pt x="213" y="451"/>
                  </a:lnTo>
                  <a:lnTo>
                    <a:pt x="212" y="451"/>
                  </a:lnTo>
                  <a:lnTo>
                    <a:pt x="210" y="450"/>
                  </a:lnTo>
                  <a:lnTo>
                    <a:pt x="209" y="452"/>
                  </a:lnTo>
                  <a:lnTo>
                    <a:pt x="208" y="453"/>
                  </a:lnTo>
                  <a:lnTo>
                    <a:pt x="206" y="453"/>
                  </a:lnTo>
                  <a:lnTo>
                    <a:pt x="205" y="454"/>
                  </a:lnTo>
                  <a:lnTo>
                    <a:pt x="202" y="454"/>
                  </a:lnTo>
                  <a:lnTo>
                    <a:pt x="201" y="453"/>
                  </a:lnTo>
                  <a:lnTo>
                    <a:pt x="199" y="454"/>
                  </a:lnTo>
                  <a:lnTo>
                    <a:pt x="198" y="458"/>
                  </a:lnTo>
                  <a:lnTo>
                    <a:pt x="198" y="462"/>
                  </a:lnTo>
                  <a:lnTo>
                    <a:pt x="198" y="465"/>
                  </a:lnTo>
                  <a:lnTo>
                    <a:pt x="198" y="466"/>
                  </a:lnTo>
                  <a:lnTo>
                    <a:pt x="199" y="467"/>
                  </a:lnTo>
                  <a:lnTo>
                    <a:pt x="198" y="471"/>
                  </a:lnTo>
                  <a:lnTo>
                    <a:pt x="198" y="474"/>
                  </a:lnTo>
                  <a:lnTo>
                    <a:pt x="198" y="476"/>
                  </a:lnTo>
                  <a:lnTo>
                    <a:pt x="198" y="479"/>
                  </a:lnTo>
                  <a:lnTo>
                    <a:pt x="198" y="482"/>
                  </a:lnTo>
                  <a:lnTo>
                    <a:pt x="196" y="486"/>
                  </a:lnTo>
                  <a:lnTo>
                    <a:pt x="194" y="487"/>
                  </a:lnTo>
                  <a:lnTo>
                    <a:pt x="192" y="490"/>
                  </a:lnTo>
                  <a:lnTo>
                    <a:pt x="191" y="490"/>
                  </a:lnTo>
                  <a:lnTo>
                    <a:pt x="188" y="496"/>
                  </a:lnTo>
                  <a:lnTo>
                    <a:pt x="186" y="497"/>
                  </a:lnTo>
                  <a:lnTo>
                    <a:pt x="184" y="501"/>
                  </a:lnTo>
                  <a:lnTo>
                    <a:pt x="185" y="503"/>
                  </a:lnTo>
                  <a:lnTo>
                    <a:pt x="185" y="512"/>
                  </a:lnTo>
                  <a:lnTo>
                    <a:pt x="189" y="515"/>
                  </a:lnTo>
                  <a:lnTo>
                    <a:pt x="190" y="515"/>
                  </a:lnTo>
                  <a:lnTo>
                    <a:pt x="193" y="516"/>
                  </a:lnTo>
                  <a:lnTo>
                    <a:pt x="198" y="516"/>
                  </a:lnTo>
                  <a:lnTo>
                    <a:pt x="200" y="518"/>
                  </a:lnTo>
                  <a:lnTo>
                    <a:pt x="204" y="518"/>
                  </a:lnTo>
                  <a:lnTo>
                    <a:pt x="206" y="518"/>
                  </a:lnTo>
                  <a:lnTo>
                    <a:pt x="208" y="518"/>
                  </a:lnTo>
                  <a:lnTo>
                    <a:pt x="211" y="520"/>
                  </a:lnTo>
                  <a:lnTo>
                    <a:pt x="213" y="523"/>
                  </a:lnTo>
                  <a:lnTo>
                    <a:pt x="213" y="526"/>
                  </a:lnTo>
                  <a:lnTo>
                    <a:pt x="212" y="529"/>
                  </a:lnTo>
                  <a:lnTo>
                    <a:pt x="212" y="530"/>
                  </a:lnTo>
                  <a:lnTo>
                    <a:pt x="216" y="536"/>
                  </a:lnTo>
                  <a:lnTo>
                    <a:pt x="216" y="537"/>
                  </a:lnTo>
                  <a:lnTo>
                    <a:pt x="218" y="540"/>
                  </a:lnTo>
                  <a:lnTo>
                    <a:pt x="218" y="542"/>
                  </a:lnTo>
                  <a:lnTo>
                    <a:pt x="218" y="544"/>
                  </a:lnTo>
                  <a:lnTo>
                    <a:pt x="219" y="545"/>
                  </a:lnTo>
                  <a:lnTo>
                    <a:pt x="227" y="545"/>
                  </a:lnTo>
                  <a:lnTo>
                    <a:pt x="228" y="543"/>
                  </a:lnTo>
                  <a:lnTo>
                    <a:pt x="229" y="543"/>
                  </a:lnTo>
                  <a:lnTo>
                    <a:pt x="231" y="542"/>
                  </a:lnTo>
                  <a:lnTo>
                    <a:pt x="232" y="542"/>
                  </a:lnTo>
                  <a:lnTo>
                    <a:pt x="236" y="542"/>
                  </a:lnTo>
                  <a:lnTo>
                    <a:pt x="241" y="540"/>
                  </a:lnTo>
                  <a:lnTo>
                    <a:pt x="243" y="538"/>
                  </a:lnTo>
                  <a:lnTo>
                    <a:pt x="247" y="536"/>
                  </a:lnTo>
                  <a:lnTo>
                    <a:pt x="250" y="536"/>
                  </a:lnTo>
                  <a:lnTo>
                    <a:pt x="253" y="539"/>
                  </a:lnTo>
                  <a:lnTo>
                    <a:pt x="256" y="546"/>
                  </a:lnTo>
                  <a:lnTo>
                    <a:pt x="258" y="548"/>
                  </a:lnTo>
                  <a:lnTo>
                    <a:pt x="261" y="550"/>
                  </a:lnTo>
                  <a:lnTo>
                    <a:pt x="264" y="551"/>
                  </a:lnTo>
                  <a:lnTo>
                    <a:pt x="273" y="539"/>
                  </a:lnTo>
                  <a:lnTo>
                    <a:pt x="274" y="538"/>
                  </a:lnTo>
                  <a:lnTo>
                    <a:pt x="276" y="533"/>
                  </a:lnTo>
                  <a:lnTo>
                    <a:pt x="282" y="523"/>
                  </a:lnTo>
                  <a:lnTo>
                    <a:pt x="282" y="518"/>
                  </a:lnTo>
                  <a:lnTo>
                    <a:pt x="279" y="513"/>
                  </a:lnTo>
                  <a:lnTo>
                    <a:pt x="278" y="505"/>
                  </a:lnTo>
                  <a:lnTo>
                    <a:pt x="284" y="505"/>
                  </a:lnTo>
                  <a:lnTo>
                    <a:pt x="305" y="512"/>
                  </a:lnTo>
                  <a:lnTo>
                    <a:pt x="310" y="515"/>
                  </a:lnTo>
                  <a:lnTo>
                    <a:pt x="316" y="523"/>
                  </a:lnTo>
                  <a:lnTo>
                    <a:pt x="320" y="535"/>
                  </a:lnTo>
                  <a:lnTo>
                    <a:pt x="321" y="538"/>
                  </a:lnTo>
                  <a:lnTo>
                    <a:pt x="324" y="540"/>
                  </a:lnTo>
                  <a:lnTo>
                    <a:pt x="326" y="541"/>
                  </a:lnTo>
                  <a:lnTo>
                    <a:pt x="329" y="543"/>
                  </a:lnTo>
                  <a:lnTo>
                    <a:pt x="333" y="551"/>
                  </a:lnTo>
                  <a:lnTo>
                    <a:pt x="333" y="556"/>
                  </a:lnTo>
                  <a:lnTo>
                    <a:pt x="336" y="560"/>
                  </a:lnTo>
                  <a:lnTo>
                    <a:pt x="339" y="565"/>
                  </a:lnTo>
                  <a:lnTo>
                    <a:pt x="342" y="565"/>
                  </a:lnTo>
                  <a:lnTo>
                    <a:pt x="347" y="563"/>
                  </a:lnTo>
                  <a:lnTo>
                    <a:pt x="350" y="566"/>
                  </a:lnTo>
                  <a:lnTo>
                    <a:pt x="352" y="569"/>
                  </a:lnTo>
                  <a:lnTo>
                    <a:pt x="355" y="571"/>
                  </a:lnTo>
                  <a:lnTo>
                    <a:pt x="362" y="568"/>
                  </a:lnTo>
                  <a:lnTo>
                    <a:pt x="366" y="569"/>
                  </a:lnTo>
                  <a:lnTo>
                    <a:pt x="368" y="570"/>
                  </a:lnTo>
                  <a:lnTo>
                    <a:pt x="370" y="570"/>
                  </a:lnTo>
                  <a:lnTo>
                    <a:pt x="375" y="569"/>
                  </a:lnTo>
                  <a:lnTo>
                    <a:pt x="377" y="569"/>
                  </a:lnTo>
                  <a:lnTo>
                    <a:pt x="379" y="568"/>
                  </a:lnTo>
                  <a:lnTo>
                    <a:pt x="384" y="568"/>
                  </a:lnTo>
                  <a:lnTo>
                    <a:pt x="392" y="575"/>
                  </a:lnTo>
                  <a:lnTo>
                    <a:pt x="397" y="584"/>
                  </a:lnTo>
                  <a:lnTo>
                    <a:pt x="399" y="593"/>
                  </a:lnTo>
                  <a:lnTo>
                    <a:pt x="400" y="604"/>
                  </a:lnTo>
                  <a:lnTo>
                    <a:pt x="392" y="616"/>
                  </a:lnTo>
                  <a:lnTo>
                    <a:pt x="388" y="618"/>
                  </a:lnTo>
                  <a:lnTo>
                    <a:pt x="388" y="621"/>
                  </a:lnTo>
                  <a:lnTo>
                    <a:pt x="392" y="635"/>
                  </a:lnTo>
                  <a:lnTo>
                    <a:pt x="395" y="643"/>
                  </a:lnTo>
                  <a:lnTo>
                    <a:pt x="400" y="652"/>
                  </a:lnTo>
                  <a:lnTo>
                    <a:pt x="407" y="654"/>
                  </a:lnTo>
                  <a:lnTo>
                    <a:pt x="414" y="654"/>
                  </a:lnTo>
                  <a:lnTo>
                    <a:pt x="419" y="656"/>
                  </a:lnTo>
                  <a:lnTo>
                    <a:pt x="422" y="657"/>
                  </a:lnTo>
                  <a:lnTo>
                    <a:pt x="429" y="656"/>
                  </a:lnTo>
                  <a:lnTo>
                    <a:pt x="431" y="656"/>
                  </a:lnTo>
                  <a:lnTo>
                    <a:pt x="441" y="646"/>
                  </a:lnTo>
                  <a:lnTo>
                    <a:pt x="445" y="640"/>
                  </a:lnTo>
                  <a:lnTo>
                    <a:pt x="449" y="639"/>
                  </a:lnTo>
                  <a:lnTo>
                    <a:pt x="456" y="638"/>
                  </a:lnTo>
                  <a:lnTo>
                    <a:pt x="470" y="629"/>
                  </a:lnTo>
                  <a:lnTo>
                    <a:pt x="472" y="628"/>
                  </a:lnTo>
                  <a:lnTo>
                    <a:pt x="474" y="627"/>
                  </a:lnTo>
                  <a:lnTo>
                    <a:pt x="479" y="626"/>
                  </a:lnTo>
                  <a:lnTo>
                    <a:pt x="484" y="631"/>
                  </a:lnTo>
                  <a:lnTo>
                    <a:pt x="482" y="635"/>
                  </a:lnTo>
                  <a:lnTo>
                    <a:pt x="479" y="636"/>
                  </a:lnTo>
                  <a:lnTo>
                    <a:pt x="476" y="639"/>
                  </a:lnTo>
                  <a:lnTo>
                    <a:pt x="475" y="641"/>
                  </a:lnTo>
                  <a:lnTo>
                    <a:pt x="475" y="645"/>
                  </a:lnTo>
                  <a:lnTo>
                    <a:pt x="478" y="649"/>
                  </a:lnTo>
                  <a:lnTo>
                    <a:pt x="480" y="652"/>
                  </a:lnTo>
                  <a:lnTo>
                    <a:pt x="482" y="653"/>
                  </a:lnTo>
                  <a:lnTo>
                    <a:pt x="486" y="656"/>
                  </a:lnTo>
                  <a:lnTo>
                    <a:pt x="489" y="659"/>
                  </a:lnTo>
                  <a:lnTo>
                    <a:pt x="492" y="663"/>
                  </a:lnTo>
                  <a:lnTo>
                    <a:pt x="494" y="666"/>
                  </a:lnTo>
                  <a:lnTo>
                    <a:pt x="501" y="671"/>
                  </a:lnTo>
                  <a:lnTo>
                    <a:pt x="509" y="675"/>
                  </a:lnTo>
                  <a:lnTo>
                    <a:pt x="516" y="675"/>
                  </a:lnTo>
                  <a:lnTo>
                    <a:pt x="519" y="678"/>
                  </a:lnTo>
                  <a:lnTo>
                    <a:pt x="523" y="679"/>
                  </a:lnTo>
                  <a:lnTo>
                    <a:pt x="525" y="682"/>
                  </a:lnTo>
                  <a:lnTo>
                    <a:pt x="526" y="687"/>
                  </a:lnTo>
                  <a:lnTo>
                    <a:pt x="527" y="696"/>
                  </a:lnTo>
                  <a:lnTo>
                    <a:pt x="538" y="698"/>
                  </a:lnTo>
                  <a:lnTo>
                    <a:pt x="548" y="697"/>
                  </a:lnTo>
                  <a:lnTo>
                    <a:pt x="556" y="695"/>
                  </a:lnTo>
                  <a:lnTo>
                    <a:pt x="558" y="695"/>
                  </a:lnTo>
                  <a:lnTo>
                    <a:pt x="567" y="697"/>
                  </a:lnTo>
                  <a:lnTo>
                    <a:pt x="574" y="695"/>
                  </a:lnTo>
                  <a:lnTo>
                    <a:pt x="645" y="697"/>
                  </a:lnTo>
                  <a:lnTo>
                    <a:pt x="653" y="696"/>
                  </a:lnTo>
                  <a:lnTo>
                    <a:pt x="662" y="697"/>
                  </a:lnTo>
                  <a:lnTo>
                    <a:pt x="663" y="694"/>
                  </a:lnTo>
                  <a:lnTo>
                    <a:pt x="667" y="691"/>
                  </a:lnTo>
                  <a:lnTo>
                    <a:pt x="676" y="685"/>
                  </a:lnTo>
                  <a:lnTo>
                    <a:pt x="682" y="683"/>
                  </a:lnTo>
                  <a:lnTo>
                    <a:pt x="679" y="682"/>
                  </a:lnTo>
                  <a:lnTo>
                    <a:pt x="683" y="679"/>
                  </a:lnTo>
                  <a:lnTo>
                    <a:pt x="688" y="676"/>
                  </a:lnTo>
                  <a:lnTo>
                    <a:pt x="689" y="673"/>
                  </a:lnTo>
                  <a:lnTo>
                    <a:pt x="683" y="666"/>
                  </a:lnTo>
                  <a:lnTo>
                    <a:pt x="680" y="660"/>
                  </a:lnTo>
                  <a:lnTo>
                    <a:pt x="681" y="656"/>
                  </a:lnTo>
                  <a:lnTo>
                    <a:pt x="682" y="653"/>
                  </a:lnTo>
                  <a:lnTo>
                    <a:pt x="681" y="649"/>
                  </a:lnTo>
                  <a:lnTo>
                    <a:pt x="681" y="647"/>
                  </a:lnTo>
                  <a:lnTo>
                    <a:pt x="681" y="645"/>
                  </a:lnTo>
                  <a:lnTo>
                    <a:pt x="679" y="641"/>
                  </a:lnTo>
                  <a:lnTo>
                    <a:pt x="675" y="640"/>
                  </a:lnTo>
                  <a:lnTo>
                    <a:pt x="671" y="633"/>
                  </a:lnTo>
                  <a:lnTo>
                    <a:pt x="670" y="630"/>
                  </a:lnTo>
                  <a:lnTo>
                    <a:pt x="668" y="629"/>
                  </a:lnTo>
                  <a:lnTo>
                    <a:pt x="666" y="628"/>
                  </a:lnTo>
                  <a:lnTo>
                    <a:pt x="666" y="626"/>
                  </a:lnTo>
                  <a:lnTo>
                    <a:pt x="665" y="624"/>
                  </a:lnTo>
                  <a:lnTo>
                    <a:pt x="663" y="621"/>
                  </a:lnTo>
                  <a:lnTo>
                    <a:pt x="660" y="621"/>
                  </a:lnTo>
                  <a:lnTo>
                    <a:pt x="659" y="619"/>
                  </a:lnTo>
                  <a:lnTo>
                    <a:pt x="658" y="618"/>
                  </a:lnTo>
                  <a:lnTo>
                    <a:pt x="655" y="620"/>
                  </a:lnTo>
                  <a:lnTo>
                    <a:pt x="651" y="618"/>
                  </a:lnTo>
                  <a:lnTo>
                    <a:pt x="646" y="611"/>
                  </a:lnTo>
                  <a:lnTo>
                    <a:pt x="645" y="610"/>
                  </a:lnTo>
                  <a:lnTo>
                    <a:pt x="643" y="608"/>
                  </a:lnTo>
                  <a:lnTo>
                    <a:pt x="642" y="608"/>
                  </a:lnTo>
                  <a:lnTo>
                    <a:pt x="640" y="608"/>
                  </a:lnTo>
                  <a:lnTo>
                    <a:pt x="639" y="605"/>
                  </a:lnTo>
                  <a:lnTo>
                    <a:pt x="638" y="602"/>
                  </a:lnTo>
                  <a:lnTo>
                    <a:pt x="635" y="598"/>
                  </a:lnTo>
                  <a:lnTo>
                    <a:pt x="634" y="596"/>
                  </a:lnTo>
                  <a:lnTo>
                    <a:pt x="632" y="596"/>
                  </a:lnTo>
                  <a:lnTo>
                    <a:pt x="630" y="598"/>
                  </a:lnTo>
                  <a:lnTo>
                    <a:pt x="629" y="597"/>
                  </a:lnTo>
                  <a:lnTo>
                    <a:pt x="627" y="597"/>
                  </a:lnTo>
                  <a:lnTo>
                    <a:pt x="624" y="596"/>
                  </a:lnTo>
                  <a:lnTo>
                    <a:pt x="623" y="593"/>
                  </a:lnTo>
                  <a:lnTo>
                    <a:pt x="623" y="587"/>
                  </a:lnTo>
                  <a:lnTo>
                    <a:pt x="623" y="586"/>
                  </a:lnTo>
                  <a:lnTo>
                    <a:pt x="623" y="583"/>
                  </a:lnTo>
                  <a:lnTo>
                    <a:pt x="622" y="581"/>
                  </a:lnTo>
                  <a:lnTo>
                    <a:pt x="623" y="581"/>
                  </a:lnTo>
                  <a:lnTo>
                    <a:pt x="624" y="578"/>
                  </a:lnTo>
                  <a:lnTo>
                    <a:pt x="626" y="576"/>
                  </a:lnTo>
                  <a:lnTo>
                    <a:pt x="624" y="575"/>
                  </a:lnTo>
                  <a:lnTo>
                    <a:pt x="623" y="573"/>
                  </a:lnTo>
                  <a:lnTo>
                    <a:pt x="622" y="571"/>
                  </a:lnTo>
                  <a:lnTo>
                    <a:pt x="620" y="564"/>
                  </a:lnTo>
                  <a:lnTo>
                    <a:pt x="618" y="562"/>
                  </a:lnTo>
                  <a:lnTo>
                    <a:pt x="618" y="559"/>
                  </a:lnTo>
                  <a:lnTo>
                    <a:pt x="617" y="559"/>
                  </a:lnTo>
                  <a:lnTo>
                    <a:pt x="615" y="558"/>
                  </a:lnTo>
                  <a:lnTo>
                    <a:pt x="614" y="556"/>
                  </a:lnTo>
                  <a:lnTo>
                    <a:pt x="614" y="551"/>
                  </a:lnTo>
                  <a:lnTo>
                    <a:pt x="614" y="550"/>
                  </a:lnTo>
                  <a:lnTo>
                    <a:pt x="611" y="554"/>
                  </a:lnTo>
                  <a:lnTo>
                    <a:pt x="609" y="554"/>
                  </a:lnTo>
                  <a:lnTo>
                    <a:pt x="603" y="556"/>
                  </a:lnTo>
                  <a:lnTo>
                    <a:pt x="593" y="558"/>
                  </a:lnTo>
                  <a:lnTo>
                    <a:pt x="589" y="558"/>
                  </a:lnTo>
                  <a:lnTo>
                    <a:pt x="587" y="559"/>
                  </a:lnTo>
                  <a:lnTo>
                    <a:pt x="582" y="560"/>
                  </a:lnTo>
                  <a:lnTo>
                    <a:pt x="573" y="560"/>
                  </a:lnTo>
                  <a:lnTo>
                    <a:pt x="572" y="562"/>
                  </a:lnTo>
                  <a:lnTo>
                    <a:pt x="571" y="565"/>
                  </a:lnTo>
                  <a:lnTo>
                    <a:pt x="568" y="564"/>
                  </a:lnTo>
                  <a:lnTo>
                    <a:pt x="569" y="562"/>
                  </a:lnTo>
                  <a:lnTo>
                    <a:pt x="568" y="560"/>
                  </a:lnTo>
                  <a:lnTo>
                    <a:pt x="566" y="560"/>
                  </a:lnTo>
                  <a:lnTo>
                    <a:pt x="561" y="561"/>
                  </a:lnTo>
                  <a:lnTo>
                    <a:pt x="558" y="561"/>
                  </a:lnTo>
                  <a:lnTo>
                    <a:pt x="557" y="560"/>
                  </a:lnTo>
                  <a:lnTo>
                    <a:pt x="553" y="559"/>
                  </a:lnTo>
                  <a:lnTo>
                    <a:pt x="551" y="557"/>
                  </a:lnTo>
                  <a:lnTo>
                    <a:pt x="550" y="555"/>
                  </a:lnTo>
                  <a:lnTo>
                    <a:pt x="549" y="554"/>
                  </a:lnTo>
                  <a:lnTo>
                    <a:pt x="548" y="553"/>
                  </a:lnTo>
                  <a:lnTo>
                    <a:pt x="546" y="548"/>
                  </a:lnTo>
                  <a:lnTo>
                    <a:pt x="543" y="548"/>
                  </a:lnTo>
                  <a:lnTo>
                    <a:pt x="542" y="547"/>
                  </a:lnTo>
                  <a:lnTo>
                    <a:pt x="540" y="545"/>
                  </a:lnTo>
                  <a:lnTo>
                    <a:pt x="539" y="547"/>
                  </a:lnTo>
                  <a:lnTo>
                    <a:pt x="539" y="549"/>
                  </a:lnTo>
                  <a:lnTo>
                    <a:pt x="538" y="551"/>
                  </a:lnTo>
                  <a:lnTo>
                    <a:pt x="536" y="550"/>
                  </a:lnTo>
                  <a:lnTo>
                    <a:pt x="535" y="548"/>
                  </a:lnTo>
                  <a:lnTo>
                    <a:pt x="535" y="546"/>
                  </a:lnTo>
                  <a:lnTo>
                    <a:pt x="537" y="544"/>
                  </a:lnTo>
                  <a:lnTo>
                    <a:pt x="539" y="543"/>
                  </a:lnTo>
                  <a:lnTo>
                    <a:pt x="544" y="546"/>
                  </a:lnTo>
                  <a:lnTo>
                    <a:pt x="545" y="545"/>
                  </a:lnTo>
                  <a:lnTo>
                    <a:pt x="543" y="542"/>
                  </a:lnTo>
                  <a:lnTo>
                    <a:pt x="543" y="541"/>
                  </a:lnTo>
                  <a:lnTo>
                    <a:pt x="541" y="539"/>
                  </a:lnTo>
                  <a:lnTo>
                    <a:pt x="540" y="538"/>
                  </a:lnTo>
                  <a:lnTo>
                    <a:pt x="538" y="533"/>
                  </a:lnTo>
                  <a:lnTo>
                    <a:pt x="535" y="530"/>
                  </a:lnTo>
                  <a:lnTo>
                    <a:pt x="531" y="526"/>
                  </a:lnTo>
                  <a:lnTo>
                    <a:pt x="529" y="525"/>
                  </a:lnTo>
                  <a:lnTo>
                    <a:pt x="523" y="516"/>
                  </a:lnTo>
                  <a:lnTo>
                    <a:pt x="521" y="513"/>
                  </a:lnTo>
                  <a:lnTo>
                    <a:pt x="518" y="512"/>
                  </a:lnTo>
                  <a:lnTo>
                    <a:pt x="511" y="507"/>
                  </a:lnTo>
                  <a:lnTo>
                    <a:pt x="506" y="507"/>
                  </a:lnTo>
                  <a:lnTo>
                    <a:pt x="504" y="508"/>
                  </a:lnTo>
                  <a:lnTo>
                    <a:pt x="502" y="506"/>
                  </a:lnTo>
                  <a:lnTo>
                    <a:pt x="496" y="504"/>
                  </a:lnTo>
                  <a:lnTo>
                    <a:pt x="494" y="502"/>
                  </a:lnTo>
                  <a:lnTo>
                    <a:pt x="492" y="501"/>
                  </a:lnTo>
                  <a:lnTo>
                    <a:pt x="491" y="500"/>
                  </a:lnTo>
                  <a:lnTo>
                    <a:pt x="490" y="497"/>
                  </a:lnTo>
                  <a:lnTo>
                    <a:pt x="488" y="493"/>
                  </a:lnTo>
                  <a:lnTo>
                    <a:pt x="487" y="491"/>
                  </a:lnTo>
                  <a:lnTo>
                    <a:pt x="486" y="491"/>
                  </a:lnTo>
                  <a:lnTo>
                    <a:pt x="482" y="491"/>
                  </a:lnTo>
                  <a:lnTo>
                    <a:pt x="481" y="489"/>
                  </a:lnTo>
                  <a:lnTo>
                    <a:pt x="477" y="485"/>
                  </a:lnTo>
                  <a:lnTo>
                    <a:pt x="476" y="484"/>
                  </a:lnTo>
                  <a:lnTo>
                    <a:pt x="471" y="484"/>
                  </a:lnTo>
                  <a:lnTo>
                    <a:pt x="469" y="485"/>
                  </a:lnTo>
                  <a:lnTo>
                    <a:pt x="462" y="486"/>
                  </a:lnTo>
                  <a:lnTo>
                    <a:pt x="459" y="484"/>
                  </a:lnTo>
                  <a:lnTo>
                    <a:pt x="457" y="484"/>
                  </a:lnTo>
                  <a:lnTo>
                    <a:pt x="454" y="486"/>
                  </a:lnTo>
                  <a:lnTo>
                    <a:pt x="452" y="484"/>
                  </a:lnTo>
                  <a:lnTo>
                    <a:pt x="449" y="485"/>
                  </a:lnTo>
                  <a:lnTo>
                    <a:pt x="441" y="485"/>
                  </a:lnTo>
                  <a:lnTo>
                    <a:pt x="439" y="486"/>
                  </a:lnTo>
                  <a:lnTo>
                    <a:pt x="438" y="486"/>
                  </a:lnTo>
                  <a:lnTo>
                    <a:pt x="433" y="485"/>
                  </a:lnTo>
                  <a:lnTo>
                    <a:pt x="429" y="485"/>
                  </a:lnTo>
                  <a:lnTo>
                    <a:pt x="422" y="484"/>
                  </a:lnTo>
                  <a:lnTo>
                    <a:pt x="418" y="482"/>
                  </a:lnTo>
                  <a:lnTo>
                    <a:pt x="413" y="481"/>
                  </a:lnTo>
                  <a:lnTo>
                    <a:pt x="410" y="480"/>
                  </a:lnTo>
                  <a:lnTo>
                    <a:pt x="400" y="477"/>
                  </a:lnTo>
                  <a:lnTo>
                    <a:pt x="398" y="476"/>
                  </a:lnTo>
                  <a:lnTo>
                    <a:pt x="397" y="478"/>
                  </a:lnTo>
                  <a:lnTo>
                    <a:pt x="397" y="482"/>
                  </a:lnTo>
                  <a:lnTo>
                    <a:pt x="398" y="484"/>
                  </a:lnTo>
                  <a:lnTo>
                    <a:pt x="400" y="484"/>
                  </a:lnTo>
                  <a:lnTo>
                    <a:pt x="404" y="484"/>
                  </a:lnTo>
                  <a:lnTo>
                    <a:pt x="407" y="485"/>
                  </a:lnTo>
                  <a:lnTo>
                    <a:pt x="407" y="486"/>
                  </a:lnTo>
                  <a:lnTo>
                    <a:pt x="410" y="487"/>
                  </a:lnTo>
                  <a:lnTo>
                    <a:pt x="411" y="487"/>
                  </a:lnTo>
                  <a:lnTo>
                    <a:pt x="414" y="487"/>
                  </a:lnTo>
                  <a:lnTo>
                    <a:pt x="417" y="487"/>
                  </a:lnTo>
                  <a:lnTo>
                    <a:pt x="418" y="488"/>
                  </a:lnTo>
                  <a:lnTo>
                    <a:pt x="419" y="490"/>
                  </a:lnTo>
                  <a:lnTo>
                    <a:pt x="421" y="492"/>
                  </a:lnTo>
                  <a:lnTo>
                    <a:pt x="423" y="494"/>
                  </a:lnTo>
                  <a:lnTo>
                    <a:pt x="424" y="494"/>
                  </a:lnTo>
                  <a:lnTo>
                    <a:pt x="426" y="494"/>
                  </a:lnTo>
                  <a:lnTo>
                    <a:pt x="426" y="497"/>
                  </a:lnTo>
                  <a:lnTo>
                    <a:pt x="424" y="497"/>
                  </a:lnTo>
                  <a:lnTo>
                    <a:pt x="422" y="497"/>
                  </a:lnTo>
                  <a:lnTo>
                    <a:pt x="421" y="497"/>
                  </a:lnTo>
                  <a:lnTo>
                    <a:pt x="419" y="493"/>
                  </a:lnTo>
                  <a:lnTo>
                    <a:pt x="418" y="491"/>
                  </a:lnTo>
                  <a:lnTo>
                    <a:pt x="416" y="490"/>
                  </a:lnTo>
                  <a:lnTo>
                    <a:pt x="415" y="489"/>
                  </a:lnTo>
                  <a:lnTo>
                    <a:pt x="413" y="489"/>
                  </a:lnTo>
                  <a:lnTo>
                    <a:pt x="411" y="488"/>
                  </a:lnTo>
                  <a:lnTo>
                    <a:pt x="407" y="488"/>
                  </a:lnTo>
                  <a:lnTo>
                    <a:pt x="405" y="487"/>
                  </a:lnTo>
                  <a:lnTo>
                    <a:pt x="401" y="487"/>
                  </a:lnTo>
                  <a:lnTo>
                    <a:pt x="397" y="485"/>
                  </a:lnTo>
                  <a:lnTo>
                    <a:pt x="396" y="486"/>
                  </a:lnTo>
                  <a:lnTo>
                    <a:pt x="395" y="487"/>
                  </a:lnTo>
                  <a:lnTo>
                    <a:pt x="395" y="492"/>
                  </a:lnTo>
                  <a:lnTo>
                    <a:pt x="396" y="493"/>
                  </a:lnTo>
                  <a:lnTo>
                    <a:pt x="396" y="497"/>
                  </a:lnTo>
                  <a:lnTo>
                    <a:pt x="396" y="498"/>
                  </a:lnTo>
                  <a:lnTo>
                    <a:pt x="395" y="497"/>
                  </a:lnTo>
                  <a:lnTo>
                    <a:pt x="393" y="497"/>
                  </a:lnTo>
                  <a:lnTo>
                    <a:pt x="393" y="493"/>
                  </a:lnTo>
                  <a:lnTo>
                    <a:pt x="392" y="492"/>
                  </a:lnTo>
                  <a:lnTo>
                    <a:pt x="390" y="493"/>
                  </a:lnTo>
                  <a:lnTo>
                    <a:pt x="388" y="491"/>
                  </a:lnTo>
                  <a:lnTo>
                    <a:pt x="387" y="491"/>
                  </a:lnTo>
                  <a:lnTo>
                    <a:pt x="385" y="491"/>
                  </a:lnTo>
                  <a:lnTo>
                    <a:pt x="383" y="490"/>
                  </a:lnTo>
                  <a:lnTo>
                    <a:pt x="382" y="489"/>
                  </a:lnTo>
                  <a:lnTo>
                    <a:pt x="381" y="487"/>
                  </a:lnTo>
                  <a:lnTo>
                    <a:pt x="382" y="486"/>
                  </a:lnTo>
                  <a:lnTo>
                    <a:pt x="384" y="486"/>
                  </a:lnTo>
                  <a:lnTo>
                    <a:pt x="386" y="485"/>
                  </a:lnTo>
                  <a:lnTo>
                    <a:pt x="383" y="484"/>
                  </a:lnTo>
                  <a:lnTo>
                    <a:pt x="386" y="484"/>
                  </a:lnTo>
                  <a:lnTo>
                    <a:pt x="388" y="485"/>
                  </a:lnTo>
                  <a:lnTo>
                    <a:pt x="389" y="483"/>
                  </a:lnTo>
                  <a:lnTo>
                    <a:pt x="388" y="481"/>
                  </a:lnTo>
                  <a:lnTo>
                    <a:pt x="387" y="480"/>
                  </a:lnTo>
                  <a:lnTo>
                    <a:pt x="384" y="479"/>
                  </a:lnTo>
                  <a:lnTo>
                    <a:pt x="384" y="478"/>
                  </a:lnTo>
                  <a:lnTo>
                    <a:pt x="382" y="477"/>
                  </a:lnTo>
                  <a:lnTo>
                    <a:pt x="381" y="475"/>
                  </a:lnTo>
                  <a:lnTo>
                    <a:pt x="379" y="474"/>
                  </a:lnTo>
                  <a:lnTo>
                    <a:pt x="377" y="475"/>
                  </a:lnTo>
                  <a:lnTo>
                    <a:pt x="374" y="474"/>
                  </a:lnTo>
                  <a:lnTo>
                    <a:pt x="373" y="471"/>
                  </a:lnTo>
                  <a:lnTo>
                    <a:pt x="373" y="470"/>
                  </a:lnTo>
                  <a:lnTo>
                    <a:pt x="375" y="470"/>
                  </a:lnTo>
                  <a:lnTo>
                    <a:pt x="378" y="471"/>
                  </a:lnTo>
                  <a:lnTo>
                    <a:pt x="384" y="474"/>
                  </a:lnTo>
                  <a:lnTo>
                    <a:pt x="386" y="475"/>
                  </a:lnTo>
                  <a:lnTo>
                    <a:pt x="387" y="477"/>
                  </a:lnTo>
                  <a:lnTo>
                    <a:pt x="390" y="478"/>
                  </a:lnTo>
                  <a:lnTo>
                    <a:pt x="391" y="480"/>
                  </a:lnTo>
                  <a:lnTo>
                    <a:pt x="394" y="481"/>
                  </a:lnTo>
                  <a:lnTo>
                    <a:pt x="396" y="481"/>
                  </a:lnTo>
                  <a:lnTo>
                    <a:pt x="396" y="478"/>
                  </a:lnTo>
                  <a:lnTo>
                    <a:pt x="396" y="476"/>
                  </a:lnTo>
                  <a:lnTo>
                    <a:pt x="396" y="475"/>
                  </a:lnTo>
                  <a:lnTo>
                    <a:pt x="394" y="474"/>
                  </a:lnTo>
                  <a:lnTo>
                    <a:pt x="392" y="473"/>
                  </a:lnTo>
                  <a:lnTo>
                    <a:pt x="390" y="473"/>
                  </a:lnTo>
                  <a:lnTo>
                    <a:pt x="383" y="471"/>
                  </a:lnTo>
                  <a:lnTo>
                    <a:pt x="380" y="470"/>
                  </a:lnTo>
                  <a:lnTo>
                    <a:pt x="379" y="468"/>
                  </a:lnTo>
                  <a:lnTo>
                    <a:pt x="379" y="467"/>
                  </a:lnTo>
                  <a:lnTo>
                    <a:pt x="378" y="461"/>
                  </a:lnTo>
                  <a:lnTo>
                    <a:pt x="377" y="461"/>
                  </a:lnTo>
                  <a:lnTo>
                    <a:pt x="375" y="461"/>
                  </a:lnTo>
                  <a:lnTo>
                    <a:pt x="371" y="459"/>
                  </a:lnTo>
                  <a:lnTo>
                    <a:pt x="368" y="458"/>
                  </a:lnTo>
                  <a:lnTo>
                    <a:pt x="366" y="457"/>
                  </a:lnTo>
                  <a:lnTo>
                    <a:pt x="363" y="453"/>
                  </a:lnTo>
                  <a:lnTo>
                    <a:pt x="361" y="452"/>
                  </a:lnTo>
                  <a:lnTo>
                    <a:pt x="359" y="449"/>
                  </a:lnTo>
                  <a:lnTo>
                    <a:pt x="360" y="445"/>
                  </a:lnTo>
                  <a:lnTo>
                    <a:pt x="360" y="443"/>
                  </a:lnTo>
                  <a:lnTo>
                    <a:pt x="359" y="442"/>
                  </a:lnTo>
                  <a:lnTo>
                    <a:pt x="357" y="441"/>
                  </a:lnTo>
                  <a:lnTo>
                    <a:pt x="355" y="438"/>
                  </a:lnTo>
                  <a:lnTo>
                    <a:pt x="352" y="433"/>
                  </a:lnTo>
                  <a:lnTo>
                    <a:pt x="352" y="432"/>
                  </a:lnTo>
                  <a:lnTo>
                    <a:pt x="349" y="432"/>
                  </a:lnTo>
                  <a:lnTo>
                    <a:pt x="346" y="429"/>
                  </a:lnTo>
                  <a:lnTo>
                    <a:pt x="345" y="426"/>
                  </a:lnTo>
                  <a:lnTo>
                    <a:pt x="343" y="425"/>
                  </a:lnTo>
                  <a:lnTo>
                    <a:pt x="342" y="423"/>
                  </a:lnTo>
                  <a:lnTo>
                    <a:pt x="341" y="423"/>
                  </a:lnTo>
                  <a:lnTo>
                    <a:pt x="339" y="421"/>
                  </a:lnTo>
                  <a:lnTo>
                    <a:pt x="336" y="421"/>
                  </a:lnTo>
                  <a:lnTo>
                    <a:pt x="333" y="419"/>
                  </a:lnTo>
                  <a:lnTo>
                    <a:pt x="329" y="415"/>
                  </a:lnTo>
                  <a:lnTo>
                    <a:pt x="327" y="412"/>
                  </a:lnTo>
                  <a:lnTo>
                    <a:pt x="322" y="408"/>
                  </a:lnTo>
                  <a:lnTo>
                    <a:pt x="319" y="405"/>
                  </a:lnTo>
                  <a:lnTo>
                    <a:pt x="314" y="395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5" name="Freeform 436" descr="Papel carta">
              <a:extLst>
                <a:ext uri="{FF2B5EF4-FFF2-40B4-BE49-F238E27FC236}">
                  <a16:creationId xmlns:a16="http://schemas.microsoft.com/office/drawing/2014/main" id="{AC46E36D-1288-4115-ABE0-64286E176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8980" y="4622907"/>
              <a:ext cx="654104" cy="1083485"/>
            </a:xfrm>
            <a:custGeom>
              <a:avLst/>
              <a:gdLst>
                <a:gd name="T0" fmla="*/ 252 w 326"/>
                <a:gd name="T1" fmla="*/ 280 h 540"/>
                <a:gd name="T2" fmla="*/ 237 w 326"/>
                <a:gd name="T3" fmla="*/ 282 h 540"/>
                <a:gd name="T4" fmla="*/ 223 w 326"/>
                <a:gd name="T5" fmla="*/ 283 h 540"/>
                <a:gd name="T6" fmla="*/ 230 w 326"/>
                <a:gd name="T7" fmla="*/ 273 h 540"/>
                <a:gd name="T8" fmla="*/ 237 w 326"/>
                <a:gd name="T9" fmla="*/ 261 h 540"/>
                <a:gd name="T10" fmla="*/ 243 w 326"/>
                <a:gd name="T11" fmla="*/ 243 h 540"/>
                <a:gd name="T12" fmla="*/ 246 w 326"/>
                <a:gd name="T13" fmla="*/ 264 h 540"/>
                <a:gd name="T14" fmla="*/ 246 w 326"/>
                <a:gd name="T15" fmla="*/ 216 h 540"/>
                <a:gd name="T16" fmla="*/ 266 w 326"/>
                <a:gd name="T17" fmla="*/ 166 h 540"/>
                <a:gd name="T18" fmla="*/ 307 w 326"/>
                <a:gd name="T19" fmla="*/ 110 h 540"/>
                <a:gd name="T20" fmla="*/ 320 w 326"/>
                <a:gd name="T21" fmla="*/ 74 h 540"/>
                <a:gd name="T22" fmla="*/ 320 w 326"/>
                <a:gd name="T23" fmla="*/ 56 h 540"/>
                <a:gd name="T24" fmla="*/ 322 w 326"/>
                <a:gd name="T25" fmla="*/ 50 h 540"/>
                <a:gd name="T26" fmla="*/ 315 w 326"/>
                <a:gd name="T27" fmla="*/ 41 h 540"/>
                <a:gd name="T28" fmla="*/ 303 w 326"/>
                <a:gd name="T29" fmla="*/ 26 h 540"/>
                <a:gd name="T30" fmla="*/ 281 w 326"/>
                <a:gd name="T31" fmla="*/ 3 h 540"/>
                <a:gd name="T32" fmla="*/ 223 w 326"/>
                <a:gd name="T33" fmla="*/ 17 h 540"/>
                <a:gd name="T34" fmla="*/ 246 w 326"/>
                <a:gd name="T35" fmla="*/ 19 h 540"/>
                <a:gd name="T36" fmla="*/ 259 w 326"/>
                <a:gd name="T37" fmla="*/ 10 h 540"/>
                <a:gd name="T38" fmla="*/ 256 w 326"/>
                <a:gd name="T39" fmla="*/ 29 h 540"/>
                <a:gd name="T40" fmla="*/ 233 w 326"/>
                <a:gd name="T41" fmla="*/ 31 h 540"/>
                <a:gd name="T42" fmla="*/ 104 w 326"/>
                <a:gd name="T43" fmla="*/ 217 h 540"/>
                <a:gd name="T44" fmla="*/ 23 w 326"/>
                <a:gd name="T45" fmla="*/ 334 h 540"/>
                <a:gd name="T46" fmla="*/ 75 w 326"/>
                <a:gd name="T47" fmla="*/ 528 h 540"/>
                <a:gd name="T48" fmla="*/ 115 w 326"/>
                <a:gd name="T49" fmla="*/ 507 h 540"/>
                <a:gd name="T50" fmla="*/ 169 w 326"/>
                <a:gd name="T51" fmla="*/ 442 h 540"/>
                <a:gd name="T52" fmla="*/ 180 w 326"/>
                <a:gd name="T53" fmla="*/ 409 h 540"/>
                <a:gd name="T54" fmla="*/ 175 w 326"/>
                <a:gd name="T55" fmla="*/ 409 h 540"/>
                <a:gd name="T56" fmla="*/ 165 w 326"/>
                <a:gd name="T57" fmla="*/ 411 h 540"/>
                <a:gd name="T58" fmla="*/ 167 w 326"/>
                <a:gd name="T59" fmla="*/ 398 h 540"/>
                <a:gd name="T60" fmla="*/ 177 w 326"/>
                <a:gd name="T61" fmla="*/ 382 h 540"/>
                <a:gd name="T62" fmla="*/ 170 w 326"/>
                <a:gd name="T63" fmla="*/ 403 h 540"/>
                <a:gd name="T64" fmla="*/ 184 w 326"/>
                <a:gd name="T65" fmla="*/ 401 h 540"/>
                <a:gd name="T66" fmla="*/ 189 w 326"/>
                <a:gd name="T67" fmla="*/ 388 h 540"/>
                <a:gd name="T68" fmla="*/ 198 w 326"/>
                <a:gd name="T69" fmla="*/ 386 h 540"/>
                <a:gd name="T70" fmla="*/ 197 w 326"/>
                <a:gd name="T71" fmla="*/ 409 h 540"/>
                <a:gd name="T72" fmla="*/ 191 w 326"/>
                <a:gd name="T73" fmla="*/ 431 h 540"/>
                <a:gd name="T74" fmla="*/ 200 w 326"/>
                <a:gd name="T75" fmla="*/ 442 h 540"/>
                <a:gd name="T76" fmla="*/ 211 w 326"/>
                <a:gd name="T77" fmla="*/ 452 h 540"/>
                <a:gd name="T78" fmla="*/ 219 w 326"/>
                <a:gd name="T79" fmla="*/ 465 h 540"/>
                <a:gd name="T80" fmla="*/ 223 w 326"/>
                <a:gd name="T81" fmla="*/ 472 h 540"/>
                <a:gd name="T82" fmla="*/ 228 w 326"/>
                <a:gd name="T83" fmla="*/ 478 h 540"/>
                <a:gd name="T84" fmla="*/ 231 w 326"/>
                <a:gd name="T85" fmla="*/ 483 h 540"/>
                <a:gd name="T86" fmla="*/ 237 w 326"/>
                <a:gd name="T87" fmla="*/ 427 h 540"/>
                <a:gd name="T88" fmla="*/ 246 w 326"/>
                <a:gd name="T89" fmla="*/ 374 h 540"/>
                <a:gd name="T90" fmla="*/ 247 w 326"/>
                <a:gd name="T91" fmla="*/ 344 h 540"/>
                <a:gd name="T92" fmla="*/ 263 w 326"/>
                <a:gd name="T93" fmla="*/ 321 h 540"/>
                <a:gd name="T94" fmla="*/ 252 w 326"/>
                <a:gd name="T95" fmla="*/ 328 h 540"/>
                <a:gd name="T96" fmla="*/ 240 w 326"/>
                <a:gd name="T97" fmla="*/ 323 h 540"/>
                <a:gd name="T98" fmla="*/ 238 w 326"/>
                <a:gd name="T99" fmla="*/ 329 h 540"/>
                <a:gd name="T100" fmla="*/ 242 w 326"/>
                <a:gd name="T101" fmla="*/ 325 h 540"/>
                <a:gd name="T102" fmla="*/ 233 w 326"/>
                <a:gd name="T103" fmla="*/ 334 h 540"/>
                <a:gd name="T104" fmla="*/ 230 w 326"/>
                <a:gd name="T105" fmla="*/ 319 h 540"/>
                <a:gd name="T106" fmla="*/ 240 w 326"/>
                <a:gd name="T107" fmla="*/ 307 h 540"/>
                <a:gd name="T108" fmla="*/ 246 w 326"/>
                <a:gd name="T109" fmla="*/ 307 h 540"/>
                <a:gd name="T110" fmla="*/ 264 w 326"/>
                <a:gd name="T111" fmla="*/ 273 h 540"/>
                <a:gd name="T112" fmla="*/ 261 w 326"/>
                <a:gd name="T113" fmla="*/ 27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" h="540">
                  <a:moveTo>
                    <a:pt x="261" y="279"/>
                  </a:moveTo>
                  <a:lnTo>
                    <a:pt x="260" y="279"/>
                  </a:lnTo>
                  <a:lnTo>
                    <a:pt x="259" y="276"/>
                  </a:lnTo>
                  <a:lnTo>
                    <a:pt x="257" y="277"/>
                  </a:lnTo>
                  <a:lnTo>
                    <a:pt x="255" y="276"/>
                  </a:lnTo>
                  <a:lnTo>
                    <a:pt x="255" y="279"/>
                  </a:lnTo>
                  <a:lnTo>
                    <a:pt x="254" y="280"/>
                  </a:lnTo>
                  <a:lnTo>
                    <a:pt x="253" y="281"/>
                  </a:lnTo>
                  <a:lnTo>
                    <a:pt x="252" y="280"/>
                  </a:lnTo>
                  <a:lnTo>
                    <a:pt x="252" y="279"/>
                  </a:lnTo>
                  <a:lnTo>
                    <a:pt x="251" y="277"/>
                  </a:lnTo>
                  <a:lnTo>
                    <a:pt x="249" y="277"/>
                  </a:lnTo>
                  <a:lnTo>
                    <a:pt x="247" y="278"/>
                  </a:lnTo>
                  <a:lnTo>
                    <a:pt x="246" y="276"/>
                  </a:lnTo>
                  <a:lnTo>
                    <a:pt x="245" y="276"/>
                  </a:lnTo>
                  <a:lnTo>
                    <a:pt x="244" y="279"/>
                  </a:lnTo>
                  <a:lnTo>
                    <a:pt x="242" y="279"/>
                  </a:lnTo>
                  <a:lnTo>
                    <a:pt x="237" y="282"/>
                  </a:lnTo>
                  <a:lnTo>
                    <a:pt x="235" y="283"/>
                  </a:lnTo>
                  <a:lnTo>
                    <a:pt x="234" y="285"/>
                  </a:lnTo>
                  <a:lnTo>
                    <a:pt x="232" y="287"/>
                  </a:lnTo>
                  <a:lnTo>
                    <a:pt x="232" y="292"/>
                  </a:lnTo>
                  <a:lnTo>
                    <a:pt x="229" y="291"/>
                  </a:lnTo>
                  <a:lnTo>
                    <a:pt x="229" y="289"/>
                  </a:lnTo>
                  <a:lnTo>
                    <a:pt x="229" y="288"/>
                  </a:lnTo>
                  <a:lnTo>
                    <a:pt x="229" y="286"/>
                  </a:lnTo>
                  <a:lnTo>
                    <a:pt x="223" y="283"/>
                  </a:lnTo>
                  <a:lnTo>
                    <a:pt x="222" y="280"/>
                  </a:lnTo>
                  <a:lnTo>
                    <a:pt x="223" y="278"/>
                  </a:lnTo>
                  <a:lnTo>
                    <a:pt x="222" y="275"/>
                  </a:lnTo>
                  <a:lnTo>
                    <a:pt x="223" y="273"/>
                  </a:lnTo>
                  <a:lnTo>
                    <a:pt x="224" y="272"/>
                  </a:lnTo>
                  <a:lnTo>
                    <a:pt x="228" y="271"/>
                  </a:lnTo>
                  <a:lnTo>
                    <a:pt x="231" y="271"/>
                  </a:lnTo>
                  <a:lnTo>
                    <a:pt x="231" y="272"/>
                  </a:lnTo>
                  <a:lnTo>
                    <a:pt x="230" y="273"/>
                  </a:lnTo>
                  <a:lnTo>
                    <a:pt x="229" y="276"/>
                  </a:lnTo>
                  <a:lnTo>
                    <a:pt x="229" y="279"/>
                  </a:lnTo>
                  <a:lnTo>
                    <a:pt x="230" y="279"/>
                  </a:lnTo>
                  <a:lnTo>
                    <a:pt x="232" y="277"/>
                  </a:lnTo>
                  <a:lnTo>
                    <a:pt x="233" y="275"/>
                  </a:lnTo>
                  <a:lnTo>
                    <a:pt x="233" y="270"/>
                  </a:lnTo>
                  <a:lnTo>
                    <a:pt x="234" y="268"/>
                  </a:lnTo>
                  <a:lnTo>
                    <a:pt x="235" y="265"/>
                  </a:lnTo>
                  <a:lnTo>
                    <a:pt x="237" y="261"/>
                  </a:lnTo>
                  <a:lnTo>
                    <a:pt x="237" y="256"/>
                  </a:lnTo>
                  <a:lnTo>
                    <a:pt x="240" y="255"/>
                  </a:lnTo>
                  <a:lnTo>
                    <a:pt x="242" y="255"/>
                  </a:lnTo>
                  <a:lnTo>
                    <a:pt x="242" y="253"/>
                  </a:lnTo>
                  <a:lnTo>
                    <a:pt x="244" y="250"/>
                  </a:lnTo>
                  <a:lnTo>
                    <a:pt x="245" y="248"/>
                  </a:lnTo>
                  <a:lnTo>
                    <a:pt x="244" y="247"/>
                  </a:lnTo>
                  <a:lnTo>
                    <a:pt x="243" y="246"/>
                  </a:lnTo>
                  <a:lnTo>
                    <a:pt x="243" y="243"/>
                  </a:lnTo>
                  <a:lnTo>
                    <a:pt x="242" y="241"/>
                  </a:lnTo>
                  <a:lnTo>
                    <a:pt x="241" y="238"/>
                  </a:lnTo>
                  <a:lnTo>
                    <a:pt x="243" y="236"/>
                  </a:lnTo>
                  <a:lnTo>
                    <a:pt x="247" y="245"/>
                  </a:lnTo>
                  <a:lnTo>
                    <a:pt x="249" y="248"/>
                  </a:lnTo>
                  <a:lnTo>
                    <a:pt x="249" y="250"/>
                  </a:lnTo>
                  <a:lnTo>
                    <a:pt x="246" y="255"/>
                  </a:lnTo>
                  <a:lnTo>
                    <a:pt x="245" y="263"/>
                  </a:lnTo>
                  <a:lnTo>
                    <a:pt x="246" y="264"/>
                  </a:lnTo>
                  <a:lnTo>
                    <a:pt x="247" y="260"/>
                  </a:lnTo>
                  <a:lnTo>
                    <a:pt x="249" y="259"/>
                  </a:lnTo>
                  <a:lnTo>
                    <a:pt x="251" y="253"/>
                  </a:lnTo>
                  <a:lnTo>
                    <a:pt x="252" y="250"/>
                  </a:lnTo>
                  <a:lnTo>
                    <a:pt x="252" y="247"/>
                  </a:lnTo>
                  <a:lnTo>
                    <a:pt x="249" y="241"/>
                  </a:lnTo>
                  <a:lnTo>
                    <a:pt x="247" y="238"/>
                  </a:lnTo>
                  <a:lnTo>
                    <a:pt x="245" y="234"/>
                  </a:lnTo>
                  <a:lnTo>
                    <a:pt x="246" y="216"/>
                  </a:lnTo>
                  <a:lnTo>
                    <a:pt x="247" y="212"/>
                  </a:lnTo>
                  <a:lnTo>
                    <a:pt x="248" y="203"/>
                  </a:lnTo>
                  <a:lnTo>
                    <a:pt x="249" y="202"/>
                  </a:lnTo>
                  <a:lnTo>
                    <a:pt x="252" y="200"/>
                  </a:lnTo>
                  <a:lnTo>
                    <a:pt x="254" y="198"/>
                  </a:lnTo>
                  <a:lnTo>
                    <a:pt x="258" y="190"/>
                  </a:lnTo>
                  <a:lnTo>
                    <a:pt x="261" y="186"/>
                  </a:lnTo>
                  <a:lnTo>
                    <a:pt x="264" y="172"/>
                  </a:lnTo>
                  <a:lnTo>
                    <a:pt x="266" y="166"/>
                  </a:lnTo>
                  <a:lnTo>
                    <a:pt x="273" y="153"/>
                  </a:lnTo>
                  <a:lnTo>
                    <a:pt x="274" y="150"/>
                  </a:lnTo>
                  <a:lnTo>
                    <a:pt x="291" y="135"/>
                  </a:lnTo>
                  <a:lnTo>
                    <a:pt x="297" y="127"/>
                  </a:lnTo>
                  <a:lnTo>
                    <a:pt x="297" y="123"/>
                  </a:lnTo>
                  <a:lnTo>
                    <a:pt x="300" y="118"/>
                  </a:lnTo>
                  <a:lnTo>
                    <a:pt x="303" y="115"/>
                  </a:lnTo>
                  <a:lnTo>
                    <a:pt x="304" y="112"/>
                  </a:lnTo>
                  <a:lnTo>
                    <a:pt x="307" y="110"/>
                  </a:lnTo>
                  <a:lnTo>
                    <a:pt x="310" y="103"/>
                  </a:lnTo>
                  <a:lnTo>
                    <a:pt x="319" y="91"/>
                  </a:lnTo>
                  <a:lnTo>
                    <a:pt x="319" y="89"/>
                  </a:lnTo>
                  <a:lnTo>
                    <a:pt x="318" y="88"/>
                  </a:lnTo>
                  <a:lnTo>
                    <a:pt x="318" y="83"/>
                  </a:lnTo>
                  <a:lnTo>
                    <a:pt x="318" y="80"/>
                  </a:lnTo>
                  <a:lnTo>
                    <a:pt x="320" y="78"/>
                  </a:lnTo>
                  <a:lnTo>
                    <a:pt x="320" y="76"/>
                  </a:lnTo>
                  <a:lnTo>
                    <a:pt x="320" y="74"/>
                  </a:lnTo>
                  <a:lnTo>
                    <a:pt x="320" y="71"/>
                  </a:lnTo>
                  <a:lnTo>
                    <a:pt x="319" y="69"/>
                  </a:lnTo>
                  <a:lnTo>
                    <a:pt x="319" y="65"/>
                  </a:lnTo>
                  <a:lnTo>
                    <a:pt x="318" y="64"/>
                  </a:lnTo>
                  <a:lnTo>
                    <a:pt x="318" y="60"/>
                  </a:lnTo>
                  <a:lnTo>
                    <a:pt x="319" y="61"/>
                  </a:lnTo>
                  <a:lnTo>
                    <a:pt x="321" y="60"/>
                  </a:lnTo>
                  <a:lnTo>
                    <a:pt x="321" y="58"/>
                  </a:lnTo>
                  <a:lnTo>
                    <a:pt x="320" y="56"/>
                  </a:lnTo>
                  <a:lnTo>
                    <a:pt x="319" y="58"/>
                  </a:lnTo>
                  <a:lnTo>
                    <a:pt x="317" y="58"/>
                  </a:lnTo>
                  <a:lnTo>
                    <a:pt x="316" y="58"/>
                  </a:lnTo>
                  <a:lnTo>
                    <a:pt x="318" y="53"/>
                  </a:lnTo>
                  <a:lnTo>
                    <a:pt x="316" y="52"/>
                  </a:lnTo>
                  <a:lnTo>
                    <a:pt x="315" y="51"/>
                  </a:lnTo>
                  <a:lnTo>
                    <a:pt x="315" y="49"/>
                  </a:lnTo>
                  <a:lnTo>
                    <a:pt x="320" y="49"/>
                  </a:lnTo>
                  <a:lnTo>
                    <a:pt x="322" y="50"/>
                  </a:lnTo>
                  <a:lnTo>
                    <a:pt x="322" y="52"/>
                  </a:lnTo>
                  <a:lnTo>
                    <a:pt x="321" y="53"/>
                  </a:lnTo>
                  <a:lnTo>
                    <a:pt x="322" y="55"/>
                  </a:lnTo>
                  <a:lnTo>
                    <a:pt x="323" y="55"/>
                  </a:lnTo>
                  <a:lnTo>
                    <a:pt x="323" y="53"/>
                  </a:lnTo>
                  <a:lnTo>
                    <a:pt x="325" y="50"/>
                  </a:lnTo>
                  <a:lnTo>
                    <a:pt x="325" y="46"/>
                  </a:lnTo>
                  <a:lnTo>
                    <a:pt x="315" y="46"/>
                  </a:lnTo>
                  <a:lnTo>
                    <a:pt x="315" y="41"/>
                  </a:lnTo>
                  <a:lnTo>
                    <a:pt x="313" y="40"/>
                  </a:lnTo>
                  <a:lnTo>
                    <a:pt x="315" y="36"/>
                  </a:lnTo>
                  <a:lnTo>
                    <a:pt x="313" y="36"/>
                  </a:lnTo>
                  <a:lnTo>
                    <a:pt x="312" y="35"/>
                  </a:lnTo>
                  <a:lnTo>
                    <a:pt x="311" y="33"/>
                  </a:lnTo>
                  <a:lnTo>
                    <a:pt x="310" y="30"/>
                  </a:lnTo>
                  <a:lnTo>
                    <a:pt x="307" y="28"/>
                  </a:lnTo>
                  <a:lnTo>
                    <a:pt x="303" y="27"/>
                  </a:lnTo>
                  <a:lnTo>
                    <a:pt x="303" y="26"/>
                  </a:lnTo>
                  <a:lnTo>
                    <a:pt x="301" y="25"/>
                  </a:lnTo>
                  <a:lnTo>
                    <a:pt x="300" y="23"/>
                  </a:lnTo>
                  <a:lnTo>
                    <a:pt x="300" y="20"/>
                  </a:lnTo>
                  <a:lnTo>
                    <a:pt x="299" y="16"/>
                  </a:lnTo>
                  <a:lnTo>
                    <a:pt x="297" y="14"/>
                  </a:lnTo>
                  <a:lnTo>
                    <a:pt x="294" y="13"/>
                  </a:lnTo>
                  <a:lnTo>
                    <a:pt x="285" y="9"/>
                  </a:lnTo>
                  <a:lnTo>
                    <a:pt x="281" y="5"/>
                  </a:lnTo>
                  <a:lnTo>
                    <a:pt x="281" y="3"/>
                  </a:lnTo>
                  <a:lnTo>
                    <a:pt x="259" y="0"/>
                  </a:lnTo>
                  <a:lnTo>
                    <a:pt x="255" y="2"/>
                  </a:lnTo>
                  <a:lnTo>
                    <a:pt x="252" y="4"/>
                  </a:lnTo>
                  <a:lnTo>
                    <a:pt x="251" y="6"/>
                  </a:lnTo>
                  <a:lnTo>
                    <a:pt x="248" y="8"/>
                  </a:lnTo>
                  <a:lnTo>
                    <a:pt x="242" y="13"/>
                  </a:lnTo>
                  <a:lnTo>
                    <a:pt x="232" y="16"/>
                  </a:lnTo>
                  <a:lnTo>
                    <a:pt x="226" y="15"/>
                  </a:lnTo>
                  <a:lnTo>
                    <a:pt x="223" y="17"/>
                  </a:lnTo>
                  <a:lnTo>
                    <a:pt x="222" y="19"/>
                  </a:lnTo>
                  <a:lnTo>
                    <a:pt x="222" y="20"/>
                  </a:lnTo>
                  <a:lnTo>
                    <a:pt x="221" y="22"/>
                  </a:lnTo>
                  <a:lnTo>
                    <a:pt x="222" y="23"/>
                  </a:lnTo>
                  <a:lnTo>
                    <a:pt x="224" y="22"/>
                  </a:lnTo>
                  <a:lnTo>
                    <a:pt x="227" y="18"/>
                  </a:lnTo>
                  <a:lnTo>
                    <a:pt x="232" y="20"/>
                  </a:lnTo>
                  <a:lnTo>
                    <a:pt x="241" y="20"/>
                  </a:lnTo>
                  <a:lnTo>
                    <a:pt x="246" y="19"/>
                  </a:lnTo>
                  <a:lnTo>
                    <a:pt x="247" y="17"/>
                  </a:lnTo>
                  <a:lnTo>
                    <a:pt x="249" y="16"/>
                  </a:lnTo>
                  <a:lnTo>
                    <a:pt x="249" y="15"/>
                  </a:lnTo>
                  <a:lnTo>
                    <a:pt x="250" y="12"/>
                  </a:lnTo>
                  <a:lnTo>
                    <a:pt x="254" y="13"/>
                  </a:lnTo>
                  <a:lnTo>
                    <a:pt x="255" y="12"/>
                  </a:lnTo>
                  <a:lnTo>
                    <a:pt x="257" y="12"/>
                  </a:lnTo>
                  <a:lnTo>
                    <a:pt x="258" y="11"/>
                  </a:lnTo>
                  <a:lnTo>
                    <a:pt x="259" y="10"/>
                  </a:lnTo>
                  <a:lnTo>
                    <a:pt x="261" y="10"/>
                  </a:lnTo>
                  <a:lnTo>
                    <a:pt x="264" y="15"/>
                  </a:lnTo>
                  <a:lnTo>
                    <a:pt x="261" y="16"/>
                  </a:lnTo>
                  <a:lnTo>
                    <a:pt x="261" y="19"/>
                  </a:lnTo>
                  <a:lnTo>
                    <a:pt x="260" y="23"/>
                  </a:lnTo>
                  <a:lnTo>
                    <a:pt x="261" y="25"/>
                  </a:lnTo>
                  <a:lnTo>
                    <a:pt x="261" y="27"/>
                  </a:lnTo>
                  <a:lnTo>
                    <a:pt x="258" y="28"/>
                  </a:lnTo>
                  <a:lnTo>
                    <a:pt x="256" y="29"/>
                  </a:lnTo>
                  <a:lnTo>
                    <a:pt x="251" y="28"/>
                  </a:lnTo>
                  <a:lnTo>
                    <a:pt x="249" y="29"/>
                  </a:lnTo>
                  <a:lnTo>
                    <a:pt x="247" y="30"/>
                  </a:lnTo>
                  <a:lnTo>
                    <a:pt x="243" y="30"/>
                  </a:lnTo>
                  <a:lnTo>
                    <a:pt x="241" y="33"/>
                  </a:lnTo>
                  <a:lnTo>
                    <a:pt x="240" y="33"/>
                  </a:lnTo>
                  <a:lnTo>
                    <a:pt x="238" y="33"/>
                  </a:lnTo>
                  <a:lnTo>
                    <a:pt x="235" y="30"/>
                  </a:lnTo>
                  <a:lnTo>
                    <a:pt x="233" y="31"/>
                  </a:lnTo>
                  <a:lnTo>
                    <a:pt x="231" y="33"/>
                  </a:lnTo>
                  <a:lnTo>
                    <a:pt x="227" y="33"/>
                  </a:lnTo>
                  <a:lnTo>
                    <a:pt x="224" y="33"/>
                  </a:lnTo>
                  <a:lnTo>
                    <a:pt x="223" y="35"/>
                  </a:lnTo>
                  <a:lnTo>
                    <a:pt x="221" y="35"/>
                  </a:lnTo>
                  <a:lnTo>
                    <a:pt x="226" y="79"/>
                  </a:lnTo>
                  <a:lnTo>
                    <a:pt x="175" y="162"/>
                  </a:lnTo>
                  <a:lnTo>
                    <a:pt x="108" y="215"/>
                  </a:lnTo>
                  <a:lnTo>
                    <a:pt x="104" y="217"/>
                  </a:lnTo>
                  <a:lnTo>
                    <a:pt x="103" y="218"/>
                  </a:lnTo>
                  <a:lnTo>
                    <a:pt x="80" y="236"/>
                  </a:lnTo>
                  <a:lnTo>
                    <a:pt x="53" y="257"/>
                  </a:lnTo>
                  <a:lnTo>
                    <a:pt x="41" y="265"/>
                  </a:lnTo>
                  <a:lnTo>
                    <a:pt x="36" y="269"/>
                  </a:lnTo>
                  <a:lnTo>
                    <a:pt x="0" y="296"/>
                  </a:lnTo>
                  <a:lnTo>
                    <a:pt x="4" y="304"/>
                  </a:lnTo>
                  <a:lnTo>
                    <a:pt x="16" y="321"/>
                  </a:lnTo>
                  <a:lnTo>
                    <a:pt x="23" y="334"/>
                  </a:lnTo>
                  <a:lnTo>
                    <a:pt x="29" y="347"/>
                  </a:lnTo>
                  <a:lnTo>
                    <a:pt x="35" y="364"/>
                  </a:lnTo>
                  <a:lnTo>
                    <a:pt x="39" y="382"/>
                  </a:lnTo>
                  <a:lnTo>
                    <a:pt x="53" y="527"/>
                  </a:lnTo>
                  <a:lnTo>
                    <a:pt x="53" y="534"/>
                  </a:lnTo>
                  <a:lnTo>
                    <a:pt x="70" y="532"/>
                  </a:lnTo>
                  <a:lnTo>
                    <a:pt x="66" y="529"/>
                  </a:lnTo>
                  <a:lnTo>
                    <a:pt x="67" y="528"/>
                  </a:lnTo>
                  <a:lnTo>
                    <a:pt x="75" y="528"/>
                  </a:lnTo>
                  <a:lnTo>
                    <a:pt x="86" y="532"/>
                  </a:lnTo>
                  <a:lnTo>
                    <a:pt x="92" y="537"/>
                  </a:lnTo>
                  <a:lnTo>
                    <a:pt x="92" y="539"/>
                  </a:lnTo>
                  <a:lnTo>
                    <a:pt x="99" y="539"/>
                  </a:lnTo>
                  <a:lnTo>
                    <a:pt x="99" y="533"/>
                  </a:lnTo>
                  <a:lnTo>
                    <a:pt x="105" y="529"/>
                  </a:lnTo>
                  <a:lnTo>
                    <a:pt x="110" y="521"/>
                  </a:lnTo>
                  <a:lnTo>
                    <a:pt x="109" y="514"/>
                  </a:lnTo>
                  <a:lnTo>
                    <a:pt x="115" y="507"/>
                  </a:lnTo>
                  <a:lnTo>
                    <a:pt x="117" y="499"/>
                  </a:lnTo>
                  <a:lnTo>
                    <a:pt x="133" y="469"/>
                  </a:lnTo>
                  <a:lnTo>
                    <a:pt x="136" y="457"/>
                  </a:lnTo>
                  <a:lnTo>
                    <a:pt x="141" y="452"/>
                  </a:lnTo>
                  <a:lnTo>
                    <a:pt x="151" y="451"/>
                  </a:lnTo>
                  <a:lnTo>
                    <a:pt x="154" y="451"/>
                  </a:lnTo>
                  <a:lnTo>
                    <a:pt x="158" y="448"/>
                  </a:lnTo>
                  <a:lnTo>
                    <a:pt x="162" y="444"/>
                  </a:lnTo>
                  <a:lnTo>
                    <a:pt x="169" y="442"/>
                  </a:lnTo>
                  <a:lnTo>
                    <a:pt x="169" y="440"/>
                  </a:lnTo>
                  <a:lnTo>
                    <a:pt x="169" y="439"/>
                  </a:lnTo>
                  <a:lnTo>
                    <a:pt x="170" y="436"/>
                  </a:lnTo>
                  <a:lnTo>
                    <a:pt x="173" y="430"/>
                  </a:lnTo>
                  <a:lnTo>
                    <a:pt x="176" y="423"/>
                  </a:lnTo>
                  <a:lnTo>
                    <a:pt x="177" y="419"/>
                  </a:lnTo>
                  <a:lnTo>
                    <a:pt x="177" y="417"/>
                  </a:lnTo>
                  <a:lnTo>
                    <a:pt x="179" y="412"/>
                  </a:lnTo>
                  <a:lnTo>
                    <a:pt x="180" y="409"/>
                  </a:lnTo>
                  <a:lnTo>
                    <a:pt x="182" y="409"/>
                  </a:lnTo>
                  <a:lnTo>
                    <a:pt x="180" y="405"/>
                  </a:lnTo>
                  <a:lnTo>
                    <a:pt x="180" y="406"/>
                  </a:lnTo>
                  <a:lnTo>
                    <a:pt x="179" y="407"/>
                  </a:lnTo>
                  <a:lnTo>
                    <a:pt x="177" y="409"/>
                  </a:lnTo>
                  <a:lnTo>
                    <a:pt x="177" y="412"/>
                  </a:lnTo>
                  <a:lnTo>
                    <a:pt x="176" y="417"/>
                  </a:lnTo>
                  <a:lnTo>
                    <a:pt x="176" y="412"/>
                  </a:lnTo>
                  <a:lnTo>
                    <a:pt x="175" y="409"/>
                  </a:lnTo>
                  <a:lnTo>
                    <a:pt x="177" y="406"/>
                  </a:lnTo>
                  <a:lnTo>
                    <a:pt x="178" y="404"/>
                  </a:lnTo>
                  <a:lnTo>
                    <a:pt x="178" y="402"/>
                  </a:lnTo>
                  <a:lnTo>
                    <a:pt x="173" y="403"/>
                  </a:lnTo>
                  <a:lnTo>
                    <a:pt x="171" y="405"/>
                  </a:lnTo>
                  <a:lnTo>
                    <a:pt x="172" y="406"/>
                  </a:lnTo>
                  <a:lnTo>
                    <a:pt x="173" y="408"/>
                  </a:lnTo>
                  <a:lnTo>
                    <a:pt x="167" y="409"/>
                  </a:lnTo>
                  <a:lnTo>
                    <a:pt x="165" y="411"/>
                  </a:lnTo>
                  <a:lnTo>
                    <a:pt x="163" y="416"/>
                  </a:lnTo>
                  <a:lnTo>
                    <a:pt x="162" y="416"/>
                  </a:lnTo>
                  <a:lnTo>
                    <a:pt x="161" y="415"/>
                  </a:lnTo>
                  <a:lnTo>
                    <a:pt x="163" y="409"/>
                  </a:lnTo>
                  <a:lnTo>
                    <a:pt x="163" y="407"/>
                  </a:lnTo>
                  <a:lnTo>
                    <a:pt x="163" y="406"/>
                  </a:lnTo>
                  <a:lnTo>
                    <a:pt x="166" y="401"/>
                  </a:lnTo>
                  <a:lnTo>
                    <a:pt x="167" y="399"/>
                  </a:lnTo>
                  <a:lnTo>
                    <a:pt x="167" y="398"/>
                  </a:lnTo>
                  <a:lnTo>
                    <a:pt x="167" y="395"/>
                  </a:lnTo>
                  <a:lnTo>
                    <a:pt x="167" y="392"/>
                  </a:lnTo>
                  <a:lnTo>
                    <a:pt x="168" y="391"/>
                  </a:lnTo>
                  <a:lnTo>
                    <a:pt x="172" y="386"/>
                  </a:lnTo>
                  <a:lnTo>
                    <a:pt x="175" y="385"/>
                  </a:lnTo>
                  <a:lnTo>
                    <a:pt x="177" y="374"/>
                  </a:lnTo>
                  <a:lnTo>
                    <a:pt x="177" y="379"/>
                  </a:lnTo>
                  <a:lnTo>
                    <a:pt x="177" y="381"/>
                  </a:lnTo>
                  <a:lnTo>
                    <a:pt x="177" y="382"/>
                  </a:lnTo>
                  <a:lnTo>
                    <a:pt x="177" y="385"/>
                  </a:lnTo>
                  <a:lnTo>
                    <a:pt x="175" y="387"/>
                  </a:lnTo>
                  <a:lnTo>
                    <a:pt x="170" y="393"/>
                  </a:lnTo>
                  <a:lnTo>
                    <a:pt x="170" y="395"/>
                  </a:lnTo>
                  <a:lnTo>
                    <a:pt x="168" y="401"/>
                  </a:lnTo>
                  <a:lnTo>
                    <a:pt x="165" y="409"/>
                  </a:lnTo>
                  <a:lnTo>
                    <a:pt x="167" y="409"/>
                  </a:lnTo>
                  <a:lnTo>
                    <a:pt x="167" y="408"/>
                  </a:lnTo>
                  <a:lnTo>
                    <a:pt x="170" y="403"/>
                  </a:lnTo>
                  <a:lnTo>
                    <a:pt x="171" y="402"/>
                  </a:lnTo>
                  <a:lnTo>
                    <a:pt x="174" y="401"/>
                  </a:lnTo>
                  <a:lnTo>
                    <a:pt x="179" y="401"/>
                  </a:lnTo>
                  <a:lnTo>
                    <a:pt x="180" y="400"/>
                  </a:lnTo>
                  <a:lnTo>
                    <a:pt x="182" y="394"/>
                  </a:lnTo>
                  <a:lnTo>
                    <a:pt x="183" y="392"/>
                  </a:lnTo>
                  <a:lnTo>
                    <a:pt x="183" y="397"/>
                  </a:lnTo>
                  <a:lnTo>
                    <a:pt x="182" y="400"/>
                  </a:lnTo>
                  <a:lnTo>
                    <a:pt x="184" y="401"/>
                  </a:lnTo>
                  <a:lnTo>
                    <a:pt x="186" y="401"/>
                  </a:lnTo>
                  <a:lnTo>
                    <a:pt x="186" y="399"/>
                  </a:lnTo>
                  <a:lnTo>
                    <a:pt x="187" y="399"/>
                  </a:lnTo>
                  <a:lnTo>
                    <a:pt x="186" y="397"/>
                  </a:lnTo>
                  <a:lnTo>
                    <a:pt x="186" y="395"/>
                  </a:lnTo>
                  <a:lnTo>
                    <a:pt x="187" y="393"/>
                  </a:lnTo>
                  <a:lnTo>
                    <a:pt x="187" y="390"/>
                  </a:lnTo>
                  <a:lnTo>
                    <a:pt x="187" y="388"/>
                  </a:lnTo>
                  <a:lnTo>
                    <a:pt x="189" y="388"/>
                  </a:lnTo>
                  <a:lnTo>
                    <a:pt x="190" y="386"/>
                  </a:lnTo>
                  <a:lnTo>
                    <a:pt x="190" y="385"/>
                  </a:lnTo>
                  <a:lnTo>
                    <a:pt x="191" y="381"/>
                  </a:lnTo>
                  <a:lnTo>
                    <a:pt x="193" y="380"/>
                  </a:lnTo>
                  <a:lnTo>
                    <a:pt x="193" y="376"/>
                  </a:lnTo>
                  <a:lnTo>
                    <a:pt x="196" y="376"/>
                  </a:lnTo>
                  <a:lnTo>
                    <a:pt x="196" y="381"/>
                  </a:lnTo>
                  <a:lnTo>
                    <a:pt x="200" y="383"/>
                  </a:lnTo>
                  <a:lnTo>
                    <a:pt x="198" y="386"/>
                  </a:lnTo>
                  <a:lnTo>
                    <a:pt x="199" y="388"/>
                  </a:lnTo>
                  <a:lnTo>
                    <a:pt x="200" y="390"/>
                  </a:lnTo>
                  <a:lnTo>
                    <a:pt x="202" y="397"/>
                  </a:lnTo>
                  <a:lnTo>
                    <a:pt x="201" y="399"/>
                  </a:lnTo>
                  <a:lnTo>
                    <a:pt x="201" y="400"/>
                  </a:lnTo>
                  <a:lnTo>
                    <a:pt x="200" y="403"/>
                  </a:lnTo>
                  <a:lnTo>
                    <a:pt x="197" y="406"/>
                  </a:lnTo>
                  <a:lnTo>
                    <a:pt x="196" y="407"/>
                  </a:lnTo>
                  <a:lnTo>
                    <a:pt x="197" y="409"/>
                  </a:lnTo>
                  <a:lnTo>
                    <a:pt x="198" y="412"/>
                  </a:lnTo>
                  <a:lnTo>
                    <a:pt x="197" y="416"/>
                  </a:lnTo>
                  <a:lnTo>
                    <a:pt x="196" y="417"/>
                  </a:lnTo>
                  <a:lnTo>
                    <a:pt x="195" y="420"/>
                  </a:lnTo>
                  <a:lnTo>
                    <a:pt x="192" y="424"/>
                  </a:lnTo>
                  <a:lnTo>
                    <a:pt x="192" y="426"/>
                  </a:lnTo>
                  <a:lnTo>
                    <a:pt x="192" y="428"/>
                  </a:lnTo>
                  <a:lnTo>
                    <a:pt x="190" y="429"/>
                  </a:lnTo>
                  <a:lnTo>
                    <a:pt x="191" y="431"/>
                  </a:lnTo>
                  <a:lnTo>
                    <a:pt x="190" y="433"/>
                  </a:lnTo>
                  <a:lnTo>
                    <a:pt x="189" y="433"/>
                  </a:lnTo>
                  <a:lnTo>
                    <a:pt x="189" y="436"/>
                  </a:lnTo>
                  <a:lnTo>
                    <a:pt x="187" y="440"/>
                  </a:lnTo>
                  <a:lnTo>
                    <a:pt x="188" y="441"/>
                  </a:lnTo>
                  <a:lnTo>
                    <a:pt x="190" y="440"/>
                  </a:lnTo>
                  <a:lnTo>
                    <a:pt x="194" y="439"/>
                  </a:lnTo>
                  <a:lnTo>
                    <a:pt x="195" y="440"/>
                  </a:lnTo>
                  <a:lnTo>
                    <a:pt x="200" y="442"/>
                  </a:lnTo>
                  <a:lnTo>
                    <a:pt x="201" y="442"/>
                  </a:lnTo>
                  <a:lnTo>
                    <a:pt x="203" y="443"/>
                  </a:lnTo>
                  <a:lnTo>
                    <a:pt x="207" y="442"/>
                  </a:lnTo>
                  <a:lnTo>
                    <a:pt x="212" y="443"/>
                  </a:lnTo>
                  <a:lnTo>
                    <a:pt x="212" y="445"/>
                  </a:lnTo>
                  <a:lnTo>
                    <a:pt x="212" y="447"/>
                  </a:lnTo>
                  <a:lnTo>
                    <a:pt x="211" y="448"/>
                  </a:lnTo>
                  <a:lnTo>
                    <a:pt x="211" y="449"/>
                  </a:lnTo>
                  <a:lnTo>
                    <a:pt x="211" y="452"/>
                  </a:lnTo>
                  <a:lnTo>
                    <a:pt x="212" y="454"/>
                  </a:lnTo>
                  <a:lnTo>
                    <a:pt x="214" y="453"/>
                  </a:lnTo>
                  <a:lnTo>
                    <a:pt x="216" y="454"/>
                  </a:lnTo>
                  <a:lnTo>
                    <a:pt x="217" y="456"/>
                  </a:lnTo>
                  <a:lnTo>
                    <a:pt x="219" y="456"/>
                  </a:lnTo>
                  <a:lnTo>
                    <a:pt x="219" y="458"/>
                  </a:lnTo>
                  <a:lnTo>
                    <a:pt x="220" y="460"/>
                  </a:lnTo>
                  <a:lnTo>
                    <a:pt x="219" y="461"/>
                  </a:lnTo>
                  <a:lnTo>
                    <a:pt x="219" y="465"/>
                  </a:lnTo>
                  <a:lnTo>
                    <a:pt x="218" y="467"/>
                  </a:lnTo>
                  <a:lnTo>
                    <a:pt x="220" y="468"/>
                  </a:lnTo>
                  <a:lnTo>
                    <a:pt x="222" y="466"/>
                  </a:lnTo>
                  <a:lnTo>
                    <a:pt x="222" y="464"/>
                  </a:lnTo>
                  <a:lnTo>
                    <a:pt x="223" y="463"/>
                  </a:lnTo>
                  <a:lnTo>
                    <a:pt x="223" y="466"/>
                  </a:lnTo>
                  <a:lnTo>
                    <a:pt x="222" y="468"/>
                  </a:lnTo>
                  <a:lnTo>
                    <a:pt x="222" y="469"/>
                  </a:lnTo>
                  <a:lnTo>
                    <a:pt x="223" y="472"/>
                  </a:lnTo>
                  <a:lnTo>
                    <a:pt x="223" y="474"/>
                  </a:lnTo>
                  <a:lnTo>
                    <a:pt x="223" y="476"/>
                  </a:lnTo>
                  <a:lnTo>
                    <a:pt x="222" y="476"/>
                  </a:lnTo>
                  <a:lnTo>
                    <a:pt x="222" y="480"/>
                  </a:lnTo>
                  <a:lnTo>
                    <a:pt x="223" y="480"/>
                  </a:lnTo>
                  <a:lnTo>
                    <a:pt x="225" y="479"/>
                  </a:lnTo>
                  <a:lnTo>
                    <a:pt x="225" y="478"/>
                  </a:lnTo>
                  <a:lnTo>
                    <a:pt x="226" y="476"/>
                  </a:lnTo>
                  <a:lnTo>
                    <a:pt x="228" y="478"/>
                  </a:lnTo>
                  <a:lnTo>
                    <a:pt x="227" y="480"/>
                  </a:lnTo>
                  <a:lnTo>
                    <a:pt x="225" y="480"/>
                  </a:lnTo>
                  <a:lnTo>
                    <a:pt x="224" y="482"/>
                  </a:lnTo>
                  <a:lnTo>
                    <a:pt x="226" y="486"/>
                  </a:lnTo>
                  <a:lnTo>
                    <a:pt x="227" y="484"/>
                  </a:lnTo>
                  <a:lnTo>
                    <a:pt x="226" y="482"/>
                  </a:lnTo>
                  <a:lnTo>
                    <a:pt x="228" y="481"/>
                  </a:lnTo>
                  <a:lnTo>
                    <a:pt x="229" y="483"/>
                  </a:lnTo>
                  <a:lnTo>
                    <a:pt x="231" y="483"/>
                  </a:lnTo>
                  <a:lnTo>
                    <a:pt x="232" y="481"/>
                  </a:lnTo>
                  <a:lnTo>
                    <a:pt x="231" y="480"/>
                  </a:lnTo>
                  <a:lnTo>
                    <a:pt x="231" y="474"/>
                  </a:lnTo>
                  <a:lnTo>
                    <a:pt x="232" y="459"/>
                  </a:lnTo>
                  <a:lnTo>
                    <a:pt x="236" y="453"/>
                  </a:lnTo>
                  <a:lnTo>
                    <a:pt x="237" y="450"/>
                  </a:lnTo>
                  <a:lnTo>
                    <a:pt x="237" y="442"/>
                  </a:lnTo>
                  <a:lnTo>
                    <a:pt x="237" y="438"/>
                  </a:lnTo>
                  <a:lnTo>
                    <a:pt x="237" y="427"/>
                  </a:lnTo>
                  <a:lnTo>
                    <a:pt x="236" y="424"/>
                  </a:lnTo>
                  <a:lnTo>
                    <a:pt x="236" y="423"/>
                  </a:lnTo>
                  <a:lnTo>
                    <a:pt x="238" y="420"/>
                  </a:lnTo>
                  <a:lnTo>
                    <a:pt x="243" y="404"/>
                  </a:lnTo>
                  <a:lnTo>
                    <a:pt x="243" y="400"/>
                  </a:lnTo>
                  <a:lnTo>
                    <a:pt x="244" y="399"/>
                  </a:lnTo>
                  <a:lnTo>
                    <a:pt x="245" y="393"/>
                  </a:lnTo>
                  <a:lnTo>
                    <a:pt x="244" y="380"/>
                  </a:lnTo>
                  <a:lnTo>
                    <a:pt x="246" y="374"/>
                  </a:lnTo>
                  <a:lnTo>
                    <a:pt x="245" y="372"/>
                  </a:lnTo>
                  <a:lnTo>
                    <a:pt x="247" y="368"/>
                  </a:lnTo>
                  <a:lnTo>
                    <a:pt x="246" y="367"/>
                  </a:lnTo>
                  <a:lnTo>
                    <a:pt x="246" y="365"/>
                  </a:lnTo>
                  <a:lnTo>
                    <a:pt x="245" y="364"/>
                  </a:lnTo>
                  <a:lnTo>
                    <a:pt x="244" y="363"/>
                  </a:lnTo>
                  <a:lnTo>
                    <a:pt x="244" y="361"/>
                  </a:lnTo>
                  <a:lnTo>
                    <a:pt x="249" y="355"/>
                  </a:lnTo>
                  <a:lnTo>
                    <a:pt x="247" y="344"/>
                  </a:lnTo>
                  <a:lnTo>
                    <a:pt x="249" y="341"/>
                  </a:lnTo>
                  <a:lnTo>
                    <a:pt x="251" y="340"/>
                  </a:lnTo>
                  <a:lnTo>
                    <a:pt x="251" y="337"/>
                  </a:lnTo>
                  <a:lnTo>
                    <a:pt x="252" y="335"/>
                  </a:lnTo>
                  <a:lnTo>
                    <a:pt x="256" y="331"/>
                  </a:lnTo>
                  <a:lnTo>
                    <a:pt x="258" y="329"/>
                  </a:lnTo>
                  <a:lnTo>
                    <a:pt x="261" y="328"/>
                  </a:lnTo>
                  <a:lnTo>
                    <a:pt x="262" y="324"/>
                  </a:lnTo>
                  <a:lnTo>
                    <a:pt x="263" y="321"/>
                  </a:lnTo>
                  <a:lnTo>
                    <a:pt x="261" y="319"/>
                  </a:lnTo>
                  <a:lnTo>
                    <a:pt x="258" y="319"/>
                  </a:lnTo>
                  <a:lnTo>
                    <a:pt x="257" y="319"/>
                  </a:lnTo>
                  <a:lnTo>
                    <a:pt x="255" y="321"/>
                  </a:lnTo>
                  <a:lnTo>
                    <a:pt x="255" y="323"/>
                  </a:lnTo>
                  <a:lnTo>
                    <a:pt x="255" y="325"/>
                  </a:lnTo>
                  <a:lnTo>
                    <a:pt x="252" y="329"/>
                  </a:lnTo>
                  <a:lnTo>
                    <a:pt x="251" y="329"/>
                  </a:lnTo>
                  <a:lnTo>
                    <a:pt x="252" y="328"/>
                  </a:lnTo>
                  <a:lnTo>
                    <a:pt x="252" y="322"/>
                  </a:lnTo>
                  <a:lnTo>
                    <a:pt x="252" y="318"/>
                  </a:lnTo>
                  <a:lnTo>
                    <a:pt x="251" y="318"/>
                  </a:lnTo>
                  <a:lnTo>
                    <a:pt x="249" y="318"/>
                  </a:lnTo>
                  <a:lnTo>
                    <a:pt x="249" y="320"/>
                  </a:lnTo>
                  <a:lnTo>
                    <a:pt x="247" y="321"/>
                  </a:lnTo>
                  <a:lnTo>
                    <a:pt x="245" y="320"/>
                  </a:lnTo>
                  <a:lnTo>
                    <a:pt x="241" y="320"/>
                  </a:lnTo>
                  <a:lnTo>
                    <a:pt x="240" y="323"/>
                  </a:lnTo>
                  <a:lnTo>
                    <a:pt x="239" y="324"/>
                  </a:lnTo>
                  <a:lnTo>
                    <a:pt x="238" y="325"/>
                  </a:lnTo>
                  <a:lnTo>
                    <a:pt x="238" y="326"/>
                  </a:lnTo>
                  <a:lnTo>
                    <a:pt x="236" y="329"/>
                  </a:lnTo>
                  <a:lnTo>
                    <a:pt x="234" y="330"/>
                  </a:lnTo>
                  <a:lnTo>
                    <a:pt x="234" y="331"/>
                  </a:lnTo>
                  <a:lnTo>
                    <a:pt x="235" y="332"/>
                  </a:lnTo>
                  <a:lnTo>
                    <a:pt x="237" y="331"/>
                  </a:lnTo>
                  <a:lnTo>
                    <a:pt x="238" y="329"/>
                  </a:lnTo>
                  <a:lnTo>
                    <a:pt x="239" y="327"/>
                  </a:lnTo>
                  <a:lnTo>
                    <a:pt x="240" y="325"/>
                  </a:lnTo>
                  <a:lnTo>
                    <a:pt x="240" y="324"/>
                  </a:lnTo>
                  <a:lnTo>
                    <a:pt x="242" y="323"/>
                  </a:lnTo>
                  <a:lnTo>
                    <a:pt x="243" y="321"/>
                  </a:lnTo>
                  <a:lnTo>
                    <a:pt x="245" y="321"/>
                  </a:lnTo>
                  <a:lnTo>
                    <a:pt x="245" y="323"/>
                  </a:lnTo>
                  <a:lnTo>
                    <a:pt x="244" y="323"/>
                  </a:lnTo>
                  <a:lnTo>
                    <a:pt x="242" y="325"/>
                  </a:lnTo>
                  <a:lnTo>
                    <a:pt x="243" y="325"/>
                  </a:lnTo>
                  <a:lnTo>
                    <a:pt x="243" y="328"/>
                  </a:lnTo>
                  <a:lnTo>
                    <a:pt x="241" y="328"/>
                  </a:lnTo>
                  <a:lnTo>
                    <a:pt x="239" y="331"/>
                  </a:lnTo>
                  <a:lnTo>
                    <a:pt x="239" y="332"/>
                  </a:lnTo>
                  <a:lnTo>
                    <a:pt x="240" y="335"/>
                  </a:lnTo>
                  <a:lnTo>
                    <a:pt x="237" y="335"/>
                  </a:lnTo>
                  <a:lnTo>
                    <a:pt x="235" y="335"/>
                  </a:lnTo>
                  <a:lnTo>
                    <a:pt x="233" y="334"/>
                  </a:lnTo>
                  <a:lnTo>
                    <a:pt x="232" y="332"/>
                  </a:lnTo>
                  <a:lnTo>
                    <a:pt x="229" y="335"/>
                  </a:lnTo>
                  <a:lnTo>
                    <a:pt x="230" y="329"/>
                  </a:lnTo>
                  <a:lnTo>
                    <a:pt x="232" y="329"/>
                  </a:lnTo>
                  <a:lnTo>
                    <a:pt x="232" y="327"/>
                  </a:lnTo>
                  <a:lnTo>
                    <a:pt x="232" y="325"/>
                  </a:lnTo>
                  <a:lnTo>
                    <a:pt x="231" y="323"/>
                  </a:lnTo>
                  <a:lnTo>
                    <a:pt x="229" y="321"/>
                  </a:lnTo>
                  <a:lnTo>
                    <a:pt x="230" y="319"/>
                  </a:lnTo>
                  <a:lnTo>
                    <a:pt x="232" y="320"/>
                  </a:lnTo>
                  <a:lnTo>
                    <a:pt x="232" y="318"/>
                  </a:lnTo>
                  <a:lnTo>
                    <a:pt x="234" y="316"/>
                  </a:lnTo>
                  <a:lnTo>
                    <a:pt x="232" y="315"/>
                  </a:lnTo>
                  <a:lnTo>
                    <a:pt x="232" y="312"/>
                  </a:lnTo>
                  <a:lnTo>
                    <a:pt x="235" y="311"/>
                  </a:lnTo>
                  <a:lnTo>
                    <a:pt x="237" y="311"/>
                  </a:lnTo>
                  <a:lnTo>
                    <a:pt x="239" y="309"/>
                  </a:lnTo>
                  <a:lnTo>
                    <a:pt x="240" y="307"/>
                  </a:lnTo>
                  <a:lnTo>
                    <a:pt x="243" y="303"/>
                  </a:lnTo>
                  <a:lnTo>
                    <a:pt x="245" y="300"/>
                  </a:lnTo>
                  <a:lnTo>
                    <a:pt x="246" y="299"/>
                  </a:lnTo>
                  <a:lnTo>
                    <a:pt x="246" y="303"/>
                  </a:lnTo>
                  <a:lnTo>
                    <a:pt x="247" y="305"/>
                  </a:lnTo>
                  <a:lnTo>
                    <a:pt x="246" y="306"/>
                  </a:lnTo>
                  <a:lnTo>
                    <a:pt x="244" y="307"/>
                  </a:lnTo>
                  <a:lnTo>
                    <a:pt x="243" y="309"/>
                  </a:lnTo>
                  <a:lnTo>
                    <a:pt x="246" y="307"/>
                  </a:lnTo>
                  <a:lnTo>
                    <a:pt x="249" y="305"/>
                  </a:lnTo>
                  <a:lnTo>
                    <a:pt x="251" y="306"/>
                  </a:lnTo>
                  <a:lnTo>
                    <a:pt x="261" y="295"/>
                  </a:lnTo>
                  <a:lnTo>
                    <a:pt x="264" y="288"/>
                  </a:lnTo>
                  <a:lnTo>
                    <a:pt x="264" y="286"/>
                  </a:lnTo>
                  <a:lnTo>
                    <a:pt x="264" y="282"/>
                  </a:lnTo>
                  <a:lnTo>
                    <a:pt x="264" y="279"/>
                  </a:lnTo>
                  <a:lnTo>
                    <a:pt x="265" y="276"/>
                  </a:lnTo>
                  <a:lnTo>
                    <a:pt x="264" y="273"/>
                  </a:lnTo>
                  <a:lnTo>
                    <a:pt x="262" y="272"/>
                  </a:lnTo>
                  <a:lnTo>
                    <a:pt x="258" y="266"/>
                  </a:lnTo>
                  <a:lnTo>
                    <a:pt x="258" y="269"/>
                  </a:lnTo>
                  <a:lnTo>
                    <a:pt x="258" y="270"/>
                  </a:lnTo>
                  <a:lnTo>
                    <a:pt x="259" y="271"/>
                  </a:lnTo>
                  <a:lnTo>
                    <a:pt x="260" y="272"/>
                  </a:lnTo>
                  <a:lnTo>
                    <a:pt x="261" y="273"/>
                  </a:lnTo>
                  <a:lnTo>
                    <a:pt x="262" y="274"/>
                  </a:lnTo>
                  <a:lnTo>
                    <a:pt x="261" y="277"/>
                  </a:lnTo>
                  <a:lnTo>
                    <a:pt x="261" y="279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6" name="Freeform 437" descr="Papel carta">
              <a:extLst>
                <a:ext uri="{FF2B5EF4-FFF2-40B4-BE49-F238E27FC236}">
                  <a16:creationId xmlns:a16="http://schemas.microsoft.com/office/drawing/2014/main" id="{4C68520C-B11A-4296-BE27-699C5DB5B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897" y="2768944"/>
              <a:ext cx="8026" cy="14045"/>
            </a:xfrm>
            <a:custGeom>
              <a:avLst/>
              <a:gdLst>
                <a:gd name="T0" fmla="*/ 1 w 4"/>
                <a:gd name="T1" fmla="*/ 6 h 7"/>
                <a:gd name="T2" fmla="*/ 0 w 4"/>
                <a:gd name="T3" fmla="*/ 6 h 7"/>
                <a:gd name="T4" fmla="*/ 0 w 4"/>
                <a:gd name="T5" fmla="*/ 3 h 7"/>
                <a:gd name="T6" fmla="*/ 0 w 4"/>
                <a:gd name="T7" fmla="*/ 1 h 7"/>
                <a:gd name="T8" fmla="*/ 1 w 4"/>
                <a:gd name="T9" fmla="*/ 0 h 7"/>
                <a:gd name="T10" fmla="*/ 3 w 4"/>
                <a:gd name="T11" fmla="*/ 2 h 7"/>
                <a:gd name="T12" fmla="*/ 3 w 4"/>
                <a:gd name="T13" fmla="*/ 3 h 7"/>
                <a:gd name="T14" fmla="*/ 1 w 4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7">
                  <a:moveTo>
                    <a:pt x="1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6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7" name="Freeform 438" descr="Papel carta">
              <a:extLst>
                <a:ext uri="{FF2B5EF4-FFF2-40B4-BE49-F238E27FC236}">
                  <a16:creationId xmlns:a16="http://schemas.microsoft.com/office/drawing/2014/main" id="{7CCE1113-61C5-446E-823A-89A3A45B7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652" y="3104022"/>
              <a:ext cx="14045" cy="16052"/>
            </a:xfrm>
            <a:custGeom>
              <a:avLst/>
              <a:gdLst>
                <a:gd name="T0" fmla="*/ 3 w 7"/>
                <a:gd name="T1" fmla="*/ 7 h 8"/>
                <a:gd name="T2" fmla="*/ 1 w 7"/>
                <a:gd name="T3" fmla="*/ 6 h 8"/>
                <a:gd name="T4" fmla="*/ 1 w 7"/>
                <a:gd name="T5" fmla="*/ 4 h 8"/>
                <a:gd name="T6" fmla="*/ 0 w 7"/>
                <a:gd name="T7" fmla="*/ 3 h 8"/>
                <a:gd name="T8" fmla="*/ 1 w 7"/>
                <a:gd name="T9" fmla="*/ 1 h 8"/>
                <a:gd name="T10" fmla="*/ 3 w 7"/>
                <a:gd name="T11" fmla="*/ 1 h 8"/>
                <a:gd name="T12" fmla="*/ 5 w 7"/>
                <a:gd name="T13" fmla="*/ 0 h 8"/>
                <a:gd name="T14" fmla="*/ 6 w 7"/>
                <a:gd name="T15" fmla="*/ 1 h 8"/>
                <a:gd name="T16" fmla="*/ 5 w 7"/>
                <a:gd name="T17" fmla="*/ 3 h 8"/>
                <a:gd name="T18" fmla="*/ 3 w 7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7"/>
                  </a:move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7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8" name="Freeform 439" descr="Papel carta">
              <a:extLst>
                <a:ext uri="{FF2B5EF4-FFF2-40B4-BE49-F238E27FC236}">
                  <a16:creationId xmlns:a16="http://schemas.microsoft.com/office/drawing/2014/main" id="{2816ADAC-4D98-46B7-A150-897F2D8B3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561" y="3112048"/>
              <a:ext cx="8026" cy="8026"/>
            </a:xfrm>
            <a:custGeom>
              <a:avLst/>
              <a:gdLst>
                <a:gd name="T0" fmla="*/ 1 w 4"/>
                <a:gd name="T1" fmla="*/ 3 h 4"/>
                <a:gd name="T2" fmla="*/ 0 w 4"/>
                <a:gd name="T3" fmla="*/ 3 h 4"/>
                <a:gd name="T4" fmla="*/ 0 w 4"/>
                <a:gd name="T5" fmla="*/ 0 h 4"/>
                <a:gd name="T6" fmla="*/ 1 w 4"/>
                <a:gd name="T7" fmla="*/ 0 h 4"/>
                <a:gd name="T8" fmla="*/ 3 w 4"/>
                <a:gd name="T9" fmla="*/ 0 h 4"/>
                <a:gd name="T10" fmla="*/ 3 w 4"/>
                <a:gd name="T11" fmla="*/ 3 h 4"/>
                <a:gd name="T12" fmla="*/ 1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9" name="Freeform 440" descr="Papel carta">
              <a:extLst>
                <a:ext uri="{FF2B5EF4-FFF2-40B4-BE49-F238E27FC236}">
                  <a16:creationId xmlns:a16="http://schemas.microsoft.com/office/drawing/2014/main" id="{BCB161ED-1729-4EAA-B4AC-C36E80AFE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529" y="3196319"/>
              <a:ext cx="26084" cy="24077"/>
            </a:xfrm>
            <a:custGeom>
              <a:avLst/>
              <a:gdLst>
                <a:gd name="T0" fmla="*/ 9 w 13"/>
                <a:gd name="T1" fmla="*/ 11 h 12"/>
                <a:gd name="T2" fmla="*/ 6 w 13"/>
                <a:gd name="T3" fmla="*/ 10 h 12"/>
                <a:gd name="T4" fmla="*/ 5 w 13"/>
                <a:gd name="T5" fmla="*/ 9 h 12"/>
                <a:gd name="T6" fmla="*/ 3 w 13"/>
                <a:gd name="T7" fmla="*/ 8 h 12"/>
                <a:gd name="T8" fmla="*/ 2 w 13"/>
                <a:gd name="T9" fmla="*/ 7 h 12"/>
                <a:gd name="T10" fmla="*/ 0 w 13"/>
                <a:gd name="T11" fmla="*/ 5 h 12"/>
                <a:gd name="T12" fmla="*/ 0 w 13"/>
                <a:gd name="T13" fmla="*/ 3 h 12"/>
                <a:gd name="T14" fmla="*/ 3 w 13"/>
                <a:gd name="T15" fmla="*/ 1 h 12"/>
                <a:gd name="T16" fmla="*/ 4 w 13"/>
                <a:gd name="T17" fmla="*/ 0 h 12"/>
                <a:gd name="T18" fmla="*/ 6 w 13"/>
                <a:gd name="T19" fmla="*/ 1 h 12"/>
                <a:gd name="T20" fmla="*/ 8 w 13"/>
                <a:gd name="T21" fmla="*/ 1 h 12"/>
                <a:gd name="T22" fmla="*/ 9 w 13"/>
                <a:gd name="T23" fmla="*/ 3 h 12"/>
                <a:gd name="T24" fmla="*/ 9 w 13"/>
                <a:gd name="T25" fmla="*/ 4 h 12"/>
                <a:gd name="T26" fmla="*/ 10 w 13"/>
                <a:gd name="T27" fmla="*/ 6 h 12"/>
                <a:gd name="T28" fmla="*/ 11 w 13"/>
                <a:gd name="T29" fmla="*/ 6 h 12"/>
                <a:gd name="T30" fmla="*/ 12 w 13"/>
                <a:gd name="T31" fmla="*/ 7 h 12"/>
                <a:gd name="T32" fmla="*/ 11 w 13"/>
                <a:gd name="T33" fmla="*/ 8 h 12"/>
                <a:gd name="T34" fmla="*/ 10 w 13"/>
                <a:gd name="T35" fmla="*/ 11 h 12"/>
                <a:gd name="T36" fmla="*/ 9 w 13"/>
                <a:gd name="T3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2">
                  <a:moveTo>
                    <a:pt x="9" y="11"/>
                  </a:moveTo>
                  <a:lnTo>
                    <a:pt x="6" y="10"/>
                  </a:lnTo>
                  <a:lnTo>
                    <a:pt x="5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11"/>
                  </a:lnTo>
                  <a:lnTo>
                    <a:pt x="9" y="11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0" name="Freeform 441" descr="Papel carta">
              <a:extLst>
                <a:ext uri="{FF2B5EF4-FFF2-40B4-BE49-F238E27FC236}">
                  <a16:creationId xmlns:a16="http://schemas.microsoft.com/office/drawing/2014/main" id="{CA9D9BDE-0798-43C3-B798-23D48CBC6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717" y="3178261"/>
              <a:ext cx="28090" cy="50161"/>
            </a:xfrm>
            <a:custGeom>
              <a:avLst/>
              <a:gdLst>
                <a:gd name="T0" fmla="*/ 13 w 14"/>
                <a:gd name="T1" fmla="*/ 24 h 25"/>
                <a:gd name="T2" fmla="*/ 8 w 14"/>
                <a:gd name="T3" fmla="*/ 24 h 25"/>
                <a:gd name="T4" fmla="*/ 3 w 14"/>
                <a:gd name="T5" fmla="*/ 22 h 25"/>
                <a:gd name="T6" fmla="*/ 2 w 14"/>
                <a:gd name="T7" fmla="*/ 21 h 25"/>
                <a:gd name="T8" fmla="*/ 1 w 14"/>
                <a:gd name="T9" fmla="*/ 19 h 25"/>
                <a:gd name="T10" fmla="*/ 0 w 14"/>
                <a:gd name="T11" fmla="*/ 17 h 25"/>
                <a:gd name="T12" fmla="*/ 0 w 14"/>
                <a:gd name="T13" fmla="*/ 15 h 25"/>
                <a:gd name="T14" fmla="*/ 1 w 14"/>
                <a:gd name="T15" fmla="*/ 14 h 25"/>
                <a:gd name="T16" fmla="*/ 1 w 14"/>
                <a:gd name="T17" fmla="*/ 11 h 25"/>
                <a:gd name="T18" fmla="*/ 2 w 14"/>
                <a:gd name="T19" fmla="*/ 6 h 25"/>
                <a:gd name="T20" fmla="*/ 2 w 14"/>
                <a:gd name="T21" fmla="*/ 0 h 25"/>
                <a:gd name="T22" fmla="*/ 4 w 14"/>
                <a:gd name="T23" fmla="*/ 2 h 25"/>
                <a:gd name="T24" fmla="*/ 4 w 14"/>
                <a:gd name="T25" fmla="*/ 6 h 25"/>
                <a:gd name="T26" fmla="*/ 4 w 14"/>
                <a:gd name="T27" fmla="*/ 8 h 25"/>
                <a:gd name="T28" fmla="*/ 4 w 14"/>
                <a:gd name="T29" fmla="*/ 10 h 25"/>
                <a:gd name="T30" fmla="*/ 4 w 14"/>
                <a:gd name="T31" fmla="*/ 12 h 25"/>
                <a:gd name="T32" fmla="*/ 6 w 14"/>
                <a:gd name="T33" fmla="*/ 13 h 25"/>
                <a:gd name="T34" fmla="*/ 7 w 14"/>
                <a:gd name="T35" fmla="*/ 15 h 25"/>
                <a:gd name="T36" fmla="*/ 5 w 14"/>
                <a:gd name="T37" fmla="*/ 17 h 25"/>
                <a:gd name="T38" fmla="*/ 6 w 14"/>
                <a:gd name="T39" fmla="*/ 18 h 25"/>
                <a:gd name="T40" fmla="*/ 8 w 14"/>
                <a:gd name="T41" fmla="*/ 20 h 25"/>
                <a:gd name="T42" fmla="*/ 9 w 14"/>
                <a:gd name="T43" fmla="*/ 21 h 25"/>
                <a:gd name="T44" fmla="*/ 13 w 14"/>
                <a:gd name="T45" fmla="*/ 23 h 25"/>
                <a:gd name="T46" fmla="*/ 13 w 14"/>
                <a:gd name="T4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25">
                  <a:moveTo>
                    <a:pt x="13" y="24"/>
                  </a:moveTo>
                  <a:lnTo>
                    <a:pt x="8" y="24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2" y="6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9" y="21"/>
                  </a:lnTo>
                  <a:lnTo>
                    <a:pt x="13" y="23"/>
                  </a:lnTo>
                  <a:lnTo>
                    <a:pt x="13" y="24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41" name="Freeform 442" descr="Papel carta">
              <a:extLst>
                <a:ext uri="{FF2B5EF4-FFF2-40B4-BE49-F238E27FC236}">
                  <a16:creationId xmlns:a16="http://schemas.microsoft.com/office/drawing/2014/main" id="{E0F72B2C-065B-43C2-B765-8135A8074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691" y="3254506"/>
              <a:ext cx="6019" cy="10032"/>
            </a:xfrm>
            <a:custGeom>
              <a:avLst/>
              <a:gdLst>
                <a:gd name="T0" fmla="*/ 1 w 3"/>
                <a:gd name="T1" fmla="*/ 4 h 5"/>
                <a:gd name="T2" fmla="*/ 0 w 3"/>
                <a:gd name="T3" fmla="*/ 2 h 5"/>
                <a:gd name="T4" fmla="*/ 2 w 3"/>
                <a:gd name="T5" fmla="*/ 0 h 5"/>
                <a:gd name="T6" fmla="*/ 1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" y="4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42" name="Freeform 443" descr="Papel carta">
              <a:extLst>
                <a:ext uri="{FF2B5EF4-FFF2-40B4-BE49-F238E27FC236}">
                  <a16:creationId xmlns:a16="http://schemas.microsoft.com/office/drawing/2014/main" id="{5F9D449E-EE86-4A51-9A9F-9F12D0319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664" y="3314700"/>
              <a:ext cx="20065" cy="16052"/>
            </a:xfrm>
            <a:custGeom>
              <a:avLst/>
              <a:gdLst>
                <a:gd name="T0" fmla="*/ 8 w 10"/>
                <a:gd name="T1" fmla="*/ 7 h 8"/>
                <a:gd name="T2" fmla="*/ 6 w 10"/>
                <a:gd name="T3" fmla="*/ 6 h 8"/>
                <a:gd name="T4" fmla="*/ 5 w 10"/>
                <a:gd name="T5" fmla="*/ 5 h 8"/>
                <a:gd name="T6" fmla="*/ 2 w 10"/>
                <a:gd name="T7" fmla="*/ 5 h 8"/>
                <a:gd name="T8" fmla="*/ 0 w 10"/>
                <a:gd name="T9" fmla="*/ 4 h 8"/>
                <a:gd name="T10" fmla="*/ 0 w 10"/>
                <a:gd name="T11" fmla="*/ 2 h 8"/>
                <a:gd name="T12" fmla="*/ 2 w 10"/>
                <a:gd name="T13" fmla="*/ 1 h 8"/>
                <a:gd name="T14" fmla="*/ 3 w 10"/>
                <a:gd name="T15" fmla="*/ 0 h 8"/>
                <a:gd name="T16" fmla="*/ 5 w 10"/>
                <a:gd name="T17" fmla="*/ 0 h 8"/>
                <a:gd name="T18" fmla="*/ 6 w 10"/>
                <a:gd name="T19" fmla="*/ 2 h 8"/>
                <a:gd name="T20" fmla="*/ 8 w 10"/>
                <a:gd name="T21" fmla="*/ 2 h 8"/>
                <a:gd name="T22" fmla="*/ 9 w 10"/>
                <a:gd name="T23" fmla="*/ 4 h 8"/>
                <a:gd name="T24" fmla="*/ 9 w 10"/>
                <a:gd name="T25" fmla="*/ 7 h 8"/>
                <a:gd name="T26" fmla="*/ 8 w 10"/>
                <a:gd name="T2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8">
                  <a:moveTo>
                    <a:pt x="8" y="7"/>
                  </a:moveTo>
                  <a:lnTo>
                    <a:pt x="6" y="6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4"/>
                  </a:lnTo>
                  <a:lnTo>
                    <a:pt x="9" y="7"/>
                  </a:lnTo>
                  <a:lnTo>
                    <a:pt x="8" y="7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43" name="Freeform 444" descr="Papel carta">
              <a:extLst>
                <a:ext uri="{FF2B5EF4-FFF2-40B4-BE49-F238E27FC236}">
                  <a16:creationId xmlns:a16="http://schemas.microsoft.com/office/drawing/2014/main" id="{96E9A000-A11C-4DB2-A195-823A61EB4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613" y="3320719"/>
              <a:ext cx="34110" cy="34110"/>
            </a:xfrm>
            <a:custGeom>
              <a:avLst/>
              <a:gdLst>
                <a:gd name="T0" fmla="*/ 15 w 17"/>
                <a:gd name="T1" fmla="*/ 16 h 17"/>
                <a:gd name="T2" fmla="*/ 14 w 17"/>
                <a:gd name="T3" fmla="*/ 15 h 17"/>
                <a:gd name="T4" fmla="*/ 13 w 17"/>
                <a:gd name="T5" fmla="*/ 13 h 17"/>
                <a:gd name="T6" fmla="*/ 10 w 17"/>
                <a:gd name="T7" fmla="*/ 13 h 17"/>
                <a:gd name="T8" fmla="*/ 8 w 17"/>
                <a:gd name="T9" fmla="*/ 12 h 17"/>
                <a:gd name="T10" fmla="*/ 6 w 17"/>
                <a:gd name="T11" fmla="*/ 10 h 17"/>
                <a:gd name="T12" fmla="*/ 5 w 17"/>
                <a:gd name="T13" fmla="*/ 9 h 17"/>
                <a:gd name="T14" fmla="*/ 1 w 17"/>
                <a:gd name="T15" fmla="*/ 8 h 17"/>
                <a:gd name="T16" fmla="*/ 0 w 17"/>
                <a:gd name="T17" fmla="*/ 3 h 17"/>
                <a:gd name="T18" fmla="*/ 1 w 17"/>
                <a:gd name="T19" fmla="*/ 2 h 17"/>
                <a:gd name="T20" fmla="*/ 1 w 17"/>
                <a:gd name="T21" fmla="*/ 1 h 17"/>
                <a:gd name="T22" fmla="*/ 4 w 17"/>
                <a:gd name="T23" fmla="*/ 0 h 17"/>
                <a:gd name="T24" fmla="*/ 4 w 17"/>
                <a:gd name="T25" fmla="*/ 1 h 17"/>
                <a:gd name="T26" fmla="*/ 8 w 17"/>
                <a:gd name="T27" fmla="*/ 5 h 17"/>
                <a:gd name="T28" fmla="*/ 11 w 17"/>
                <a:gd name="T29" fmla="*/ 6 h 17"/>
                <a:gd name="T30" fmla="*/ 13 w 17"/>
                <a:gd name="T31" fmla="*/ 7 h 17"/>
                <a:gd name="T32" fmla="*/ 15 w 17"/>
                <a:gd name="T33" fmla="*/ 10 h 17"/>
                <a:gd name="T34" fmla="*/ 16 w 17"/>
                <a:gd name="T35" fmla="*/ 15 h 17"/>
                <a:gd name="T36" fmla="*/ 15 w 17"/>
                <a:gd name="T3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7">
                  <a:moveTo>
                    <a:pt x="15" y="16"/>
                  </a:moveTo>
                  <a:lnTo>
                    <a:pt x="14" y="15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5" y="9"/>
                  </a:lnTo>
                  <a:lnTo>
                    <a:pt x="1" y="8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5" y="10"/>
                  </a:lnTo>
                  <a:lnTo>
                    <a:pt x="16" y="15"/>
                  </a:lnTo>
                  <a:lnTo>
                    <a:pt x="15" y="16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4" name="Freeform 445" descr="Papel carta">
              <a:extLst>
                <a:ext uri="{FF2B5EF4-FFF2-40B4-BE49-F238E27FC236}">
                  <a16:creationId xmlns:a16="http://schemas.microsoft.com/office/drawing/2014/main" id="{8A0EBE11-1199-4617-B0F2-7EC559920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723" y="3358842"/>
              <a:ext cx="18058" cy="16052"/>
            </a:xfrm>
            <a:custGeom>
              <a:avLst/>
              <a:gdLst>
                <a:gd name="T0" fmla="*/ 8 w 9"/>
                <a:gd name="T1" fmla="*/ 7 h 8"/>
                <a:gd name="T2" fmla="*/ 5 w 9"/>
                <a:gd name="T3" fmla="*/ 7 h 8"/>
                <a:gd name="T4" fmla="*/ 2 w 9"/>
                <a:gd name="T5" fmla="*/ 6 h 8"/>
                <a:gd name="T6" fmla="*/ 1 w 9"/>
                <a:gd name="T7" fmla="*/ 5 h 8"/>
                <a:gd name="T8" fmla="*/ 0 w 9"/>
                <a:gd name="T9" fmla="*/ 3 h 8"/>
                <a:gd name="T10" fmla="*/ 0 w 9"/>
                <a:gd name="T11" fmla="*/ 1 h 8"/>
                <a:gd name="T12" fmla="*/ 2 w 9"/>
                <a:gd name="T13" fmla="*/ 0 h 8"/>
                <a:gd name="T14" fmla="*/ 3 w 9"/>
                <a:gd name="T15" fmla="*/ 0 h 8"/>
                <a:gd name="T16" fmla="*/ 6 w 9"/>
                <a:gd name="T17" fmla="*/ 1 h 8"/>
                <a:gd name="T18" fmla="*/ 6 w 9"/>
                <a:gd name="T19" fmla="*/ 3 h 8"/>
                <a:gd name="T20" fmla="*/ 6 w 9"/>
                <a:gd name="T21" fmla="*/ 4 h 8"/>
                <a:gd name="T22" fmla="*/ 8 w 9"/>
                <a:gd name="T2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8" y="7"/>
                  </a:moveTo>
                  <a:lnTo>
                    <a:pt x="5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8" y="7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45" name="Freeform 446" descr="Papel carta">
              <a:extLst>
                <a:ext uri="{FF2B5EF4-FFF2-40B4-BE49-F238E27FC236}">
                  <a16:creationId xmlns:a16="http://schemas.microsoft.com/office/drawing/2014/main" id="{FD5DC791-C2DB-493B-9C9B-A42A7DC77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710" y="3523371"/>
              <a:ext cx="10032" cy="8026"/>
            </a:xfrm>
            <a:custGeom>
              <a:avLst/>
              <a:gdLst>
                <a:gd name="T0" fmla="*/ 2 w 5"/>
                <a:gd name="T1" fmla="*/ 3 h 4"/>
                <a:gd name="T2" fmla="*/ 0 w 5"/>
                <a:gd name="T3" fmla="*/ 1 h 4"/>
                <a:gd name="T4" fmla="*/ 2 w 5"/>
                <a:gd name="T5" fmla="*/ 0 h 4"/>
                <a:gd name="T6" fmla="*/ 4 w 5"/>
                <a:gd name="T7" fmla="*/ 1 h 4"/>
                <a:gd name="T8" fmla="*/ 3 w 5"/>
                <a:gd name="T9" fmla="*/ 3 h 4"/>
                <a:gd name="T10" fmla="*/ 2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2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46" name="Freeform 447" descr="Papel carta">
              <a:extLst>
                <a:ext uri="{FF2B5EF4-FFF2-40B4-BE49-F238E27FC236}">
                  <a16:creationId xmlns:a16="http://schemas.microsoft.com/office/drawing/2014/main" id="{E4CE982A-C5AA-4518-A927-D0C49BBE2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149" y="3535409"/>
              <a:ext cx="10032" cy="16052"/>
            </a:xfrm>
            <a:custGeom>
              <a:avLst/>
              <a:gdLst>
                <a:gd name="T0" fmla="*/ 2 w 5"/>
                <a:gd name="T1" fmla="*/ 7 h 8"/>
                <a:gd name="T2" fmla="*/ 1 w 5"/>
                <a:gd name="T3" fmla="*/ 7 h 8"/>
                <a:gd name="T4" fmla="*/ 0 w 5"/>
                <a:gd name="T5" fmla="*/ 4 h 8"/>
                <a:gd name="T6" fmla="*/ 0 w 5"/>
                <a:gd name="T7" fmla="*/ 1 h 8"/>
                <a:gd name="T8" fmla="*/ 1 w 5"/>
                <a:gd name="T9" fmla="*/ 0 h 8"/>
                <a:gd name="T10" fmla="*/ 3 w 5"/>
                <a:gd name="T11" fmla="*/ 1 h 8"/>
                <a:gd name="T12" fmla="*/ 3 w 5"/>
                <a:gd name="T13" fmla="*/ 4 h 8"/>
                <a:gd name="T14" fmla="*/ 4 w 5"/>
                <a:gd name="T15" fmla="*/ 6 h 8"/>
                <a:gd name="T16" fmla="*/ 3 w 5"/>
                <a:gd name="T17" fmla="*/ 7 h 8"/>
                <a:gd name="T18" fmla="*/ 2 w 5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8">
                  <a:moveTo>
                    <a:pt x="2" y="7"/>
                  </a:move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47" name="Freeform 448" descr="Papel carta">
              <a:extLst>
                <a:ext uri="{FF2B5EF4-FFF2-40B4-BE49-F238E27FC236}">
                  <a16:creationId xmlns:a16="http://schemas.microsoft.com/office/drawing/2014/main" id="{2F451795-8410-46B9-BC0D-9C3FD7169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142" y="3549455"/>
              <a:ext cx="50161" cy="72232"/>
            </a:xfrm>
            <a:custGeom>
              <a:avLst/>
              <a:gdLst>
                <a:gd name="T0" fmla="*/ 8 w 25"/>
                <a:gd name="T1" fmla="*/ 35 h 36"/>
                <a:gd name="T2" fmla="*/ 7 w 25"/>
                <a:gd name="T3" fmla="*/ 32 h 36"/>
                <a:gd name="T4" fmla="*/ 5 w 25"/>
                <a:gd name="T5" fmla="*/ 32 h 36"/>
                <a:gd name="T6" fmla="*/ 4 w 25"/>
                <a:gd name="T7" fmla="*/ 34 h 36"/>
                <a:gd name="T8" fmla="*/ 4 w 25"/>
                <a:gd name="T9" fmla="*/ 35 h 36"/>
                <a:gd name="T10" fmla="*/ 2 w 25"/>
                <a:gd name="T11" fmla="*/ 33 h 36"/>
                <a:gd name="T12" fmla="*/ 0 w 25"/>
                <a:gd name="T13" fmla="*/ 30 h 36"/>
                <a:gd name="T14" fmla="*/ 2 w 25"/>
                <a:gd name="T15" fmla="*/ 28 h 36"/>
                <a:gd name="T16" fmla="*/ 2 w 25"/>
                <a:gd name="T17" fmla="*/ 24 h 36"/>
                <a:gd name="T18" fmla="*/ 4 w 25"/>
                <a:gd name="T19" fmla="*/ 22 h 36"/>
                <a:gd name="T20" fmla="*/ 4 w 25"/>
                <a:gd name="T21" fmla="*/ 20 h 36"/>
                <a:gd name="T22" fmla="*/ 4 w 25"/>
                <a:gd name="T23" fmla="*/ 18 h 36"/>
                <a:gd name="T24" fmla="*/ 5 w 25"/>
                <a:gd name="T25" fmla="*/ 18 h 36"/>
                <a:gd name="T26" fmla="*/ 6 w 25"/>
                <a:gd name="T27" fmla="*/ 15 h 36"/>
                <a:gd name="T28" fmla="*/ 7 w 25"/>
                <a:gd name="T29" fmla="*/ 12 h 36"/>
                <a:gd name="T30" fmla="*/ 6 w 25"/>
                <a:gd name="T31" fmla="*/ 10 h 36"/>
                <a:gd name="T32" fmla="*/ 5 w 25"/>
                <a:gd name="T33" fmla="*/ 7 h 36"/>
                <a:gd name="T34" fmla="*/ 7 w 25"/>
                <a:gd name="T35" fmla="*/ 7 h 36"/>
                <a:gd name="T36" fmla="*/ 8 w 25"/>
                <a:gd name="T37" fmla="*/ 5 h 36"/>
                <a:gd name="T38" fmla="*/ 11 w 25"/>
                <a:gd name="T39" fmla="*/ 3 h 36"/>
                <a:gd name="T40" fmla="*/ 15 w 25"/>
                <a:gd name="T41" fmla="*/ 3 h 36"/>
                <a:gd name="T42" fmla="*/ 16 w 25"/>
                <a:gd name="T43" fmla="*/ 1 h 36"/>
                <a:gd name="T44" fmla="*/ 19 w 25"/>
                <a:gd name="T45" fmla="*/ 1 h 36"/>
                <a:gd name="T46" fmla="*/ 22 w 25"/>
                <a:gd name="T47" fmla="*/ 0 h 36"/>
                <a:gd name="T48" fmla="*/ 24 w 25"/>
                <a:gd name="T49" fmla="*/ 0 h 36"/>
                <a:gd name="T50" fmla="*/ 22 w 25"/>
                <a:gd name="T51" fmla="*/ 3 h 36"/>
                <a:gd name="T52" fmla="*/ 21 w 25"/>
                <a:gd name="T53" fmla="*/ 5 h 36"/>
                <a:gd name="T54" fmla="*/ 21 w 25"/>
                <a:gd name="T55" fmla="*/ 10 h 36"/>
                <a:gd name="T56" fmla="*/ 18 w 25"/>
                <a:gd name="T57" fmla="*/ 10 h 36"/>
                <a:gd name="T58" fmla="*/ 18 w 25"/>
                <a:gd name="T59" fmla="*/ 12 h 36"/>
                <a:gd name="T60" fmla="*/ 16 w 25"/>
                <a:gd name="T61" fmla="*/ 13 h 36"/>
                <a:gd name="T62" fmla="*/ 15 w 25"/>
                <a:gd name="T63" fmla="*/ 16 h 36"/>
                <a:gd name="T64" fmla="*/ 13 w 25"/>
                <a:gd name="T65" fmla="*/ 17 h 36"/>
                <a:gd name="T66" fmla="*/ 12 w 25"/>
                <a:gd name="T67" fmla="*/ 18 h 36"/>
                <a:gd name="T68" fmla="*/ 11 w 25"/>
                <a:gd name="T69" fmla="*/ 20 h 36"/>
                <a:gd name="T70" fmla="*/ 9 w 25"/>
                <a:gd name="T71" fmla="*/ 26 h 36"/>
                <a:gd name="T72" fmla="*/ 8 w 25"/>
                <a:gd name="T73" fmla="*/ 27 h 36"/>
                <a:gd name="T74" fmla="*/ 8 w 25"/>
                <a:gd name="T75" fmla="*/ 30 h 36"/>
                <a:gd name="T76" fmla="*/ 9 w 25"/>
                <a:gd name="T77" fmla="*/ 32 h 36"/>
                <a:gd name="T78" fmla="*/ 9 w 25"/>
                <a:gd name="T79" fmla="*/ 34 h 36"/>
                <a:gd name="T80" fmla="*/ 8 w 25"/>
                <a:gd name="T81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36">
                  <a:moveTo>
                    <a:pt x="8" y="35"/>
                  </a:moveTo>
                  <a:lnTo>
                    <a:pt x="7" y="32"/>
                  </a:lnTo>
                  <a:lnTo>
                    <a:pt x="5" y="32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5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6" y="13"/>
                  </a:lnTo>
                  <a:lnTo>
                    <a:pt x="15" y="16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1" y="20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8" y="35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" name="Freeform 449" descr="Papel carta">
              <a:extLst>
                <a:ext uri="{FF2B5EF4-FFF2-40B4-BE49-F238E27FC236}">
                  <a16:creationId xmlns:a16="http://schemas.microsoft.com/office/drawing/2014/main" id="{F0C173A1-46A2-4DE2-8CF6-4970D13F0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258" y="3651784"/>
              <a:ext cx="22071" cy="30097"/>
            </a:xfrm>
            <a:custGeom>
              <a:avLst/>
              <a:gdLst>
                <a:gd name="T0" fmla="*/ 10 w 11"/>
                <a:gd name="T1" fmla="*/ 14 h 15"/>
                <a:gd name="T2" fmla="*/ 8 w 11"/>
                <a:gd name="T3" fmla="*/ 13 h 15"/>
                <a:gd name="T4" fmla="*/ 7 w 11"/>
                <a:gd name="T5" fmla="*/ 12 h 15"/>
                <a:gd name="T6" fmla="*/ 6 w 11"/>
                <a:gd name="T7" fmla="*/ 11 h 15"/>
                <a:gd name="T8" fmla="*/ 4 w 11"/>
                <a:gd name="T9" fmla="*/ 9 h 15"/>
                <a:gd name="T10" fmla="*/ 3 w 11"/>
                <a:gd name="T11" fmla="*/ 9 h 15"/>
                <a:gd name="T12" fmla="*/ 1 w 11"/>
                <a:gd name="T13" fmla="*/ 6 h 15"/>
                <a:gd name="T14" fmla="*/ 0 w 11"/>
                <a:gd name="T15" fmla="*/ 6 h 15"/>
                <a:gd name="T16" fmla="*/ 0 w 11"/>
                <a:gd name="T17" fmla="*/ 3 h 15"/>
                <a:gd name="T18" fmla="*/ 1 w 11"/>
                <a:gd name="T19" fmla="*/ 2 h 15"/>
                <a:gd name="T20" fmla="*/ 4 w 11"/>
                <a:gd name="T21" fmla="*/ 1 h 15"/>
                <a:gd name="T22" fmla="*/ 6 w 11"/>
                <a:gd name="T23" fmla="*/ 0 h 15"/>
                <a:gd name="T24" fmla="*/ 6 w 11"/>
                <a:gd name="T25" fmla="*/ 3 h 15"/>
                <a:gd name="T26" fmla="*/ 7 w 11"/>
                <a:gd name="T27" fmla="*/ 4 h 15"/>
                <a:gd name="T28" fmla="*/ 9 w 11"/>
                <a:gd name="T29" fmla="*/ 6 h 15"/>
                <a:gd name="T30" fmla="*/ 10 w 11"/>
                <a:gd name="T31" fmla="*/ 7 h 15"/>
                <a:gd name="T32" fmla="*/ 10 w 11"/>
                <a:gd name="T33" fmla="*/ 9 h 15"/>
                <a:gd name="T34" fmla="*/ 10 w 11"/>
                <a:gd name="T35" fmla="*/ 13 h 15"/>
                <a:gd name="T36" fmla="*/ 10 w 11"/>
                <a:gd name="T3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5">
                  <a:moveTo>
                    <a:pt x="10" y="14"/>
                  </a:moveTo>
                  <a:lnTo>
                    <a:pt x="8" y="13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4" y="9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3"/>
                  </a:lnTo>
                  <a:lnTo>
                    <a:pt x="7" y="4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10" y="14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49" name="Freeform 450" descr="Papel carta">
              <a:extLst>
                <a:ext uri="{FF2B5EF4-FFF2-40B4-BE49-F238E27FC236}">
                  <a16:creationId xmlns:a16="http://schemas.microsoft.com/office/drawing/2014/main" id="{8B7AC608-BDE4-417F-8E9C-D8F0AEB9E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465" y="3657803"/>
              <a:ext cx="22071" cy="42136"/>
            </a:xfrm>
            <a:custGeom>
              <a:avLst/>
              <a:gdLst>
                <a:gd name="T0" fmla="*/ 9 w 11"/>
                <a:gd name="T1" fmla="*/ 20 h 21"/>
                <a:gd name="T2" fmla="*/ 8 w 11"/>
                <a:gd name="T3" fmla="*/ 18 h 21"/>
                <a:gd name="T4" fmla="*/ 4 w 11"/>
                <a:gd name="T5" fmla="*/ 18 h 21"/>
                <a:gd name="T6" fmla="*/ 2 w 11"/>
                <a:gd name="T7" fmla="*/ 17 h 21"/>
                <a:gd name="T8" fmla="*/ 1 w 11"/>
                <a:gd name="T9" fmla="*/ 15 h 21"/>
                <a:gd name="T10" fmla="*/ 1 w 11"/>
                <a:gd name="T11" fmla="*/ 14 h 21"/>
                <a:gd name="T12" fmla="*/ 0 w 11"/>
                <a:gd name="T13" fmla="*/ 10 h 21"/>
                <a:gd name="T14" fmla="*/ 1 w 11"/>
                <a:gd name="T15" fmla="*/ 6 h 21"/>
                <a:gd name="T16" fmla="*/ 1 w 11"/>
                <a:gd name="T17" fmla="*/ 4 h 21"/>
                <a:gd name="T18" fmla="*/ 3 w 11"/>
                <a:gd name="T19" fmla="*/ 0 h 21"/>
                <a:gd name="T20" fmla="*/ 5 w 11"/>
                <a:gd name="T21" fmla="*/ 0 h 21"/>
                <a:gd name="T22" fmla="*/ 10 w 11"/>
                <a:gd name="T23" fmla="*/ 4 h 21"/>
                <a:gd name="T24" fmla="*/ 10 w 11"/>
                <a:gd name="T25" fmla="*/ 10 h 21"/>
                <a:gd name="T26" fmla="*/ 10 w 11"/>
                <a:gd name="T27" fmla="*/ 11 h 21"/>
                <a:gd name="T28" fmla="*/ 10 w 11"/>
                <a:gd name="T29" fmla="*/ 15 h 21"/>
                <a:gd name="T30" fmla="*/ 10 w 11"/>
                <a:gd name="T31" fmla="*/ 17 h 21"/>
                <a:gd name="T32" fmla="*/ 9 w 11"/>
                <a:gd name="T3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21">
                  <a:moveTo>
                    <a:pt x="9" y="20"/>
                  </a:moveTo>
                  <a:lnTo>
                    <a:pt x="8" y="18"/>
                  </a:lnTo>
                  <a:lnTo>
                    <a:pt x="4" y="18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9" y="20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" name="Freeform 451" descr="Papel carta">
              <a:extLst>
                <a:ext uri="{FF2B5EF4-FFF2-40B4-BE49-F238E27FC236}">
                  <a16:creationId xmlns:a16="http://schemas.microsoft.com/office/drawing/2014/main" id="{7A2F7196-1E55-4D82-82A2-02F4393A4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374" y="3677868"/>
              <a:ext cx="22071" cy="74239"/>
            </a:xfrm>
            <a:custGeom>
              <a:avLst/>
              <a:gdLst>
                <a:gd name="T0" fmla="*/ 0 w 11"/>
                <a:gd name="T1" fmla="*/ 36 h 37"/>
                <a:gd name="T2" fmla="*/ 0 w 11"/>
                <a:gd name="T3" fmla="*/ 34 h 37"/>
                <a:gd name="T4" fmla="*/ 0 w 11"/>
                <a:gd name="T5" fmla="*/ 33 h 37"/>
                <a:gd name="T6" fmla="*/ 0 w 11"/>
                <a:gd name="T7" fmla="*/ 31 h 37"/>
                <a:gd name="T8" fmla="*/ 1 w 11"/>
                <a:gd name="T9" fmla="*/ 29 h 37"/>
                <a:gd name="T10" fmla="*/ 2 w 11"/>
                <a:gd name="T11" fmla="*/ 27 h 37"/>
                <a:gd name="T12" fmla="*/ 3 w 11"/>
                <a:gd name="T13" fmla="*/ 26 h 37"/>
                <a:gd name="T14" fmla="*/ 4 w 11"/>
                <a:gd name="T15" fmla="*/ 24 h 37"/>
                <a:gd name="T16" fmla="*/ 4 w 11"/>
                <a:gd name="T17" fmla="*/ 22 h 37"/>
                <a:gd name="T18" fmla="*/ 4 w 11"/>
                <a:gd name="T19" fmla="*/ 20 h 37"/>
                <a:gd name="T20" fmla="*/ 6 w 11"/>
                <a:gd name="T21" fmla="*/ 16 h 37"/>
                <a:gd name="T22" fmla="*/ 6 w 11"/>
                <a:gd name="T23" fmla="*/ 14 h 37"/>
                <a:gd name="T24" fmla="*/ 7 w 11"/>
                <a:gd name="T25" fmla="*/ 12 h 37"/>
                <a:gd name="T26" fmla="*/ 9 w 11"/>
                <a:gd name="T27" fmla="*/ 6 h 37"/>
                <a:gd name="T28" fmla="*/ 8 w 11"/>
                <a:gd name="T29" fmla="*/ 5 h 37"/>
                <a:gd name="T30" fmla="*/ 8 w 11"/>
                <a:gd name="T31" fmla="*/ 0 h 37"/>
                <a:gd name="T32" fmla="*/ 10 w 11"/>
                <a:gd name="T33" fmla="*/ 2 h 37"/>
                <a:gd name="T34" fmla="*/ 10 w 11"/>
                <a:gd name="T35" fmla="*/ 4 h 37"/>
                <a:gd name="T36" fmla="*/ 10 w 11"/>
                <a:gd name="T37" fmla="*/ 7 h 37"/>
                <a:gd name="T38" fmla="*/ 10 w 11"/>
                <a:gd name="T39" fmla="*/ 10 h 37"/>
                <a:gd name="T40" fmla="*/ 10 w 11"/>
                <a:gd name="T41" fmla="*/ 12 h 37"/>
                <a:gd name="T42" fmla="*/ 9 w 11"/>
                <a:gd name="T43" fmla="*/ 14 h 37"/>
                <a:gd name="T44" fmla="*/ 9 w 11"/>
                <a:gd name="T45" fmla="*/ 17 h 37"/>
                <a:gd name="T46" fmla="*/ 7 w 11"/>
                <a:gd name="T47" fmla="*/ 20 h 37"/>
                <a:gd name="T48" fmla="*/ 7 w 11"/>
                <a:gd name="T49" fmla="*/ 22 h 37"/>
                <a:gd name="T50" fmla="*/ 7 w 11"/>
                <a:gd name="T51" fmla="*/ 24 h 37"/>
                <a:gd name="T52" fmla="*/ 6 w 11"/>
                <a:gd name="T53" fmla="*/ 26 h 37"/>
                <a:gd name="T54" fmla="*/ 6 w 11"/>
                <a:gd name="T55" fmla="*/ 30 h 37"/>
                <a:gd name="T56" fmla="*/ 5 w 11"/>
                <a:gd name="T57" fmla="*/ 32 h 37"/>
                <a:gd name="T58" fmla="*/ 3 w 11"/>
                <a:gd name="T59" fmla="*/ 35 h 37"/>
                <a:gd name="T60" fmla="*/ 1 w 11"/>
                <a:gd name="T61" fmla="*/ 36 h 37"/>
                <a:gd name="T62" fmla="*/ 0 w 11"/>
                <a:gd name="T6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" h="37">
                  <a:moveTo>
                    <a:pt x="0" y="36"/>
                  </a:moveTo>
                  <a:lnTo>
                    <a:pt x="0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5" y="32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0" y="36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51" name="Line 452" descr="Papel carta">
              <a:extLst>
                <a:ext uri="{FF2B5EF4-FFF2-40B4-BE49-F238E27FC236}">
                  <a16:creationId xmlns:a16="http://schemas.microsoft.com/office/drawing/2014/main" id="{6E85082E-6E32-4F4B-86C5-48BFEF63C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8094" y="3786216"/>
              <a:ext cx="2006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52" name="Freeform 453" descr="Papel carta">
              <a:extLst>
                <a:ext uri="{FF2B5EF4-FFF2-40B4-BE49-F238E27FC236}">
                  <a16:creationId xmlns:a16="http://schemas.microsoft.com/office/drawing/2014/main" id="{A3C6D839-5AA8-48FA-A9C9-FAD3B8623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529" y="3770164"/>
              <a:ext cx="18058" cy="24077"/>
            </a:xfrm>
            <a:custGeom>
              <a:avLst/>
              <a:gdLst>
                <a:gd name="T0" fmla="*/ 6 w 9"/>
                <a:gd name="T1" fmla="*/ 11 h 12"/>
                <a:gd name="T2" fmla="*/ 4 w 9"/>
                <a:gd name="T3" fmla="*/ 11 h 12"/>
                <a:gd name="T4" fmla="*/ 3 w 9"/>
                <a:gd name="T5" fmla="*/ 11 h 12"/>
                <a:gd name="T6" fmla="*/ 1 w 9"/>
                <a:gd name="T7" fmla="*/ 10 h 12"/>
                <a:gd name="T8" fmla="*/ 0 w 9"/>
                <a:gd name="T9" fmla="*/ 8 h 12"/>
                <a:gd name="T10" fmla="*/ 0 w 9"/>
                <a:gd name="T11" fmla="*/ 6 h 12"/>
                <a:gd name="T12" fmla="*/ 0 w 9"/>
                <a:gd name="T13" fmla="*/ 4 h 12"/>
                <a:gd name="T14" fmla="*/ 3 w 9"/>
                <a:gd name="T15" fmla="*/ 2 h 12"/>
                <a:gd name="T16" fmla="*/ 3 w 9"/>
                <a:gd name="T17" fmla="*/ 0 h 12"/>
                <a:gd name="T18" fmla="*/ 6 w 9"/>
                <a:gd name="T19" fmla="*/ 0 h 12"/>
                <a:gd name="T20" fmla="*/ 7 w 9"/>
                <a:gd name="T21" fmla="*/ 2 h 12"/>
                <a:gd name="T22" fmla="*/ 7 w 9"/>
                <a:gd name="T23" fmla="*/ 4 h 12"/>
                <a:gd name="T24" fmla="*/ 8 w 9"/>
                <a:gd name="T25" fmla="*/ 6 h 12"/>
                <a:gd name="T26" fmla="*/ 8 w 9"/>
                <a:gd name="T27" fmla="*/ 11 h 12"/>
                <a:gd name="T28" fmla="*/ 7 w 9"/>
                <a:gd name="T29" fmla="*/ 11 h 12"/>
                <a:gd name="T30" fmla="*/ 6 w 9"/>
                <a:gd name="T3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2">
                  <a:moveTo>
                    <a:pt x="6" y="11"/>
                  </a:moveTo>
                  <a:lnTo>
                    <a:pt x="4" y="11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6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" name="Freeform 454" descr="Papel carta">
              <a:extLst>
                <a:ext uri="{FF2B5EF4-FFF2-40B4-BE49-F238E27FC236}">
                  <a16:creationId xmlns:a16="http://schemas.microsoft.com/office/drawing/2014/main" id="{231312CD-65A7-4C9E-9203-33D070BD1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988" y="3782203"/>
              <a:ext cx="44142" cy="24077"/>
            </a:xfrm>
            <a:custGeom>
              <a:avLst/>
              <a:gdLst>
                <a:gd name="T0" fmla="*/ 20 w 22"/>
                <a:gd name="T1" fmla="*/ 11 h 12"/>
                <a:gd name="T2" fmla="*/ 13 w 22"/>
                <a:gd name="T3" fmla="*/ 8 h 12"/>
                <a:gd name="T4" fmla="*/ 12 w 22"/>
                <a:gd name="T5" fmla="*/ 7 h 12"/>
                <a:gd name="T6" fmla="*/ 8 w 22"/>
                <a:gd name="T7" fmla="*/ 5 h 12"/>
                <a:gd name="T8" fmla="*/ 2 w 22"/>
                <a:gd name="T9" fmla="*/ 2 h 12"/>
                <a:gd name="T10" fmla="*/ 0 w 22"/>
                <a:gd name="T11" fmla="*/ 1 h 12"/>
                <a:gd name="T12" fmla="*/ 1 w 22"/>
                <a:gd name="T13" fmla="*/ 0 h 12"/>
                <a:gd name="T14" fmla="*/ 4 w 22"/>
                <a:gd name="T15" fmla="*/ 0 h 12"/>
                <a:gd name="T16" fmla="*/ 8 w 22"/>
                <a:gd name="T17" fmla="*/ 1 h 12"/>
                <a:gd name="T18" fmla="*/ 11 w 22"/>
                <a:gd name="T19" fmla="*/ 1 h 12"/>
                <a:gd name="T20" fmla="*/ 13 w 22"/>
                <a:gd name="T21" fmla="*/ 3 h 12"/>
                <a:gd name="T22" fmla="*/ 13 w 22"/>
                <a:gd name="T23" fmla="*/ 5 h 12"/>
                <a:gd name="T24" fmla="*/ 15 w 22"/>
                <a:gd name="T25" fmla="*/ 6 h 12"/>
                <a:gd name="T26" fmla="*/ 17 w 22"/>
                <a:gd name="T27" fmla="*/ 5 h 12"/>
                <a:gd name="T28" fmla="*/ 18 w 22"/>
                <a:gd name="T29" fmla="*/ 5 h 12"/>
                <a:gd name="T30" fmla="*/ 21 w 22"/>
                <a:gd name="T31" fmla="*/ 7 h 12"/>
                <a:gd name="T32" fmla="*/ 21 w 22"/>
                <a:gd name="T33" fmla="*/ 9 h 12"/>
                <a:gd name="T34" fmla="*/ 20 w 22"/>
                <a:gd name="T3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2">
                  <a:moveTo>
                    <a:pt x="20" y="11"/>
                  </a:moveTo>
                  <a:lnTo>
                    <a:pt x="13" y="8"/>
                  </a:lnTo>
                  <a:lnTo>
                    <a:pt x="12" y="7"/>
                  </a:lnTo>
                  <a:lnTo>
                    <a:pt x="8" y="5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5" y="6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0" y="11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54" name="Line 455" descr="Papel carta">
              <a:extLst>
                <a:ext uri="{FF2B5EF4-FFF2-40B4-BE49-F238E27FC236}">
                  <a16:creationId xmlns:a16="http://schemas.microsoft.com/office/drawing/2014/main" id="{5F397EAE-587D-408B-A9D0-7058D5063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08029" y="3818319"/>
              <a:ext cx="18058" cy="2006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55" name="Freeform 456" descr="Papel carta">
              <a:extLst>
                <a:ext uri="{FF2B5EF4-FFF2-40B4-BE49-F238E27FC236}">
                  <a16:creationId xmlns:a16="http://schemas.microsoft.com/office/drawing/2014/main" id="{0C45C75B-F8A9-44AD-886B-5073E0B78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484" y="3832365"/>
              <a:ext cx="60194" cy="74239"/>
            </a:xfrm>
            <a:custGeom>
              <a:avLst/>
              <a:gdLst>
                <a:gd name="T0" fmla="*/ 23 w 30"/>
                <a:gd name="T1" fmla="*/ 36 h 37"/>
                <a:gd name="T2" fmla="*/ 21 w 30"/>
                <a:gd name="T3" fmla="*/ 34 h 37"/>
                <a:gd name="T4" fmla="*/ 22 w 30"/>
                <a:gd name="T5" fmla="*/ 32 h 37"/>
                <a:gd name="T6" fmla="*/ 21 w 30"/>
                <a:gd name="T7" fmla="*/ 30 h 37"/>
                <a:gd name="T8" fmla="*/ 20 w 30"/>
                <a:gd name="T9" fmla="*/ 27 h 37"/>
                <a:gd name="T10" fmla="*/ 18 w 30"/>
                <a:gd name="T11" fmla="*/ 27 h 37"/>
                <a:gd name="T12" fmla="*/ 16 w 30"/>
                <a:gd name="T13" fmla="*/ 28 h 37"/>
                <a:gd name="T14" fmla="*/ 14 w 30"/>
                <a:gd name="T15" fmla="*/ 29 h 37"/>
                <a:gd name="T16" fmla="*/ 13 w 30"/>
                <a:gd name="T17" fmla="*/ 29 h 37"/>
                <a:gd name="T18" fmla="*/ 13 w 30"/>
                <a:gd name="T19" fmla="*/ 27 h 37"/>
                <a:gd name="T20" fmla="*/ 11 w 30"/>
                <a:gd name="T21" fmla="*/ 22 h 37"/>
                <a:gd name="T22" fmla="*/ 11 w 30"/>
                <a:gd name="T23" fmla="*/ 20 h 37"/>
                <a:gd name="T24" fmla="*/ 10 w 30"/>
                <a:gd name="T25" fmla="*/ 18 h 37"/>
                <a:gd name="T26" fmla="*/ 9 w 30"/>
                <a:gd name="T27" fmla="*/ 15 h 37"/>
                <a:gd name="T28" fmla="*/ 10 w 30"/>
                <a:gd name="T29" fmla="*/ 13 h 37"/>
                <a:gd name="T30" fmla="*/ 8 w 30"/>
                <a:gd name="T31" fmla="*/ 12 h 37"/>
                <a:gd name="T32" fmla="*/ 7 w 30"/>
                <a:gd name="T33" fmla="*/ 11 h 37"/>
                <a:gd name="T34" fmla="*/ 6 w 30"/>
                <a:gd name="T35" fmla="*/ 9 h 37"/>
                <a:gd name="T36" fmla="*/ 4 w 30"/>
                <a:gd name="T37" fmla="*/ 10 h 37"/>
                <a:gd name="T38" fmla="*/ 3 w 30"/>
                <a:gd name="T39" fmla="*/ 10 h 37"/>
                <a:gd name="T40" fmla="*/ 2 w 30"/>
                <a:gd name="T41" fmla="*/ 8 h 37"/>
                <a:gd name="T42" fmla="*/ 1 w 30"/>
                <a:gd name="T43" fmla="*/ 5 h 37"/>
                <a:gd name="T44" fmla="*/ 0 w 30"/>
                <a:gd name="T45" fmla="*/ 3 h 37"/>
                <a:gd name="T46" fmla="*/ 0 w 30"/>
                <a:gd name="T47" fmla="*/ 1 h 37"/>
                <a:gd name="T48" fmla="*/ 2 w 30"/>
                <a:gd name="T49" fmla="*/ 0 h 37"/>
                <a:gd name="T50" fmla="*/ 4 w 30"/>
                <a:gd name="T51" fmla="*/ 4 h 37"/>
                <a:gd name="T52" fmla="*/ 7 w 30"/>
                <a:gd name="T53" fmla="*/ 5 h 37"/>
                <a:gd name="T54" fmla="*/ 11 w 30"/>
                <a:gd name="T55" fmla="*/ 5 h 37"/>
                <a:gd name="T56" fmla="*/ 15 w 30"/>
                <a:gd name="T57" fmla="*/ 5 h 37"/>
                <a:gd name="T58" fmla="*/ 17 w 30"/>
                <a:gd name="T59" fmla="*/ 5 h 37"/>
                <a:gd name="T60" fmla="*/ 19 w 30"/>
                <a:gd name="T61" fmla="*/ 6 h 37"/>
                <a:gd name="T62" fmla="*/ 20 w 30"/>
                <a:gd name="T63" fmla="*/ 9 h 37"/>
                <a:gd name="T64" fmla="*/ 23 w 30"/>
                <a:gd name="T65" fmla="*/ 14 h 37"/>
                <a:gd name="T66" fmla="*/ 23 w 30"/>
                <a:gd name="T67" fmla="*/ 16 h 37"/>
                <a:gd name="T68" fmla="*/ 24 w 30"/>
                <a:gd name="T69" fmla="*/ 18 h 37"/>
                <a:gd name="T70" fmla="*/ 24 w 30"/>
                <a:gd name="T71" fmla="*/ 19 h 37"/>
                <a:gd name="T72" fmla="*/ 25 w 30"/>
                <a:gd name="T73" fmla="*/ 21 h 37"/>
                <a:gd name="T74" fmla="*/ 25 w 30"/>
                <a:gd name="T75" fmla="*/ 25 h 37"/>
                <a:gd name="T76" fmla="*/ 26 w 30"/>
                <a:gd name="T77" fmla="*/ 27 h 37"/>
                <a:gd name="T78" fmla="*/ 27 w 30"/>
                <a:gd name="T79" fmla="*/ 27 h 37"/>
                <a:gd name="T80" fmla="*/ 29 w 30"/>
                <a:gd name="T81" fmla="*/ 29 h 37"/>
                <a:gd name="T82" fmla="*/ 27 w 30"/>
                <a:gd name="T83" fmla="*/ 32 h 37"/>
                <a:gd name="T84" fmla="*/ 26 w 30"/>
                <a:gd name="T85" fmla="*/ 34 h 37"/>
                <a:gd name="T86" fmla="*/ 24 w 30"/>
                <a:gd name="T87" fmla="*/ 35 h 37"/>
                <a:gd name="T88" fmla="*/ 23 w 30"/>
                <a:gd name="T8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" h="37">
                  <a:moveTo>
                    <a:pt x="23" y="36"/>
                  </a:moveTo>
                  <a:lnTo>
                    <a:pt x="21" y="34"/>
                  </a:lnTo>
                  <a:lnTo>
                    <a:pt x="22" y="32"/>
                  </a:lnTo>
                  <a:lnTo>
                    <a:pt x="21" y="30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0" y="18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6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8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5" y="21"/>
                  </a:lnTo>
                  <a:lnTo>
                    <a:pt x="25" y="25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9" y="29"/>
                  </a:lnTo>
                  <a:lnTo>
                    <a:pt x="27" y="32"/>
                  </a:lnTo>
                  <a:lnTo>
                    <a:pt x="26" y="34"/>
                  </a:lnTo>
                  <a:lnTo>
                    <a:pt x="24" y="35"/>
                  </a:lnTo>
                  <a:lnTo>
                    <a:pt x="23" y="36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6" name="Freeform 457" descr="Papel carta">
              <a:extLst>
                <a:ext uri="{FF2B5EF4-FFF2-40B4-BE49-F238E27FC236}">
                  <a16:creationId xmlns:a16="http://schemas.microsoft.com/office/drawing/2014/main" id="{CFDCE419-9EF1-4DE8-B431-8AD283530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517" y="3898578"/>
              <a:ext cx="42136" cy="70226"/>
            </a:xfrm>
            <a:custGeom>
              <a:avLst/>
              <a:gdLst>
                <a:gd name="T0" fmla="*/ 17 w 21"/>
                <a:gd name="T1" fmla="*/ 34 h 35"/>
                <a:gd name="T2" fmla="*/ 15 w 21"/>
                <a:gd name="T3" fmla="*/ 33 h 35"/>
                <a:gd name="T4" fmla="*/ 14 w 21"/>
                <a:gd name="T5" fmla="*/ 31 h 35"/>
                <a:gd name="T6" fmla="*/ 14 w 21"/>
                <a:gd name="T7" fmla="*/ 26 h 35"/>
                <a:gd name="T8" fmla="*/ 13 w 21"/>
                <a:gd name="T9" fmla="*/ 24 h 35"/>
                <a:gd name="T10" fmla="*/ 12 w 21"/>
                <a:gd name="T11" fmla="*/ 21 h 35"/>
                <a:gd name="T12" fmla="*/ 11 w 21"/>
                <a:gd name="T13" fmla="*/ 21 h 35"/>
                <a:gd name="T14" fmla="*/ 10 w 21"/>
                <a:gd name="T15" fmla="*/ 19 h 35"/>
                <a:gd name="T16" fmla="*/ 11 w 21"/>
                <a:gd name="T17" fmla="*/ 18 h 35"/>
                <a:gd name="T18" fmla="*/ 11 w 21"/>
                <a:gd name="T19" fmla="*/ 16 h 35"/>
                <a:gd name="T20" fmla="*/ 9 w 21"/>
                <a:gd name="T21" fmla="*/ 15 h 35"/>
                <a:gd name="T22" fmla="*/ 7 w 21"/>
                <a:gd name="T23" fmla="*/ 14 h 35"/>
                <a:gd name="T24" fmla="*/ 6 w 21"/>
                <a:gd name="T25" fmla="*/ 12 h 35"/>
                <a:gd name="T26" fmla="*/ 5 w 21"/>
                <a:gd name="T27" fmla="*/ 12 h 35"/>
                <a:gd name="T28" fmla="*/ 4 w 21"/>
                <a:gd name="T29" fmla="*/ 11 h 35"/>
                <a:gd name="T30" fmla="*/ 3 w 21"/>
                <a:gd name="T31" fmla="*/ 10 h 35"/>
                <a:gd name="T32" fmla="*/ 3 w 21"/>
                <a:gd name="T33" fmla="*/ 3 h 35"/>
                <a:gd name="T34" fmla="*/ 2 w 21"/>
                <a:gd name="T35" fmla="*/ 2 h 35"/>
                <a:gd name="T36" fmla="*/ 0 w 21"/>
                <a:gd name="T37" fmla="*/ 1 h 35"/>
                <a:gd name="T38" fmla="*/ 2 w 21"/>
                <a:gd name="T39" fmla="*/ 0 h 35"/>
                <a:gd name="T40" fmla="*/ 5 w 21"/>
                <a:gd name="T41" fmla="*/ 1 h 35"/>
                <a:gd name="T42" fmla="*/ 7 w 21"/>
                <a:gd name="T43" fmla="*/ 3 h 35"/>
                <a:gd name="T44" fmla="*/ 9 w 21"/>
                <a:gd name="T45" fmla="*/ 4 h 35"/>
                <a:gd name="T46" fmla="*/ 10 w 21"/>
                <a:gd name="T47" fmla="*/ 5 h 35"/>
                <a:gd name="T48" fmla="*/ 12 w 21"/>
                <a:gd name="T49" fmla="*/ 7 h 35"/>
                <a:gd name="T50" fmla="*/ 14 w 21"/>
                <a:gd name="T51" fmla="*/ 8 h 35"/>
                <a:gd name="T52" fmla="*/ 16 w 21"/>
                <a:gd name="T53" fmla="*/ 9 h 35"/>
                <a:gd name="T54" fmla="*/ 17 w 21"/>
                <a:gd name="T55" fmla="*/ 11 h 35"/>
                <a:gd name="T56" fmla="*/ 17 w 21"/>
                <a:gd name="T57" fmla="*/ 16 h 35"/>
                <a:gd name="T58" fmla="*/ 17 w 21"/>
                <a:gd name="T59" fmla="*/ 17 h 35"/>
                <a:gd name="T60" fmla="*/ 20 w 21"/>
                <a:gd name="T61" fmla="*/ 19 h 35"/>
                <a:gd name="T62" fmla="*/ 20 w 21"/>
                <a:gd name="T63" fmla="*/ 21 h 35"/>
                <a:gd name="T64" fmla="*/ 20 w 21"/>
                <a:gd name="T65" fmla="*/ 31 h 35"/>
                <a:gd name="T66" fmla="*/ 17 w 21"/>
                <a:gd name="T67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7" y="34"/>
                  </a:moveTo>
                  <a:lnTo>
                    <a:pt x="15" y="33"/>
                  </a:lnTo>
                  <a:lnTo>
                    <a:pt x="14" y="31"/>
                  </a:lnTo>
                  <a:lnTo>
                    <a:pt x="14" y="26"/>
                  </a:lnTo>
                  <a:lnTo>
                    <a:pt x="13" y="24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9" y="15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7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4" y="8"/>
                  </a:lnTo>
                  <a:lnTo>
                    <a:pt x="16" y="9"/>
                  </a:lnTo>
                  <a:lnTo>
                    <a:pt x="17" y="11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20" y="19"/>
                  </a:lnTo>
                  <a:lnTo>
                    <a:pt x="20" y="21"/>
                  </a:lnTo>
                  <a:lnTo>
                    <a:pt x="20" y="31"/>
                  </a:lnTo>
                  <a:lnTo>
                    <a:pt x="17" y="34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57" name="Freeform 458" descr="Papel carta">
              <a:extLst>
                <a:ext uri="{FF2B5EF4-FFF2-40B4-BE49-F238E27FC236}">
                  <a16:creationId xmlns:a16="http://schemas.microsoft.com/office/drawing/2014/main" id="{FD712DB3-9115-4CFB-9239-C127F0DAF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00" y="3758126"/>
              <a:ext cx="96310" cy="210678"/>
            </a:xfrm>
            <a:custGeom>
              <a:avLst/>
              <a:gdLst>
                <a:gd name="T0" fmla="*/ 41 w 48"/>
                <a:gd name="T1" fmla="*/ 104 h 105"/>
                <a:gd name="T2" fmla="*/ 37 w 48"/>
                <a:gd name="T3" fmla="*/ 102 h 105"/>
                <a:gd name="T4" fmla="*/ 32 w 48"/>
                <a:gd name="T5" fmla="*/ 99 h 105"/>
                <a:gd name="T6" fmla="*/ 29 w 48"/>
                <a:gd name="T7" fmla="*/ 97 h 105"/>
                <a:gd name="T8" fmla="*/ 27 w 48"/>
                <a:gd name="T9" fmla="*/ 96 h 105"/>
                <a:gd name="T10" fmla="*/ 24 w 48"/>
                <a:gd name="T11" fmla="*/ 94 h 105"/>
                <a:gd name="T12" fmla="*/ 15 w 48"/>
                <a:gd name="T13" fmla="*/ 89 h 105"/>
                <a:gd name="T14" fmla="*/ 18 w 48"/>
                <a:gd name="T15" fmla="*/ 81 h 105"/>
                <a:gd name="T16" fmla="*/ 20 w 48"/>
                <a:gd name="T17" fmla="*/ 77 h 105"/>
                <a:gd name="T18" fmla="*/ 18 w 48"/>
                <a:gd name="T19" fmla="*/ 73 h 105"/>
                <a:gd name="T20" fmla="*/ 14 w 48"/>
                <a:gd name="T21" fmla="*/ 69 h 105"/>
                <a:gd name="T22" fmla="*/ 11 w 48"/>
                <a:gd name="T23" fmla="*/ 65 h 105"/>
                <a:gd name="T24" fmla="*/ 8 w 48"/>
                <a:gd name="T25" fmla="*/ 63 h 105"/>
                <a:gd name="T26" fmla="*/ 8 w 48"/>
                <a:gd name="T27" fmla="*/ 68 h 105"/>
                <a:gd name="T28" fmla="*/ 5 w 48"/>
                <a:gd name="T29" fmla="*/ 68 h 105"/>
                <a:gd name="T30" fmla="*/ 0 w 48"/>
                <a:gd name="T31" fmla="*/ 66 h 105"/>
                <a:gd name="T32" fmla="*/ 3 w 48"/>
                <a:gd name="T33" fmla="*/ 61 h 105"/>
                <a:gd name="T34" fmla="*/ 5 w 48"/>
                <a:gd name="T35" fmla="*/ 55 h 105"/>
                <a:gd name="T36" fmla="*/ 7 w 48"/>
                <a:gd name="T37" fmla="*/ 52 h 105"/>
                <a:gd name="T38" fmla="*/ 8 w 48"/>
                <a:gd name="T39" fmla="*/ 49 h 105"/>
                <a:gd name="T40" fmla="*/ 11 w 48"/>
                <a:gd name="T41" fmla="*/ 41 h 105"/>
                <a:gd name="T42" fmla="*/ 12 w 48"/>
                <a:gd name="T43" fmla="*/ 36 h 105"/>
                <a:gd name="T44" fmla="*/ 15 w 48"/>
                <a:gd name="T45" fmla="*/ 32 h 105"/>
                <a:gd name="T46" fmla="*/ 18 w 48"/>
                <a:gd name="T47" fmla="*/ 27 h 105"/>
                <a:gd name="T48" fmla="*/ 19 w 48"/>
                <a:gd name="T49" fmla="*/ 23 h 105"/>
                <a:gd name="T50" fmla="*/ 21 w 48"/>
                <a:gd name="T51" fmla="*/ 16 h 105"/>
                <a:gd name="T52" fmla="*/ 20 w 48"/>
                <a:gd name="T53" fmla="*/ 12 h 105"/>
                <a:gd name="T54" fmla="*/ 23 w 48"/>
                <a:gd name="T55" fmla="*/ 7 h 105"/>
                <a:gd name="T56" fmla="*/ 25 w 48"/>
                <a:gd name="T57" fmla="*/ 1 h 105"/>
                <a:gd name="T58" fmla="*/ 28 w 48"/>
                <a:gd name="T59" fmla="*/ 0 h 105"/>
                <a:gd name="T60" fmla="*/ 27 w 48"/>
                <a:gd name="T61" fmla="*/ 5 h 105"/>
                <a:gd name="T62" fmla="*/ 24 w 48"/>
                <a:gd name="T63" fmla="*/ 18 h 105"/>
                <a:gd name="T64" fmla="*/ 23 w 48"/>
                <a:gd name="T65" fmla="*/ 21 h 105"/>
                <a:gd name="T66" fmla="*/ 22 w 48"/>
                <a:gd name="T67" fmla="*/ 28 h 105"/>
                <a:gd name="T68" fmla="*/ 18 w 48"/>
                <a:gd name="T69" fmla="*/ 35 h 105"/>
                <a:gd name="T70" fmla="*/ 15 w 48"/>
                <a:gd name="T71" fmla="*/ 43 h 105"/>
                <a:gd name="T72" fmla="*/ 17 w 48"/>
                <a:gd name="T73" fmla="*/ 46 h 105"/>
                <a:gd name="T74" fmla="*/ 17 w 48"/>
                <a:gd name="T75" fmla="*/ 49 h 105"/>
                <a:gd name="T76" fmla="*/ 14 w 48"/>
                <a:gd name="T77" fmla="*/ 51 h 105"/>
                <a:gd name="T78" fmla="*/ 12 w 48"/>
                <a:gd name="T79" fmla="*/ 56 h 105"/>
                <a:gd name="T80" fmla="*/ 15 w 48"/>
                <a:gd name="T81" fmla="*/ 58 h 105"/>
                <a:gd name="T82" fmla="*/ 17 w 48"/>
                <a:gd name="T83" fmla="*/ 62 h 105"/>
                <a:gd name="T84" fmla="*/ 17 w 48"/>
                <a:gd name="T85" fmla="*/ 66 h 105"/>
                <a:gd name="T86" fmla="*/ 18 w 48"/>
                <a:gd name="T87" fmla="*/ 69 h 105"/>
                <a:gd name="T88" fmla="*/ 24 w 48"/>
                <a:gd name="T89" fmla="*/ 75 h 105"/>
                <a:gd name="T90" fmla="*/ 23 w 48"/>
                <a:gd name="T91" fmla="*/ 79 h 105"/>
                <a:gd name="T92" fmla="*/ 22 w 48"/>
                <a:gd name="T93" fmla="*/ 86 h 105"/>
                <a:gd name="T94" fmla="*/ 21 w 48"/>
                <a:gd name="T95" fmla="*/ 89 h 105"/>
                <a:gd name="T96" fmla="*/ 25 w 48"/>
                <a:gd name="T97" fmla="*/ 91 h 105"/>
                <a:gd name="T98" fmla="*/ 28 w 48"/>
                <a:gd name="T99" fmla="*/ 91 h 105"/>
                <a:gd name="T100" fmla="*/ 33 w 48"/>
                <a:gd name="T101" fmla="*/ 91 h 105"/>
                <a:gd name="T102" fmla="*/ 35 w 48"/>
                <a:gd name="T103" fmla="*/ 93 h 105"/>
                <a:gd name="T104" fmla="*/ 40 w 48"/>
                <a:gd name="T105" fmla="*/ 94 h 105"/>
                <a:gd name="T106" fmla="*/ 44 w 48"/>
                <a:gd name="T107" fmla="*/ 97 h 105"/>
                <a:gd name="T108" fmla="*/ 47 w 48"/>
                <a:gd name="T109" fmla="*/ 101 h 105"/>
                <a:gd name="T110" fmla="*/ 43 w 48"/>
                <a:gd name="T111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105">
                  <a:moveTo>
                    <a:pt x="43" y="104"/>
                  </a:moveTo>
                  <a:lnTo>
                    <a:pt x="41" y="104"/>
                  </a:lnTo>
                  <a:lnTo>
                    <a:pt x="39" y="103"/>
                  </a:lnTo>
                  <a:lnTo>
                    <a:pt x="37" y="102"/>
                  </a:lnTo>
                  <a:lnTo>
                    <a:pt x="34" y="99"/>
                  </a:lnTo>
                  <a:lnTo>
                    <a:pt x="32" y="99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28" y="97"/>
                  </a:lnTo>
                  <a:lnTo>
                    <a:pt x="27" y="96"/>
                  </a:lnTo>
                  <a:lnTo>
                    <a:pt x="25" y="95"/>
                  </a:lnTo>
                  <a:lnTo>
                    <a:pt x="24" y="94"/>
                  </a:lnTo>
                  <a:lnTo>
                    <a:pt x="17" y="91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8" y="81"/>
                  </a:lnTo>
                  <a:lnTo>
                    <a:pt x="18" y="79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18" y="73"/>
                  </a:lnTo>
                  <a:lnTo>
                    <a:pt x="15" y="70"/>
                  </a:lnTo>
                  <a:lnTo>
                    <a:pt x="14" y="69"/>
                  </a:lnTo>
                  <a:lnTo>
                    <a:pt x="12" y="68"/>
                  </a:lnTo>
                  <a:lnTo>
                    <a:pt x="11" y="65"/>
                  </a:lnTo>
                  <a:lnTo>
                    <a:pt x="9" y="64"/>
                  </a:lnTo>
                  <a:lnTo>
                    <a:pt x="8" y="63"/>
                  </a:lnTo>
                  <a:lnTo>
                    <a:pt x="7" y="64"/>
                  </a:lnTo>
                  <a:lnTo>
                    <a:pt x="8" y="68"/>
                  </a:lnTo>
                  <a:lnTo>
                    <a:pt x="7" y="69"/>
                  </a:lnTo>
                  <a:lnTo>
                    <a:pt x="5" y="68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5" y="58"/>
                  </a:lnTo>
                  <a:lnTo>
                    <a:pt x="5" y="55"/>
                  </a:lnTo>
                  <a:lnTo>
                    <a:pt x="6" y="54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8" y="49"/>
                  </a:lnTo>
                  <a:lnTo>
                    <a:pt x="10" y="43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2" y="36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9" y="23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3" y="21"/>
                  </a:lnTo>
                  <a:lnTo>
                    <a:pt x="23" y="25"/>
                  </a:lnTo>
                  <a:lnTo>
                    <a:pt x="22" y="28"/>
                  </a:lnTo>
                  <a:lnTo>
                    <a:pt x="21" y="29"/>
                  </a:lnTo>
                  <a:lnTo>
                    <a:pt x="18" y="35"/>
                  </a:lnTo>
                  <a:lnTo>
                    <a:pt x="15" y="39"/>
                  </a:lnTo>
                  <a:lnTo>
                    <a:pt x="15" y="43"/>
                  </a:lnTo>
                  <a:lnTo>
                    <a:pt x="17" y="44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9"/>
                  </a:lnTo>
                  <a:lnTo>
                    <a:pt x="15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5" y="58"/>
                  </a:lnTo>
                  <a:lnTo>
                    <a:pt x="15" y="61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7" y="66"/>
                  </a:lnTo>
                  <a:lnTo>
                    <a:pt x="18" y="68"/>
                  </a:lnTo>
                  <a:lnTo>
                    <a:pt x="18" y="69"/>
                  </a:lnTo>
                  <a:lnTo>
                    <a:pt x="23" y="74"/>
                  </a:lnTo>
                  <a:lnTo>
                    <a:pt x="24" y="75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2" y="83"/>
                  </a:lnTo>
                  <a:lnTo>
                    <a:pt x="22" y="86"/>
                  </a:lnTo>
                  <a:lnTo>
                    <a:pt x="21" y="87"/>
                  </a:lnTo>
                  <a:lnTo>
                    <a:pt x="21" y="89"/>
                  </a:lnTo>
                  <a:lnTo>
                    <a:pt x="23" y="90"/>
                  </a:lnTo>
                  <a:lnTo>
                    <a:pt x="25" y="91"/>
                  </a:lnTo>
                  <a:lnTo>
                    <a:pt x="27" y="91"/>
                  </a:lnTo>
                  <a:lnTo>
                    <a:pt x="28" y="91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4" y="91"/>
                  </a:lnTo>
                  <a:lnTo>
                    <a:pt x="35" y="93"/>
                  </a:lnTo>
                  <a:lnTo>
                    <a:pt x="39" y="93"/>
                  </a:lnTo>
                  <a:lnTo>
                    <a:pt x="40" y="94"/>
                  </a:lnTo>
                  <a:lnTo>
                    <a:pt x="43" y="96"/>
                  </a:lnTo>
                  <a:lnTo>
                    <a:pt x="44" y="97"/>
                  </a:lnTo>
                  <a:lnTo>
                    <a:pt x="45" y="99"/>
                  </a:lnTo>
                  <a:lnTo>
                    <a:pt x="47" y="101"/>
                  </a:lnTo>
                  <a:lnTo>
                    <a:pt x="45" y="103"/>
                  </a:lnTo>
                  <a:lnTo>
                    <a:pt x="43" y="104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8" name="Freeform 459" descr="Papel carta">
              <a:extLst>
                <a:ext uri="{FF2B5EF4-FFF2-40B4-BE49-F238E27FC236}">
                  <a16:creationId xmlns:a16="http://schemas.microsoft.com/office/drawing/2014/main" id="{0E30B2FA-651C-45A9-B80C-02FD91BB4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691" y="3954758"/>
              <a:ext cx="10032" cy="14045"/>
            </a:xfrm>
            <a:custGeom>
              <a:avLst/>
              <a:gdLst>
                <a:gd name="T0" fmla="*/ 3 w 5"/>
                <a:gd name="T1" fmla="*/ 6 h 7"/>
                <a:gd name="T2" fmla="*/ 1 w 5"/>
                <a:gd name="T3" fmla="*/ 6 h 7"/>
                <a:gd name="T4" fmla="*/ 1 w 5"/>
                <a:gd name="T5" fmla="*/ 4 h 7"/>
                <a:gd name="T6" fmla="*/ 0 w 5"/>
                <a:gd name="T7" fmla="*/ 2 h 7"/>
                <a:gd name="T8" fmla="*/ 1 w 5"/>
                <a:gd name="T9" fmla="*/ 0 h 7"/>
                <a:gd name="T10" fmla="*/ 2 w 5"/>
                <a:gd name="T11" fmla="*/ 2 h 7"/>
                <a:gd name="T12" fmla="*/ 4 w 5"/>
                <a:gd name="T13" fmla="*/ 3 h 7"/>
                <a:gd name="T14" fmla="*/ 3 w 5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3" y="6"/>
                  </a:moveTo>
                  <a:lnTo>
                    <a:pt x="1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4" y="3"/>
                  </a:lnTo>
                  <a:lnTo>
                    <a:pt x="3" y="6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59" name="Freeform 460" descr="Papel carta">
              <a:extLst>
                <a:ext uri="{FF2B5EF4-FFF2-40B4-BE49-F238E27FC236}">
                  <a16:creationId xmlns:a16="http://schemas.microsoft.com/office/drawing/2014/main" id="{1328BD82-F484-4EBB-A459-3ADD834C6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395" y="3882526"/>
              <a:ext cx="58187" cy="92297"/>
            </a:xfrm>
            <a:custGeom>
              <a:avLst/>
              <a:gdLst>
                <a:gd name="T0" fmla="*/ 28 w 29"/>
                <a:gd name="T1" fmla="*/ 45 h 46"/>
                <a:gd name="T2" fmla="*/ 27 w 29"/>
                <a:gd name="T3" fmla="*/ 44 h 46"/>
                <a:gd name="T4" fmla="*/ 23 w 29"/>
                <a:gd name="T5" fmla="*/ 41 h 46"/>
                <a:gd name="T6" fmla="*/ 21 w 29"/>
                <a:gd name="T7" fmla="*/ 40 h 46"/>
                <a:gd name="T8" fmla="*/ 19 w 29"/>
                <a:gd name="T9" fmla="*/ 39 h 46"/>
                <a:gd name="T10" fmla="*/ 16 w 29"/>
                <a:gd name="T11" fmla="*/ 34 h 46"/>
                <a:gd name="T12" fmla="*/ 16 w 29"/>
                <a:gd name="T13" fmla="*/ 32 h 46"/>
                <a:gd name="T14" fmla="*/ 16 w 29"/>
                <a:gd name="T15" fmla="*/ 31 h 46"/>
                <a:gd name="T16" fmla="*/ 13 w 29"/>
                <a:gd name="T17" fmla="*/ 25 h 46"/>
                <a:gd name="T18" fmla="*/ 13 w 29"/>
                <a:gd name="T19" fmla="*/ 22 h 46"/>
                <a:gd name="T20" fmla="*/ 12 w 29"/>
                <a:gd name="T21" fmla="*/ 21 h 46"/>
                <a:gd name="T22" fmla="*/ 11 w 29"/>
                <a:gd name="T23" fmla="*/ 19 h 46"/>
                <a:gd name="T24" fmla="*/ 8 w 29"/>
                <a:gd name="T25" fmla="*/ 17 h 46"/>
                <a:gd name="T26" fmla="*/ 8 w 29"/>
                <a:gd name="T27" fmla="*/ 16 h 46"/>
                <a:gd name="T28" fmla="*/ 7 w 29"/>
                <a:gd name="T29" fmla="*/ 14 h 46"/>
                <a:gd name="T30" fmla="*/ 6 w 29"/>
                <a:gd name="T31" fmla="*/ 11 h 46"/>
                <a:gd name="T32" fmla="*/ 5 w 29"/>
                <a:gd name="T33" fmla="*/ 9 h 46"/>
                <a:gd name="T34" fmla="*/ 5 w 29"/>
                <a:gd name="T35" fmla="*/ 8 h 46"/>
                <a:gd name="T36" fmla="*/ 1 w 29"/>
                <a:gd name="T37" fmla="*/ 6 h 46"/>
                <a:gd name="T38" fmla="*/ 0 w 29"/>
                <a:gd name="T39" fmla="*/ 4 h 46"/>
                <a:gd name="T40" fmla="*/ 0 w 29"/>
                <a:gd name="T41" fmla="*/ 2 h 46"/>
                <a:gd name="T42" fmla="*/ 0 w 29"/>
                <a:gd name="T43" fmla="*/ 1 h 46"/>
                <a:gd name="T44" fmla="*/ 3 w 29"/>
                <a:gd name="T45" fmla="*/ 0 h 46"/>
                <a:gd name="T46" fmla="*/ 3 w 29"/>
                <a:gd name="T47" fmla="*/ 1 h 46"/>
                <a:gd name="T48" fmla="*/ 5 w 29"/>
                <a:gd name="T49" fmla="*/ 2 h 46"/>
                <a:gd name="T50" fmla="*/ 6 w 29"/>
                <a:gd name="T51" fmla="*/ 4 h 46"/>
                <a:gd name="T52" fmla="*/ 7 w 29"/>
                <a:gd name="T53" fmla="*/ 4 h 46"/>
                <a:gd name="T54" fmla="*/ 8 w 29"/>
                <a:gd name="T55" fmla="*/ 8 h 46"/>
                <a:gd name="T56" fmla="*/ 9 w 29"/>
                <a:gd name="T57" fmla="*/ 10 h 46"/>
                <a:gd name="T58" fmla="*/ 10 w 29"/>
                <a:gd name="T59" fmla="*/ 12 h 46"/>
                <a:gd name="T60" fmla="*/ 12 w 29"/>
                <a:gd name="T61" fmla="*/ 14 h 46"/>
                <a:gd name="T62" fmla="*/ 14 w 29"/>
                <a:gd name="T63" fmla="*/ 15 h 46"/>
                <a:gd name="T64" fmla="*/ 16 w 29"/>
                <a:gd name="T65" fmla="*/ 17 h 46"/>
                <a:gd name="T66" fmla="*/ 16 w 29"/>
                <a:gd name="T67" fmla="*/ 18 h 46"/>
                <a:gd name="T68" fmla="*/ 17 w 29"/>
                <a:gd name="T69" fmla="*/ 22 h 46"/>
                <a:gd name="T70" fmla="*/ 18 w 29"/>
                <a:gd name="T71" fmla="*/ 23 h 46"/>
                <a:gd name="T72" fmla="*/ 21 w 29"/>
                <a:gd name="T73" fmla="*/ 27 h 46"/>
                <a:gd name="T74" fmla="*/ 23 w 29"/>
                <a:gd name="T75" fmla="*/ 29 h 46"/>
                <a:gd name="T76" fmla="*/ 22 w 29"/>
                <a:gd name="T77" fmla="*/ 31 h 46"/>
                <a:gd name="T78" fmla="*/ 22 w 29"/>
                <a:gd name="T79" fmla="*/ 32 h 46"/>
                <a:gd name="T80" fmla="*/ 23 w 29"/>
                <a:gd name="T81" fmla="*/ 35 h 46"/>
                <a:gd name="T82" fmla="*/ 24 w 29"/>
                <a:gd name="T83" fmla="*/ 37 h 46"/>
                <a:gd name="T84" fmla="*/ 27 w 29"/>
                <a:gd name="T85" fmla="*/ 42 h 46"/>
                <a:gd name="T86" fmla="*/ 28 w 29"/>
                <a:gd name="T8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" h="46">
                  <a:moveTo>
                    <a:pt x="28" y="45"/>
                  </a:moveTo>
                  <a:lnTo>
                    <a:pt x="27" y="44"/>
                  </a:lnTo>
                  <a:lnTo>
                    <a:pt x="23" y="41"/>
                  </a:lnTo>
                  <a:lnTo>
                    <a:pt x="21" y="40"/>
                  </a:lnTo>
                  <a:lnTo>
                    <a:pt x="19" y="39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3" y="25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4"/>
                  </a:lnTo>
                  <a:lnTo>
                    <a:pt x="6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8"/>
                  </a:lnTo>
                  <a:lnTo>
                    <a:pt x="9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5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7" y="22"/>
                  </a:lnTo>
                  <a:lnTo>
                    <a:pt x="18" y="23"/>
                  </a:lnTo>
                  <a:lnTo>
                    <a:pt x="21" y="27"/>
                  </a:lnTo>
                  <a:lnTo>
                    <a:pt x="23" y="29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3" y="35"/>
                  </a:lnTo>
                  <a:lnTo>
                    <a:pt x="24" y="37"/>
                  </a:lnTo>
                  <a:lnTo>
                    <a:pt x="27" y="42"/>
                  </a:lnTo>
                  <a:lnTo>
                    <a:pt x="28" y="45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60" name="Freeform 461" descr="Papel carta">
              <a:extLst>
                <a:ext uri="{FF2B5EF4-FFF2-40B4-BE49-F238E27FC236}">
                  <a16:creationId xmlns:a16="http://schemas.microsoft.com/office/drawing/2014/main" id="{2EAA0993-2981-4B27-9582-6C7A4F065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478" y="3972816"/>
              <a:ext cx="64207" cy="46148"/>
            </a:xfrm>
            <a:custGeom>
              <a:avLst/>
              <a:gdLst>
                <a:gd name="T0" fmla="*/ 30 w 32"/>
                <a:gd name="T1" fmla="*/ 22 h 23"/>
                <a:gd name="T2" fmla="*/ 28 w 32"/>
                <a:gd name="T3" fmla="*/ 22 h 23"/>
                <a:gd name="T4" fmla="*/ 27 w 32"/>
                <a:gd name="T5" fmla="*/ 19 h 23"/>
                <a:gd name="T6" fmla="*/ 26 w 32"/>
                <a:gd name="T7" fmla="*/ 18 h 23"/>
                <a:gd name="T8" fmla="*/ 23 w 32"/>
                <a:gd name="T9" fmla="*/ 17 h 23"/>
                <a:gd name="T10" fmla="*/ 23 w 32"/>
                <a:gd name="T11" fmla="*/ 16 h 23"/>
                <a:gd name="T12" fmla="*/ 21 w 32"/>
                <a:gd name="T13" fmla="*/ 14 h 23"/>
                <a:gd name="T14" fmla="*/ 17 w 32"/>
                <a:gd name="T15" fmla="*/ 14 h 23"/>
                <a:gd name="T16" fmla="*/ 16 w 32"/>
                <a:gd name="T17" fmla="*/ 11 h 23"/>
                <a:gd name="T18" fmla="*/ 15 w 32"/>
                <a:gd name="T19" fmla="*/ 9 h 23"/>
                <a:gd name="T20" fmla="*/ 14 w 32"/>
                <a:gd name="T21" fmla="*/ 9 h 23"/>
                <a:gd name="T22" fmla="*/ 12 w 32"/>
                <a:gd name="T23" fmla="*/ 9 h 23"/>
                <a:gd name="T24" fmla="*/ 8 w 32"/>
                <a:gd name="T25" fmla="*/ 9 h 23"/>
                <a:gd name="T26" fmla="*/ 6 w 32"/>
                <a:gd name="T27" fmla="*/ 9 h 23"/>
                <a:gd name="T28" fmla="*/ 6 w 32"/>
                <a:gd name="T29" fmla="*/ 8 h 23"/>
                <a:gd name="T30" fmla="*/ 5 w 32"/>
                <a:gd name="T31" fmla="*/ 6 h 23"/>
                <a:gd name="T32" fmla="*/ 4 w 32"/>
                <a:gd name="T33" fmla="*/ 5 h 23"/>
                <a:gd name="T34" fmla="*/ 2 w 32"/>
                <a:gd name="T35" fmla="*/ 4 h 23"/>
                <a:gd name="T36" fmla="*/ 1 w 32"/>
                <a:gd name="T37" fmla="*/ 3 h 23"/>
                <a:gd name="T38" fmla="*/ 0 w 32"/>
                <a:gd name="T39" fmla="*/ 2 h 23"/>
                <a:gd name="T40" fmla="*/ 1 w 32"/>
                <a:gd name="T41" fmla="*/ 0 h 23"/>
                <a:gd name="T42" fmla="*/ 5 w 32"/>
                <a:gd name="T43" fmla="*/ 0 h 23"/>
                <a:gd name="T44" fmla="*/ 8 w 32"/>
                <a:gd name="T45" fmla="*/ 0 h 23"/>
                <a:gd name="T46" fmla="*/ 14 w 32"/>
                <a:gd name="T47" fmla="*/ 0 h 23"/>
                <a:gd name="T48" fmla="*/ 15 w 32"/>
                <a:gd name="T49" fmla="*/ 2 h 23"/>
                <a:gd name="T50" fmla="*/ 16 w 32"/>
                <a:gd name="T51" fmla="*/ 4 h 23"/>
                <a:gd name="T52" fmla="*/ 18 w 32"/>
                <a:gd name="T53" fmla="*/ 5 h 23"/>
                <a:gd name="T54" fmla="*/ 20 w 32"/>
                <a:gd name="T55" fmla="*/ 6 h 23"/>
                <a:gd name="T56" fmla="*/ 22 w 32"/>
                <a:gd name="T57" fmla="*/ 7 h 23"/>
                <a:gd name="T58" fmla="*/ 23 w 32"/>
                <a:gd name="T59" fmla="*/ 9 h 23"/>
                <a:gd name="T60" fmla="*/ 24 w 32"/>
                <a:gd name="T61" fmla="*/ 11 h 23"/>
                <a:gd name="T62" fmla="*/ 26 w 32"/>
                <a:gd name="T63" fmla="*/ 13 h 23"/>
                <a:gd name="T64" fmla="*/ 29 w 32"/>
                <a:gd name="T65" fmla="*/ 13 h 23"/>
                <a:gd name="T66" fmla="*/ 30 w 32"/>
                <a:gd name="T67" fmla="*/ 14 h 23"/>
                <a:gd name="T68" fmla="*/ 31 w 32"/>
                <a:gd name="T69" fmla="*/ 16 h 23"/>
                <a:gd name="T70" fmla="*/ 31 w 32"/>
                <a:gd name="T71" fmla="*/ 20 h 23"/>
                <a:gd name="T72" fmla="*/ 30 w 32"/>
                <a:gd name="T7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23">
                  <a:moveTo>
                    <a:pt x="30" y="22"/>
                  </a:moveTo>
                  <a:lnTo>
                    <a:pt x="28" y="22"/>
                  </a:lnTo>
                  <a:lnTo>
                    <a:pt x="27" y="19"/>
                  </a:lnTo>
                  <a:lnTo>
                    <a:pt x="26" y="18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1" y="14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0" y="6"/>
                  </a:lnTo>
                  <a:lnTo>
                    <a:pt x="22" y="7"/>
                  </a:lnTo>
                  <a:lnTo>
                    <a:pt x="23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1" y="20"/>
                  </a:lnTo>
                  <a:lnTo>
                    <a:pt x="30" y="22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61" name="Freeform 462" descr="Papel carta">
              <a:extLst>
                <a:ext uri="{FF2B5EF4-FFF2-40B4-BE49-F238E27FC236}">
                  <a16:creationId xmlns:a16="http://schemas.microsoft.com/office/drawing/2014/main" id="{14C3ECE3-5192-41FB-98F6-72F24A539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710" y="3972816"/>
              <a:ext cx="44142" cy="60194"/>
            </a:xfrm>
            <a:custGeom>
              <a:avLst/>
              <a:gdLst>
                <a:gd name="T0" fmla="*/ 11 w 22"/>
                <a:gd name="T1" fmla="*/ 29 h 30"/>
                <a:gd name="T2" fmla="*/ 11 w 22"/>
                <a:gd name="T3" fmla="*/ 26 h 30"/>
                <a:gd name="T4" fmla="*/ 11 w 22"/>
                <a:gd name="T5" fmla="*/ 25 h 30"/>
                <a:gd name="T6" fmla="*/ 11 w 22"/>
                <a:gd name="T7" fmla="*/ 22 h 30"/>
                <a:gd name="T8" fmla="*/ 10 w 22"/>
                <a:gd name="T9" fmla="*/ 22 h 30"/>
                <a:gd name="T10" fmla="*/ 9 w 22"/>
                <a:gd name="T11" fmla="*/ 19 h 30"/>
                <a:gd name="T12" fmla="*/ 11 w 22"/>
                <a:gd name="T13" fmla="*/ 19 h 30"/>
                <a:gd name="T14" fmla="*/ 11 w 22"/>
                <a:gd name="T15" fmla="*/ 17 h 30"/>
                <a:gd name="T16" fmla="*/ 9 w 22"/>
                <a:gd name="T17" fmla="*/ 14 h 30"/>
                <a:gd name="T18" fmla="*/ 9 w 22"/>
                <a:gd name="T19" fmla="*/ 16 h 30"/>
                <a:gd name="T20" fmla="*/ 6 w 22"/>
                <a:gd name="T21" fmla="*/ 14 h 30"/>
                <a:gd name="T22" fmla="*/ 6 w 22"/>
                <a:gd name="T23" fmla="*/ 13 h 30"/>
                <a:gd name="T24" fmla="*/ 5 w 22"/>
                <a:gd name="T25" fmla="*/ 12 h 30"/>
                <a:gd name="T26" fmla="*/ 4 w 22"/>
                <a:gd name="T27" fmla="*/ 11 h 30"/>
                <a:gd name="T28" fmla="*/ 3 w 22"/>
                <a:gd name="T29" fmla="*/ 9 h 30"/>
                <a:gd name="T30" fmla="*/ 3 w 22"/>
                <a:gd name="T31" fmla="*/ 7 h 30"/>
                <a:gd name="T32" fmla="*/ 2 w 22"/>
                <a:gd name="T33" fmla="*/ 6 h 30"/>
                <a:gd name="T34" fmla="*/ 0 w 22"/>
                <a:gd name="T35" fmla="*/ 5 h 30"/>
                <a:gd name="T36" fmla="*/ 0 w 22"/>
                <a:gd name="T37" fmla="*/ 1 h 30"/>
                <a:gd name="T38" fmla="*/ 2 w 22"/>
                <a:gd name="T39" fmla="*/ 0 h 30"/>
                <a:gd name="T40" fmla="*/ 4 w 22"/>
                <a:gd name="T41" fmla="*/ 0 h 30"/>
                <a:gd name="T42" fmla="*/ 8 w 22"/>
                <a:gd name="T43" fmla="*/ 2 h 30"/>
                <a:gd name="T44" fmla="*/ 9 w 22"/>
                <a:gd name="T45" fmla="*/ 4 h 30"/>
                <a:gd name="T46" fmla="*/ 11 w 22"/>
                <a:gd name="T47" fmla="*/ 5 h 30"/>
                <a:gd name="T48" fmla="*/ 11 w 22"/>
                <a:gd name="T49" fmla="*/ 7 h 30"/>
                <a:gd name="T50" fmla="*/ 11 w 22"/>
                <a:gd name="T51" fmla="*/ 8 h 30"/>
                <a:gd name="T52" fmla="*/ 14 w 22"/>
                <a:gd name="T53" fmla="*/ 9 h 30"/>
                <a:gd name="T54" fmla="*/ 15 w 22"/>
                <a:gd name="T55" fmla="*/ 9 h 30"/>
                <a:gd name="T56" fmla="*/ 16 w 22"/>
                <a:gd name="T57" fmla="*/ 11 h 30"/>
                <a:gd name="T58" fmla="*/ 19 w 22"/>
                <a:gd name="T59" fmla="*/ 11 h 30"/>
                <a:gd name="T60" fmla="*/ 21 w 22"/>
                <a:gd name="T61" fmla="*/ 13 h 30"/>
                <a:gd name="T62" fmla="*/ 21 w 22"/>
                <a:gd name="T63" fmla="*/ 14 h 30"/>
                <a:gd name="T64" fmla="*/ 21 w 22"/>
                <a:gd name="T65" fmla="*/ 16 h 30"/>
                <a:gd name="T66" fmla="*/ 21 w 22"/>
                <a:gd name="T67" fmla="*/ 18 h 30"/>
                <a:gd name="T68" fmla="*/ 19 w 22"/>
                <a:gd name="T69" fmla="*/ 22 h 30"/>
                <a:gd name="T70" fmla="*/ 18 w 22"/>
                <a:gd name="T71" fmla="*/ 25 h 30"/>
                <a:gd name="T72" fmla="*/ 17 w 22"/>
                <a:gd name="T73" fmla="*/ 24 h 30"/>
                <a:gd name="T74" fmla="*/ 15 w 22"/>
                <a:gd name="T75" fmla="*/ 25 h 30"/>
                <a:gd name="T76" fmla="*/ 11 w 22"/>
                <a:gd name="T7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30">
                  <a:moveTo>
                    <a:pt x="11" y="29"/>
                  </a:moveTo>
                  <a:lnTo>
                    <a:pt x="11" y="26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11"/>
                  </a:lnTo>
                  <a:lnTo>
                    <a:pt x="19" y="11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19" y="22"/>
                  </a:lnTo>
                  <a:lnTo>
                    <a:pt x="18" y="25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1" y="29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62" name="Freeform 463" descr="Papel carta">
              <a:extLst>
                <a:ext uri="{FF2B5EF4-FFF2-40B4-BE49-F238E27FC236}">
                  <a16:creationId xmlns:a16="http://schemas.microsoft.com/office/drawing/2014/main" id="{3B9B9686-4369-4DF3-8112-3C44F618B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920" y="3924661"/>
              <a:ext cx="26084" cy="122394"/>
            </a:xfrm>
            <a:custGeom>
              <a:avLst/>
              <a:gdLst>
                <a:gd name="T0" fmla="*/ 12 w 13"/>
                <a:gd name="T1" fmla="*/ 1 h 61"/>
                <a:gd name="T2" fmla="*/ 12 w 13"/>
                <a:gd name="T3" fmla="*/ 6 h 61"/>
                <a:gd name="T4" fmla="*/ 8 w 13"/>
                <a:gd name="T5" fmla="*/ 17 h 61"/>
                <a:gd name="T6" fmla="*/ 5 w 13"/>
                <a:gd name="T7" fmla="*/ 48 h 61"/>
                <a:gd name="T8" fmla="*/ 5 w 13"/>
                <a:gd name="T9" fmla="*/ 52 h 61"/>
                <a:gd name="T10" fmla="*/ 4 w 13"/>
                <a:gd name="T11" fmla="*/ 56 h 61"/>
                <a:gd name="T12" fmla="*/ 5 w 13"/>
                <a:gd name="T13" fmla="*/ 57 h 61"/>
                <a:gd name="T14" fmla="*/ 4 w 13"/>
                <a:gd name="T15" fmla="*/ 60 h 61"/>
                <a:gd name="T16" fmla="*/ 2 w 13"/>
                <a:gd name="T17" fmla="*/ 60 h 61"/>
                <a:gd name="T18" fmla="*/ 0 w 13"/>
                <a:gd name="T19" fmla="*/ 60 h 61"/>
                <a:gd name="T20" fmla="*/ 2 w 13"/>
                <a:gd name="T21" fmla="*/ 56 h 61"/>
                <a:gd name="T22" fmla="*/ 0 w 13"/>
                <a:gd name="T23" fmla="*/ 55 h 61"/>
                <a:gd name="T24" fmla="*/ 3 w 13"/>
                <a:gd name="T25" fmla="*/ 46 h 61"/>
                <a:gd name="T26" fmla="*/ 4 w 13"/>
                <a:gd name="T27" fmla="*/ 27 h 61"/>
                <a:gd name="T28" fmla="*/ 6 w 13"/>
                <a:gd name="T29" fmla="*/ 23 h 61"/>
                <a:gd name="T30" fmla="*/ 5 w 13"/>
                <a:gd name="T31" fmla="*/ 18 h 61"/>
                <a:gd name="T32" fmla="*/ 8 w 13"/>
                <a:gd name="T33" fmla="*/ 12 h 61"/>
                <a:gd name="T34" fmla="*/ 8 w 13"/>
                <a:gd name="T35" fmla="*/ 8 h 61"/>
                <a:gd name="T36" fmla="*/ 8 w 13"/>
                <a:gd name="T37" fmla="*/ 6 h 61"/>
                <a:gd name="T38" fmla="*/ 8 w 13"/>
                <a:gd name="T39" fmla="*/ 4 h 61"/>
                <a:gd name="T40" fmla="*/ 9 w 13"/>
                <a:gd name="T41" fmla="*/ 0 h 61"/>
                <a:gd name="T42" fmla="*/ 12 w 13"/>
                <a:gd name="T43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61">
                  <a:moveTo>
                    <a:pt x="12" y="1"/>
                  </a:moveTo>
                  <a:lnTo>
                    <a:pt x="12" y="6"/>
                  </a:lnTo>
                  <a:lnTo>
                    <a:pt x="8" y="17"/>
                  </a:lnTo>
                  <a:lnTo>
                    <a:pt x="5" y="48"/>
                  </a:lnTo>
                  <a:lnTo>
                    <a:pt x="5" y="52"/>
                  </a:lnTo>
                  <a:lnTo>
                    <a:pt x="4" y="56"/>
                  </a:lnTo>
                  <a:lnTo>
                    <a:pt x="5" y="57"/>
                  </a:lnTo>
                  <a:lnTo>
                    <a:pt x="4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0" y="55"/>
                  </a:lnTo>
                  <a:lnTo>
                    <a:pt x="3" y="46"/>
                  </a:lnTo>
                  <a:lnTo>
                    <a:pt x="4" y="27"/>
                  </a:lnTo>
                  <a:lnTo>
                    <a:pt x="6" y="23"/>
                  </a:lnTo>
                  <a:lnTo>
                    <a:pt x="5" y="1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9" y="0"/>
                  </a:lnTo>
                  <a:lnTo>
                    <a:pt x="12" y="1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63" name="Freeform 464" descr="Papel carta">
              <a:extLst>
                <a:ext uri="{FF2B5EF4-FFF2-40B4-BE49-F238E27FC236}">
                  <a16:creationId xmlns:a16="http://schemas.microsoft.com/office/drawing/2014/main" id="{9F6D75D6-8332-42CD-9CE1-5E353F1DB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97" y="4039029"/>
              <a:ext cx="44142" cy="72232"/>
            </a:xfrm>
            <a:custGeom>
              <a:avLst/>
              <a:gdLst>
                <a:gd name="T0" fmla="*/ 14 w 22"/>
                <a:gd name="T1" fmla="*/ 35 h 36"/>
                <a:gd name="T2" fmla="*/ 12 w 22"/>
                <a:gd name="T3" fmla="*/ 35 h 36"/>
                <a:gd name="T4" fmla="*/ 10 w 22"/>
                <a:gd name="T5" fmla="*/ 34 h 36"/>
                <a:gd name="T6" fmla="*/ 10 w 22"/>
                <a:gd name="T7" fmla="*/ 32 h 36"/>
                <a:gd name="T8" fmla="*/ 10 w 22"/>
                <a:gd name="T9" fmla="*/ 30 h 36"/>
                <a:gd name="T10" fmla="*/ 8 w 22"/>
                <a:gd name="T11" fmla="*/ 29 h 36"/>
                <a:gd name="T12" fmla="*/ 8 w 22"/>
                <a:gd name="T13" fmla="*/ 25 h 36"/>
                <a:gd name="T14" fmla="*/ 7 w 22"/>
                <a:gd name="T15" fmla="*/ 23 h 36"/>
                <a:gd name="T16" fmla="*/ 6 w 22"/>
                <a:gd name="T17" fmla="*/ 23 h 36"/>
                <a:gd name="T18" fmla="*/ 6 w 22"/>
                <a:gd name="T19" fmla="*/ 21 h 36"/>
                <a:gd name="T20" fmla="*/ 6 w 22"/>
                <a:gd name="T21" fmla="*/ 19 h 36"/>
                <a:gd name="T22" fmla="*/ 6 w 22"/>
                <a:gd name="T23" fmla="*/ 17 h 36"/>
                <a:gd name="T24" fmla="*/ 3 w 22"/>
                <a:gd name="T25" fmla="*/ 15 h 36"/>
                <a:gd name="T26" fmla="*/ 2 w 22"/>
                <a:gd name="T27" fmla="*/ 12 h 36"/>
                <a:gd name="T28" fmla="*/ 1 w 22"/>
                <a:gd name="T29" fmla="*/ 11 h 36"/>
                <a:gd name="T30" fmla="*/ 0 w 22"/>
                <a:gd name="T31" fmla="*/ 10 h 36"/>
                <a:gd name="T32" fmla="*/ 0 w 22"/>
                <a:gd name="T33" fmla="*/ 8 h 36"/>
                <a:gd name="T34" fmla="*/ 0 w 22"/>
                <a:gd name="T35" fmla="*/ 0 h 36"/>
                <a:gd name="T36" fmla="*/ 3 w 22"/>
                <a:gd name="T37" fmla="*/ 2 h 36"/>
                <a:gd name="T38" fmla="*/ 5 w 22"/>
                <a:gd name="T39" fmla="*/ 5 h 36"/>
                <a:gd name="T40" fmla="*/ 8 w 22"/>
                <a:gd name="T41" fmla="*/ 10 h 36"/>
                <a:gd name="T42" fmla="*/ 10 w 22"/>
                <a:gd name="T43" fmla="*/ 10 h 36"/>
                <a:gd name="T44" fmla="*/ 12 w 22"/>
                <a:gd name="T45" fmla="*/ 13 h 36"/>
                <a:gd name="T46" fmla="*/ 21 w 22"/>
                <a:gd name="T47" fmla="*/ 28 h 36"/>
                <a:gd name="T48" fmla="*/ 21 w 22"/>
                <a:gd name="T49" fmla="*/ 31 h 36"/>
                <a:gd name="T50" fmla="*/ 21 w 22"/>
                <a:gd name="T51" fmla="*/ 33 h 36"/>
                <a:gd name="T52" fmla="*/ 18 w 22"/>
                <a:gd name="T53" fmla="*/ 33 h 36"/>
                <a:gd name="T54" fmla="*/ 17 w 22"/>
                <a:gd name="T55" fmla="*/ 34 h 36"/>
                <a:gd name="T56" fmla="*/ 16 w 22"/>
                <a:gd name="T57" fmla="*/ 35 h 36"/>
                <a:gd name="T58" fmla="*/ 14 w 22"/>
                <a:gd name="T5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" h="36">
                  <a:moveTo>
                    <a:pt x="14" y="35"/>
                  </a:moveTo>
                  <a:lnTo>
                    <a:pt x="12" y="35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8" y="29"/>
                  </a:lnTo>
                  <a:lnTo>
                    <a:pt x="8" y="25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5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21" y="28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7" y="34"/>
                  </a:lnTo>
                  <a:lnTo>
                    <a:pt x="16" y="35"/>
                  </a:lnTo>
                  <a:lnTo>
                    <a:pt x="14" y="35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64" name="Freeform 465" descr="Papel carta">
              <a:extLst>
                <a:ext uri="{FF2B5EF4-FFF2-40B4-BE49-F238E27FC236}">
                  <a16:creationId xmlns:a16="http://schemas.microsoft.com/office/drawing/2014/main" id="{CE507227-F01B-46CF-842E-4A0D79058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842" y="4289836"/>
              <a:ext cx="12039" cy="38123"/>
            </a:xfrm>
            <a:custGeom>
              <a:avLst/>
              <a:gdLst>
                <a:gd name="T0" fmla="*/ 2 w 6"/>
                <a:gd name="T1" fmla="*/ 18 h 19"/>
                <a:gd name="T2" fmla="*/ 2 w 6"/>
                <a:gd name="T3" fmla="*/ 12 h 19"/>
                <a:gd name="T4" fmla="*/ 1 w 6"/>
                <a:gd name="T5" fmla="*/ 11 h 19"/>
                <a:gd name="T6" fmla="*/ 0 w 6"/>
                <a:gd name="T7" fmla="*/ 10 h 19"/>
                <a:gd name="T8" fmla="*/ 1 w 6"/>
                <a:gd name="T9" fmla="*/ 8 h 19"/>
                <a:gd name="T10" fmla="*/ 1 w 6"/>
                <a:gd name="T11" fmla="*/ 7 h 19"/>
                <a:gd name="T12" fmla="*/ 0 w 6"/>
                <a:gd name="T13" fmla="*/ 3 h 19"/>
                <a:gd name="T14" fmla="*/ 1 w 6"/>
                <a:gd name="T15" fmla="*/ 0 h 19"/>
                <a:gd name="T16" fmla="*/ 3 w 6"/>
                <a:gd name="T17" fmla="*/ 0 h 19"/>
                <a:gd name="T18" fmla="*/ 3 w 6"/>
                <a:gd name="T19" fmla="*/ 8 h 19"/>
                <a:gd name="T20" fmla="*/ 5 w 6"/>
                <a:gd name="T21" fmla="*/ 14 h 19"/>
                <a:gd name="T22" fmla="*/ 4 w 6"/>
                <a:gd name="T23" fmla="*/ 15 h 19"/>
                <a:gd name="T24" fmla="*/ 2 w 6"/>
                <a:gd name="T2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9">
                  <a:moveTo>
                    <a:pt x="2" y="18"/>
                  </a:moveTo>
                  <a:lnTo>
                    <a:pt x="2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8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2" y="18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65" name="Freeform 466" descr="Papel carta">
              <a:extLst>
                <a:ext uri="{FF2B5EF4-FFF2-40B4-BE49-F238E27FC236}">
                  <a16:creationId xmlns:a16="http://schemas.microsoft.com/office/drawing/2014/main" id="{2A74C9C0-224A-4CE1-ABCF-9E366F5E2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855" y="4327959"/>
              <a:ext cx="8026" cy="22071"/>
            </a:xfrm>
            <a:custGeom>
              <a:avLst/>
              <a:gdLst>
                <a:gd name="T0" fmla="*/ 1 w 4"/>
                <a:gd name="T1" fmla="*/ 10 h 11"/>
                <a:gd name="T2" fmla="*/ 1 w 4"/>
                <a:gd name="T3" fmla="*/ 3 h 11"/>
                <a:gd name="T4" fmla="*/ 0 w 4"/>
                <a:gd name="T5" fmla="*/ 0 h 11"/>
                <a:gd name="T6" fmla="*/ 2 w 4"/>
                <a:gd name="T7" fmla="*/ 2 h 11"/>
                <a:gd name="T8" fmla="*/ 3 w 4"/>
                <a:gd name="T9" fmla="*/ 4 h 11"/>
                <a:gd name="T10" fmla="*/ 3 w 4"/>
                <a:gd name="T11" fmla="*/ 6 h 11"/>
                <a:gd name="T12" fmla="*/ 2 w 4"/>
                <a:gd name="T13" fmla="*/ 8 h 11"/>
                <a:gd name="T14" fmla="*/ 1 w 4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1">
                  <a:moveTo>
                    <a:pt x="1" y="10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66" name="Freeform 467" descr="Papel carta">
              <a:extLst>
                <a:ext uri="{FF2B5EF4-FFF2-40B4-BE49-F238E27FC236}">
                  <a16:creationId xmlns:a16="http://schemas.microsoft.com/office/drawing/2014/main" id="{AECACD6A-0418-4FB4-8550-F0CC3D87E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920" y="4486468"/>
              <a:ext cx="12039" cy="20065"/>
            </a:xfrm>
            <a:custGeom>
              <a:avLst/>
              <a:gdLst>
                <a:gd name="T0" fmla="*/ 0 w 6"/>
                <a:gd name="T1" fmla="*/ 9 h 10"/>
                <a:gd name="T2" fmla="*/ 0 w 6"/>
                <a:gd name="T3" fmla="*/ 6 h 10"/>
                <a:gd name="T4" fmla="*/ 2 w 6"/>
                <a:gd name="T5" fmla="*/ 4 h 10"/>
                <a:gd name="T6" fmla="*/ 3 w 6"/>
                <a:gd name="T7" fmla="*/ 1 h 10"/>
                <a:gd name="T8" fmla="*/ 5 w 6"/>
                <a:gd name="T9" fmla="*/ 0 h 10"/>
                <a:gd name="T10" fmla="*/ 4 w 6"/>
                <a:gd name="T11" fmla="*/ 3 h 10"/>
                <a:gd name="T12" fmla="*/ 3 w 6"/>
                <a:gd name="T13" fmla="*/ 7 h 10"/>
                <a:gd name="T14" fmla="*/ 3 w 6"/>
                <a:gd name="T15" fmla="*/ 9 h 10"/>
                <a:gd name="T16" fmla="*/ 0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0" y="9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4" y="3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67" name="Freeform 468" descr="Papel carta">
              <a:extLst>
                <a:ext uri="{FF2B5EF4-FFF2-40B4-BE49-F238E27FC236}">
                  <a16:creationId xmlns:a16="http://schemas.microsoft.com/office/drawing/2014/main" id="{3416C59C-565E-4048-AEAA-34A44F149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894" y="4508539"/>
              <a:ext cx="10032" cy="20065"/>
            </a:xfrm>
            <a:custGeom>
              <a:avLst/>
              <a:gdLst>
                <a:gd name="T0" fmla="*/ 3 w 5"/>
                <a:gd name="T1" fmla="*/ 9 h 10"/>
                <a:gd name="T2" fmla="*/ 1 w 5"/>
                <a:gd name="T3" fmla="*/ 9 h 10"/>
                <a:gd name="T4" fmla="*/ 0 w 5"/>
                <a:gd name="T5" fmla="*/ 7 h 10"/>
                <a:gd name="T6" fmla="*/ 1 w 5"/>
                <a:gd name="T7" fmla="*/ 5 h 10"/>
                <a:gd name="T8" fmla="*/ 3 w 5"/>
                <a:gd name="T9" fmla="*/ 1 h 10"/>
                <a:gd name="T10" fmla="*/ 4 w 5"/>
                <a:gd name="T11" fmla="*/ 0 h 10"/>
                <a:gd name="T12" fmla="*/ 4 w 5"/>
                <a:gd name="T13" fmla="*/ 3 h 10"/>
                <a:gd name="T14" fmla="*/ 3 w 5"/>
                <a:gd name="T15" fmla="*/ 6 h 10"/>
                <a:gd name="T16" fmla="*/ 3 w 5"/>
                <a:gd name="T17" fmla="*/ 7 h 10"/>
                <a:gd name="T18" fmla="*/ 3 w 5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lnTo>
                    <a:pt x="1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3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9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68" name="Freeform 469" descr="Papel carta">
              <a:extLst>
                <a:ext uri="{FF2B5EF4-FFF2-40B4-BE49-F238E27FC236}">
                  <a16:creationId xmlns:a16="http://schemas.microsoft.com/office/drawing/2014/main" id="{E5D38D9E-E92D-45CD-B8A3-F2B90276B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881" y="4532617"/>
              <a:ext cx="6019" cy="24077"/>
            </a:xfrm>
            <a:custGeom>
              <a:avLst/>
              <a:gdLst>
                <a:gd name="T0" fmla="*/ 1 w 3"/>
                <a:gd name="T1" fmla="*/ 11 h 12"/>
                <a:gd name="T2" fmla="*/ 1 w 3"/>
                <a:gd name="T3" fmla="*/ 6 h 12"/>
                <a:gd name="T4" fmla="*/ 0 w 3"/>
                <a:gd name="T5" fmla="*/ 4 h 12"/>
                <a:gd name="T6" fmla="*/ 2 w 3"/>
                <a:gd name="T7" fmla="*/ 0 h 12"/>
                <a:gd name="T8" fmla="*/ 1 w 3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2">
                  <a:moveTo>
                    <a:pt x="1" y="11"/>
                  </a:moveTo>
                  <a:lnTo>
                    <a:pt x="1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" y="11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69" name="Freeform 470" descr="Papel carta">
              <a:extLst>
                <a:ext uri="{FF2B5EF4-FFF2-40B4-BE49-F238E27FC236}">
                  <a16:creationId xmlns:a16="http://schemas.microsoft.com/office/drawing/2014/main" id="{DEBF4FB0-3DF9-47A5-AD7A-8BFDC3773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369" y="4568733"/>
              <a:ext cx="12039" cy="8026"/>
            </a:xfrm>
            <a:custGeom>
              <a:avLst/>
              <a:gdLst>
                <a:gd name="T0" fmla="*/ 5 w 6"/>
                <a:gd name="T1" fmla="*/ 3 h 4"/>
                <a:gd name="T2" fmla="*/ 2 w 6"/>
                <a:gd name="T3" fmla="*/ 2 h 4"/>
                <a:gd name="T4" fmla="*/ 0 w 6"/>
                <a:gd name="T5" fmla="*/ 0 h 4"/>
                <a:gd name="T6" fmla="*/ 5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5" y="3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70" name="Freeform 471" descr="Papel carta">
              <a:extLst>
                <a:ext uri="{FF2B5EF4-FFF2-40B4-BE49-F238E27FC236}">
                  <a16:creationId xmlns:a16="http://schemas.microsoft.com/office/drawing/2014/main" id="{B6DAAFF8-A096-4943-95C6-C0795D4EC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025" y="4642972"/>
              <a:ext cx="12039" cy="22071"/>
            </a:xfrm>
            <a:custGeom>
              <a:avLst/>
              <a:gdLst>
                <a:gd name="T0" fmla="*/ 5 w 6"/>
                <a:gd name="T1" fmla="*/ 10 h 11"/>
                <a:gd name="T2" fmla="*/ 3 w 6"/>
                <a:gd name="T3" fmla="*/ 6 h 11"/>
                <a:gd name="T4" fmla="*/ 1 w 6"/>
                <a:gd name="T5" fmla="*/ 4 h 11"/>
                <a:gd name="T6" fmla="*/ 1 w 6"/>
                <a:gd name="T7" fmla="*/ 3 h 11"/>
                <a:gd name="T8" fmla="*/ 1 w 6"/>
                <a:gd name="T9" fmla="*/ 2 h 11"/>
                <a:gd name="T10" fmla="*/ 0 w 6"/>
                <a:gd name="T11" fmla="*/ 0 h 11"/>
                <a:gd name="T12" fmla="*/ 2 w 6"/>
                <a:gd name="T13" fmla="*/ 1 h 11"/>
                <a:gd name="T14" fmla="*/ 3 w 6"/>
                <a:gd name="T15" fmla="*/ 4 h 11"/>
                <a:gd name="T16" fmla="*/ 4 w 6"/>
                <a:gd name="T17" fmla="*/ 6 h 11"/>
                <a:gd name="T18" fmla="*/ 5 w 6"/>
                <a:gd name="T1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1">
                  <a:moveTo>
                    <a:pt x="5" y="10"/>
                  </a:moveTo>
                  <a:lnTo>
                    <a:pt x="3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4"/>
                  </a:lnTo>
                  <a:lnTo>
                    <a:pt x="4" y="6"/>
                  </a:lnTo>
                  <a:lnTo>
                    <a:pt x="5" y="1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71" name="Line 472" descr="Papel carta">
              <a:extLst>
                <a:ext uri="{FF2B5EF4-FFF2-40B4-BE49-F238E27FC236}">
                  <a16:creationId xmlns:a16="http://schemas.microsoft.com/office/drawing/2014/main" id="{912D2BD5-22D3-4116-8325-7EEE7A42D6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13051" y="4669056"/>
              <a:ext cx="18058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72" name="Line 473" descr="Papel carta">
              <a:extLst>
                <a:ext uri="{FF2B5EF4-FFF2-40B4-BE49-F238E27FC236}">
                  <a16:creationId xmlns:a16="http://schemas.microsoft.com/office/drawing/2014/main" id="{6ACC9087-F7B2-4EEB-9D7A-ED676DB4D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7096" y="4679088"/>
              <a:ext cx="0" cy="2006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73" name="Freeform 474" descr="Papel carta">
              <a:extLst>
                <a:ext uri="{FF2B5EF4-FFF2-40B4-BE49-F238E27FC236}">
                  <a16:creationId xmlns:a16="http://schemas.microsoft.com/office/drawing/2014/main" id="{C6AE32DC-66DC-4327-8AE3-2614F5FA7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4025" y="4673069"/>
              <a:ext cx="80258" cy="22071"/>
            </a:xfrm>
            <a:custGeom>
              <a:avLst/>
              <a:gdLst>
                <a:gd name="T0" fmla="*/ 39 w 40"/>
                <a:gd name="T1" fmla="*/ 10 h 11"/>
                <a:gd name="T2" fmla="*/ 36 w 40"/>
                <a:gd name="T3" fmla="*/ 10 h 11"/>
                <a:gd name="T4" fmla="*/ 29 w 40"/>
                <a:gd name="T5" fmla="*/ 8 h 11"/>
                <a:gd name="T6" fmla="*/ 27 w 40"/>
                <a:gd name="T7" fmla="*/ 7 h 11"/>
                <a:gd name="T8" fmla="*/ 23 w 40"/>
                <a:gd name="T9" fmla="*/ 6 h 11"/>
                <a:gd name="T10" fmla="*/ 20 w 40"/>
                <a:gd name="T11" fmla="*/ 6 h 11"/>
                <a:gd name="T12" fmla="*/ 19 w 40"/>
                <a:gd name="T13" fmla="*/ 5 h 11"/>
                <a:gd name="T14" fmla="*/ 15 w 40"/>
                <a:gd name="T15" fmla="*/ 5 h 11"/>
                <a:gd name="T16" fmla="*/ 12 w 40"/>
                <a:gd name="T17" fmla="*/ 6 h 11"/>
                <a:gd name="T18" fmla="*/ 6 w 40"/>
                <a:gd name="T19" fmla="*/ 4 h 11"/>
                <a:gd name="T20" fmla="*/ 5 w 40"/>
                <a:gd name="T21" fmla="*/ 3 h 11"/>
                <a:gd name="T22" fmla="*/ 3 w 40"/>
                <a:gd name="T23" fmla="*/ 3 h 11"/>
                <a:gd name="T24" fmla="*/ 0 w 40"/>
                <a:gd name="T25" fmla="*/ 1 h 11"/>
                <a:gd name="T26" fmla="*/ 0 w 40"/>
                <a:gd name="T27" fmla="*/ 0 h 11"/>
                <a:gd name="T28" fmla="*/ 3 w 40"/>
                <a:gd name="T29" fmla="*/ 1 h 11"/>
                <a:gd name="T30" fmla="*/ 10 w 40"/>
                <a:gd name="T31" fmla="*/ 1 h 11"/>
                <a:gd name="T32" fmla="*/ 12 w 40"/>
                <a:gd name="T33" fmla="*/ 2 h 11"/>
                <a:gd name="T34" fmla="*/ 18 w 40"/>
                <a:gd name="T35" fmla="*/ 2 h 11"/>
                <a:gd name="T36" fmla="*/ 22 w 40"/>
                <a:gd name="T37" fmla="*/ 3 h 11"/>
                <a:gd name="T38" fmla="*/ 22 w 40"/>
                <a:gd name="T39" fmla="*/ 4 h 11"/>
                <a:gd name="T40" fmla="*/ 33 w 40"/>
                <a:gd name="T41" fmla="*/ 7 h 11"/>
                <a:gd name="T42" fmla="*/ 35 w 40"/>
                <a:gd name="T43" fmla="*/ 7 h 11"/>
                <a:gd name="T44" fmla="*/ 36 w 40"/>
                <a:gd name="T45" fmla="*/ 8 h 11"/>
                <a:gd name="T46" fmla="*/ 38 w 40"/>
                <a:gd name="T47" fmla="*/ 9 h 11"/>
                <a:gd name="T48" fmla="*/ 39 w 40"/>
                <a:gd name="T4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1">
                  <a:moveTo>
                    <a:pt x="39" y="10"/>
                  </a:moveTo>
                  <a:lnTo>
                    <a:pt x="36" y="10"/>
                  </a:lnTo>
                  <a:lnTo>
                    <a:pt x="29" y="8"/>
                  </a:lnTo>
                  <a:lnTo>
                    <a:pt x="27" y="7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6" y="8"/>
                  </a:lnTo>
                  <a:lnTo>
                    <a:pt x="38" y="9"/>
                  </a:lnTo>
                  <a:lnTo>
                    <a:pt x="39" y="1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74" name="Freeform 475" descr="Papel carta">
              <a:extLst>
                <a:ext uri="{FF2B5EF4-FFF2-40B4-BE49-F238E27FC236}">
                  <a16:creationId xmlns:a16="http://schemas.microsoft.com/office/drawing/2014/main" id="{393D4939-AFC7-43A0-8AC1-0AA59547F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1012" y="4675075"/>
              <a:ext cx="16052" cy="24077"/>
            </a:xfrm>
            <a:custGeom>
              <a:avLst/>
              <a:gdLst>
                <a:gd name="T0" fmla="*/ 3 w 8"/>
                <a:gd name="T1" fmla="*/ 11 h 12"/>
                <a:gd name="T2" fmla="*/ 3 w 8"/>
                <a:gd name="T3" fmla="*/ 9 h 12"/>
                <a:gd name="T4" fmla="*/ 3 w 8"/>
                <a:gd name="T5" fmla="*/ 7 h 12"/>
                <a:gd name="T6" fmla="*/ 3 w 8"/>
                <a:gd name="T7" fmla="*/ 4 h 12"/>
                <a:gd name="T8" fmla="*/ 0 w 8"/>
                <a:gd name="T9" fmla="*/ 3 h 12"/>
                <a:gd name="T10" fmla="*/ 0 w 8"/>
                <a:gd name="T11" fmla="*/ 1 h 12"/>
                <a:gd name="T12" fmla="*/ 0 w 8"/>
                <a:gd name="T13" fmla="*/ 0 h 12"/>
                <a:gd name="T14" fmla="*/ 3 w 8"/>
                <a:gd name="T15" fmla="*/ 1 h 12"/>
                <a:gd name="T16" fmla="*/ 5 w 8"/>
                <a:gd name="T17" fmla="*/ 2 h 12"/>
                <a:gd name="T18" fmla="*/ 5 w 8"/>
                <a:gd name="T19" fmla="*/ 3 h 12"/>
                <a:gd name="T20" fmla="*/ 6 w 8"/>
                <a:gd name="T21" fmla="*/ 5 h 12"/>
                <a:gd name="T22" fmla="*/ 7 w 8"/>
                <a:gd name="T23" fmla="*/ 7 h 12"/>
                <a:gd name="T24" fmla="*/ 6 w 8"/>
                <a:gd name="T25" fmla="*/ 9 h 12"/>
                <a:gd name="T26" fmla="*/ 3 w 8"/>
                <a:gd name="T2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2">
                  <a:moveTo>
                    <a:pt x="3" y="11"/>
                  </a:moveTo>
                  <a:lnTo>
                    <a:pt x="3" y="9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5"/>
                  </a:lnTo>
                  <a:lnTo>
                    <a:pt x="7" y="7"/>
                  </a:lnTo>
                  <a:lnTo>
                    <a:pt x="6" y="9"/>
                  </a:lnTo>
                  <a:lnTo>
                    <a:pt x="3" y="11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75" name="Freeform 476" descr="Papel carta">
              <a:extLst>
                <a:ext uri="{FF2B5EF4-FFF2-40B4-BE49-F238E27FC236}">
                  <a16:creationId xmlns:a16="http://schemas.microsoft.com/office/drawing/2014/main" id="{E65A99B0-9AF3-4E94-A1B3-A9B4B2B17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2148" y="4693133"/>
              <a:ext cx="24077" cy="12039"/>
            </a:xfrm>
            <a:custGeom>
              <a:avLst/>
              <a:gdLst>
                <a:gd name="T0" fmla="*/ 9 w 12"/>
                <a:gd name="T1" fmla="*/ 5 h 6"/>
                <a:gd name="T2" fmla="*/ 5 w 12"/>
                <a:gd name="T3" fmla="*/ 2 h 6"/>
                <a:gd name="T4" fmla="*/ 3 w 12"/>
                <a:gd name="T5" fmla="*/ 2 h 6"/>
                <a:gd name="T6" fmla="*/ 1 w 12"/>
                <a:gd name="T7" fmla="*/ 1 h 6"/>
                <a:gd name="T8" fmla="*/ 0 w 12"/>
                <a:gd name="T9" fmla="*/ 1 h 6"/>
                <a:gd name="T10" fmla="*/ 1 w 12"/>
                <a:gd name="T11" fmla="*/ 0 h 6"/>
                <a:gd name="T12" fmla="*/ 3 w 12"/>
                <a:gd name="T13" fmla="*/ 0 h 6"/>
                <a:gd name="T14" fmla="*/ 5 w 12"/>
                <a:gd name="T15" fmla="*/ 0 h 6"/>
                <a:gd name="T16" fmla="*/ 6 w 12"/>
                <a:gd name="T17" fmla="*/ 1 h 6"/>
                <a:gd name="T18" fmla="*/ 9 w 12"/>
                <a:gd name="T19" fmla="*/ 1 h 6"/>
                <a:gd name="T20" fmla="*/ 11 w 12"/>
                <a:gd name="T21" fmla="*/ 3 h 6"/>
                <a:gd name="T22" fmla="*/ 11 w 12"/>
                <a:gd name="T23" fmla="*/ 5 h 6"/>
                <a:gd name="T24" fmla="*/ 9 w 12"/>
                <a:gd name="T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6">
                  <a:moveTo>
                    <a:pt x="9" y="5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76" name="Freeform 477" descr="Papel carta">
              <a:extLst>
                <a:ext uri="{FF2B5EF4-FFF2-40B4-BE49-F238E27FC236}">
                  <a16:creationId xmlns:a16="http://schemas.microsoft.com/office/drawing/2014/main" id="{35E92431-8038-4619-B92F-B5C65C34F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5090" y="4689120"/>
              <a:ext cx="14045" cy="26084"/>
            </a:xfrm>
            <a:custGeom>
              <a:avLst/>
              <a:gdLst>
                <a:gd name="T0" fmla="*/ 5 w 7"/>
                <a:gd name="T1" fmla="*/ 12 h 13"/>
                <a:gd name="T2" fmla="*/ 5 w 7"/>
                <a:gd name="T3" fmla="*/ 10 h 13"/>
                <a:gd name="T4" fmla="*/ 2 w 7"/>
                <a:gd name="T5" fmla="*/ 6 h 13"/>
                <a:gd name="T6" fmla="*/ 2 w 7"/>
                <a:gd name="T7" fmla="*/ 3 h 13"/>
                <a:gd name="T8" fmla="*/ 1 w 7"/>
                <a:gd name="T9" fmla="*/ 3 h 13"/>
                <a:gd name="T10" fmla="*/ 0 w 7"/>
                <a:gd name="T11" fmla="*/ 0 h 13"/>
                <a:gd name="T12" fmla="*/ 1 w 7"/>
                <a:gd name="T13" fmla="*/ 0 h 13"/>
                <a:gd name="T14" fmla="*/ 2 w 7"/>
                <a:gd name="T15" fmla="*/ 2 h 13"/>
                <a:gd name="T16" fmla="*/ 3 w 7"/>
                <a:gd name="T17" fmla="*/ 3 h 13"/>
                <a:gd name="T18" fmla="*/ 3 w 7"/>
                <a:gd name="T19" fmla="*/ 5 h 13"/>
                <a:gd name="T20" fmla="*/ 5 w 7"/>
                <a:gd name="T21" fmla="*/ 7 h 13"/>
                <a:gd name="T22" fmla="*/ 6 w 7"/>
                <a:gd name="T23" fmla="*/ 9 h 13"/>
                <a:gd name="T24" fmla="*/ 5 w 7"/>
                <a:gd name="T2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3">
                  <a:moveTo>
                    <a:pt x="5" y="12"/>
                  </a:moveTo>
                  <a:lnTo>
                    <a:pt x="5" y="10"/>
                  </a:lnTo>
                  <a:lnTo>
                    <a:pt x="2" y="6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5" y="1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77" name="Freeform 478" descr="Papel carta">
              <a:extLst>
                <a:ext uri="{FF2B5EF4-FFF2-40B4-BE49-F238E27FC236}">
                  <a16:creationId xmlns:a16="http://schemas.microsoft.com/office/drawing/2014/main" id="{23F53EE2-D347-4298-973D-38AFFC79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3315" y="4705172"/>
              <a:ext cx="14045" cy="10032"/>
            </a:xfrm>
            <a:custGeom>
              <a:avLst/>
              <a:gdLst>
                <a:gd name="T0" fmla="*/ 0 w 7"/>
                <a:gd name="T1" fmla="*/ 4 h 5"/>
                <a:gd name="T2" fmla="*/ 1 w 7"/>
                <a:gd name="T3" fmla="*/ 3 h 5"/>
                <a:gd name="T4" fmla="*/ 3 w 7"/>
                <a:gd name="T5" fmla="*/ 2 h 5"/>
                <a:gd name="T6" fmla="*/ 6 w 7"/>
                <a:gd name="T7" fmla="*/ 0 h 5"/>
                <a:gd name="T8" fmla="*/ 5 w 7"/>
                <a:gd name="T9" fmla="*/ 3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1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5" y="3"/>
                  </a:lnTo>
                  <a:lnTo>
                    <a:pt x="0" y="4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78" name="Freeform 479" descr="Papel carta">
              <a:extLst>
                <a:ext uri="{FF2B5EF4-FFF2-40B4-BE49-F238E27FC236}">
                  <a16:creationId xmlns:a16="http://schemas.microsoft.com/office/drawing/2014/main" id="{056A6B98-762D-4505-8011-082F15334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094" y="4753327"/>
              <a:ext cx="30097" cy="38123"/>
            </a:xfrm>
            <a:custGeom>
              <a:avLst/>
              <a:gdLst>
                <a:gd name="T0" fmla="*/ 0 w 15"/>
                <a:gd name="T1" fmla="*/ 0 h 19"/>
                <a:gd name="T2" fmla="*/ 1 w 15"/>
                <a:gd name="T3" fmla="*/ 0 h 19"/>
                <a:gd name="T4" fmla="*/ 2 w 15"/>
                <a:gd name="T5" fmla="*/ 2 h 19"/>
                <a:gd name="T6" fmla="*/ 4 w 15"/>
                <a:gd name="T7" fmla="*/ 5 h 19"/>
                <a:gd name="T8" fmla="*/ 5 w 15"/>
                <a:gd name="T9" fmla="*/ 7 h 19"/>
                <a:gd name="T10" fmla="*/ 6 w 15"/>
                <a:gd name="T11" fmla="*/ 9 h 19"/>
                <a:gd name="T12" fmla="*/ 7 w 15"/>
                <a:gd name="T13" fmla="*/ 10 h 19"/>
                <a:gd name="T14" fmla="*/ 9 w 15"/>
                <a:gd name="T15" fmla="*/ 12 h 19"/>
                <a:gd name="T16" fmla="*/ 11 w 15"/>
                <a:gd name="T17" fmla="*/ 12 h 19"/>
                <a:gd name="T18" fmla="*/ 12 w 15"/>
                <a:gd name="T19" fmla="*/ 14 h 19"/>
                <a:gd name="T20" fmla="*/ 14 w 15"/>
                <a:gd name="T21" fmla="*/ 16 h 19"/>
                <a:gd name="T22" fmla="*/ 14 w 15"/>
                <a:gd name="T23" fmla="*/ 18 h 19"/>
                <a:gd name="T24" fmla="*/ 13 w 15"/>
                <a:gd name="T25" fmla="*/ 16 h 19"/>
                <a:gd name="T26" fmla="*/ 11 w 15"/>
                <a:gd name="T27" fmla="*/ 16 h 19"/>
                <a:gd name="T28" fmla="*/ 9 w 15"/>
                <a:gd name="T29" fmla="*/ 16 h 19"/>
                <a:gd name="T30" fmla="*/ 8 w 15"/>
                <a:gd name="T31" fmla="*/ 15 h 19"/>
                <a:gd name="T32" fmla="*/ 7 w 15"/>
                <a:gd name="T33" fmla="*/ 13 h 19"/>
                <a:gd name="T34" fmla="*/ 6 w 15"/>
                <a:gd name="T35" fmla="*/ 12 h 19"/>
                <a:gd name="T36" fmla="*/ 3 w 15"/>
                <a:gd name="T37" fmla="*/ 7 h 19"/>
                <a:gd name="T38" fmla="*/ 2 w 15"/>
                <a:gd name="T39" fmla="*/ 5 h 19"/>
                <a:gd name="T40" fmla="*/ 1 w 15"/>
                <a:gd name="T41" fmla="*/ 1 h 19"/>
                <a:gd name="T42" fmla="*/ 0 w 15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9">
                  <a:moveTo>
                    <a:pt x="0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4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79" name="Freeform 480" descr="Papel carta">
              <a:extLst>
                <a:ext uri="{FF2B5EF4-FFF2-40B4-BE49-F238E27FC236}">
                  <a16:creationId xmlns:a16="http://schemas.microsoft.com/office/drawing/2014/main" id="{682CFFD9-0A5C-4F4F-B641-24ACBAE3F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268" y="4843617"/>
              <a:ext cx="14045" cy="10032"/>
            </a:xfrm>
            <a:custGeom>
              <a:avLst/>
              <a:gdLst>
                <a:gd name="T0" fmla="*/ 6 w 7"/>
                <a:gd name="T1" fmla="*/ 4 h 5"/>
                <a:gd name="T2" fmla="*/ 2 w 7"/>
                <a:gd name="T3" fmla="*/ 3 h 5"/>
                <a:gd name="T4" fmla="*/ 1 w 7"/>
                <a:gd name="T5" fmla="*/ 2 h 5"/>
                <a:gd name="T6" fmla="*/ 0 w 7"/>
                <a:gd name="T7" fmla="*/ 1 h 5"/>
                <a:gd name="T8" fmla="*/ 2 w 7"/>
                <a:gd name="T9" fmla="*/ 0 h 5"/>
                <a:gd name="T10" fmla="*/ 5 w 7"/>
                <a:gd name="T11" fmla="*/ 0 h 5"/>
                <a:gd name="T12" fmla="*/ 6 w 7"/>
                <a:gd name="T13" fmla="*/ 0 h 5"/>
                <a:gd name="T14" fmla="*/ 5 w 7"/>
                <a:gd name="T15" fmla="*/ 1 h 5"/>
                <a:gd name="T16" fmla="*/ 6 w 7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6" y="4"/>
                  </a:move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6" y="4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80" name="Freeform 481" descr="Papel carta">
              <a:extLst>
                <a:ext uri="{FF2B5EF4-FFF2-40B4-BE49-F238E27FC236}">
                  <a16:creationId xmlns:a16="http://schemas.microsoft.com/office/drawing/2014/main" id="{7255B7D9-50A6-49D2-9FB0-65A52FD40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520" y="4851643"/>
              <a:ext cx="8026" cy="12039"/>
            </a:xfrm>
            <a:custGeom>
              <a:avLst/>
              <a:gdLst>
                <a:gd name="T0" fmla="*/ 1 w 4"/>
                <a:gd name="T1" fmla="*/ 5 h 6"/>
                <a:gd name="T2" fmla="*/ 0 w 4"/>
                <a:gd name="T3" fmla="*/ 3 h 6"/>
                <a:gd name="T4" fmla="*/ 0 w 4"/>
                <a:gd name="T5" fmla="*/ 0 h 6"/>
                <a:gd name="T6" fmla="*/ 2 w 4"/>
                <a:gd name="T7" fmla="*/ 0 h 6"/>
                <a:gd name="T8" fmla="*/ 3 w 4"/>
                <a:gd name="T9" fmla="*/ 2 h 6"/>
                <a:gd name="T10" fmla="*/ 2 w 4"/>
                <a:gd name="T11" fmla="*/ 3 h 6"/>
                <a:gd name="T12" fmla="*/ 1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5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81" name="Line 482" descr="Papel carta">
              <a:extLst>
                <a:ext uri="{FF2B5EF4-FFF2-40B4-BE49-F238E27FC236}">
                  <a16:creationId xmlns:a16="http://schemas.microsoft.com/office/drawing/2014/main" id="{1E295179-95EE-4D23-B6C6-1335FF6B0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11045" y="4891772"/>
              <a:ext cx="4013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82" name="Freeform 483" descr="Papel carta">
              <a:extLst>
                <a:ext uri="{FF2B5EF4-FFF2-40B4-BE49-F238E27FC236}">
                  <a16:creationId xmlns:a16="http://schemas.microsoft.com/office/drawing/2014/main" id="{5739FF8D-CCD1-40F6-9A03-E05272114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294" y="4875720"/>
              <a:ext cx="18058" cy="44142"/>
            </a:xfrm>
            <a:custGeom>
              <a:avLst/>
              <a:gdLst>
                <a:gd name="T0" fmla="*/ 4 w 9"/>
                <a:gd name="T1" fmla="*/ 21 h 22"/>
                <a:gd name="T2" fmla="*/ 3 w 9"/>
                <a:gd name="T3" fmla="*/ 20 h 22"/>
                <a:gd name="T4" fmla="*/ 3 w 9"/>
                <a:gd name="T5" fmla="*/ 18 h 22"/>
                <a:gd name="T6" fmla="*/ 1 w 9"/>
                <a:gd name="T7" fmla="*/ 16 h 22"/>
                <a:gd name="T8" fmla="*/ 2 w 9"/>
                <a:gd name="T9" fmla="*/ 14 h 22"/>
                <a:gd name="T10" fmla="*/ 2 w 9"/>
                <a:gd name="T11" fmla="*/ 12 h 22"/>
                <a:gd name="T12" fmla="*/ 1 w 9"/>
                <a:gd name="T13" fmla="*/ 13 h 22"/>
                <a:gd name="T14" fmla="*/ 0 w 9"/>
                <a:gd name="T15" fmla="*/ 11 h 22"/>
                <a:gd name="T16" fmla="*/ 0 w 9"/>
                <a:gd name="T17" fmla="*/ 8 h 22"/>
                <a:gd name="T18" fmla="*/ 1 w 9"/>
                <a:gd name="T19" fmla="*/ 8 h 22"/>
                <a:gd name="T20" fmla="*/ 3 w 9"/>
                <a:gd name="T21" fmla="*/ 5 h 22"/>
                <a:gd name="T22" fmla="*/ 4 w 9"/>
                <a:gd name="T23" fmla="*/ 3 h 22"/>
                <a:gd name="T24" fmla="*/ 5 w 9"/>
                <a:gd name="T25" fmla="*/ 1 h 22"/>
                <a:gd name="T26" fmla="*/ 7 w 9"/>
                <a:gd name="T27" fmla="*/ 0 h 22"/>
                <a:gd name="T28" fmla="*/ 8 w 9"/>
                <a:gd name="T29" fmla="*/ 0 h 22"/>
                <a:gd name="T30" fmla="*/ 7 w 9"/>
                <a:gd name="T31" fmla="*/ 2 h 22"/>
                <a:gd name="T32" fmla="*/ 7 w 9"/>
                <a:gd name="T33" fmla="*/ 5 h 22"/>
                <a:gd name="T34" fmla="*/ 7 w 9"/>
                <a:gd name="T35" fmla="*/ 8 h 22"/>
                <a:gd name="T36" fmla="*/ 6 w 9"/>
                <a:gd name="T37" fmla="*/ 12 h 22"/>
                <a:gd name="T38" fmla="*/ 7 w 9"/>
                <a:gd name="T39" fmla="*/ 13 h 22"/>
                <a:gd name="T40" fmla="*/ 4 w 9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22">
                  <a:moveTo>
                    <a:pt x="4" y="21"/>
                  </a:moveTo>
                  <a:lnTo>
                    <a:pt x="3" y="20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4" y="21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83" name="Freeform 484" descr="Papel carta">
              <a:extLst>
                <a:ext uri="{FF2B5EF4-FFF2-40B4-BE49-F238E27FC236}">
                  <a16:creationId xmlns:a16="http://schemas.microsoft.com/office/drawing/2014/main" id="{5FDAA7A8-1D2E-4D13-A8CB-2C2CB645A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16" y="4883746"/>
              <a:ext cx="68219" cy="106342"/>
            </a:xfrm>
            <a:custGeom>
              <a:avLst/>
              <a:gdLst>
                <a:gd name="T0" fmla="*/ 5 w 34"/>
                <a:gd name="T1" fmla="*/ 52 h 53"/>
                <a:gd name="T2" fmla="*/ 1 w 34"/>
                <a:gd name="T3" fmla="*/ 47 h 53"/>
                <a:gd name="T4" fmla="*/ 0 w 34"/>
                <a:gd name="T5" fmla="*/ 45 h 53"/>
                <a:gd name="T6" fmla="*/ 0 w 34"/>
                <a:gd name="T7" fmla="*/ 39 h 53"/>
                <a:gd name="T8" fmla="*/ 1 w 34"/>
                <a:gd name="T9" fmla="*/ 39 h 53"/>
                <a:gd name="T10" fmla="*/ 2 w 34"/>
                <a:gd name="T11" fmla="*/ 36 h 53"/>
                <a:gd name="T12" fmla="*/ 2 w 34"/>
                <a:gd name="T13" fmla="*/ 29 h 53"/>
                <a:gd name="T14" fmla="*/ 4 w 34"/>
                <a:gd name="T15" fmla="*/ 28 h 53"/>
                <a:gd name="T16" fmla="*/ 6 w 34"/>
                <a:gd name="T17" fmla="*/ 27 h 53"/>
                <a:gd name="T18" fmla="*/ 6 w 34"/>
                <a:gd name="T19" fmla="*/ 25 h 53"/>
                <a:gd name="T20" fmla="*/ 7 w 34"/>
                <a:gd name="T21" fmla="*/ 25 h 53"/>
                <a:gd name="T22" fmla="*/ 8 w 34"/>
                <a:gd name="T23" fmla="*/ 21 h 53"/>
                <a:gd name="T24" fmla="*/ 8 w 34"/>
                <a:gd name="T25" fmla="*/ 18 h 53"/>
                <a:gd name="T26" fmla="*/ 10 w 34"/>
                <a:gd name="T27" fmla="*/ 16 h 53"/>
                <a:gd name="T28" fmla="*/ 11 w 34"/>
                <a:gd name="T29" fmla="*/ 16 h 53"/>
                <a:gd name="T30" fmla="*/ 11 w 34"/>
                <a:gd name="T31" fmla="*/ 13 h 53"/>
                <a:gd name="T32" fmla="*/ 12 w 34"/>
                <a:gd name="T33" fmla="*/ 10 h 53"/>
                <a:gd name="T34" fmla="*/ 12 w 34"/>
                <a:gd name="T35" fmla="*/ 9 h 53"/>
                <a:gd name="T36" fmla="*/ 14 w 34"/>
                <a:gd name="T37" fmla="*/ 9 h 53"/>
                <a:gd name="T38" fmla="*/ 15 w 34"/>
                <a:gd name="T39" fmla="*/ 10 h 53"/>
                <a:gd name="T40" fmla="*/ 16 w 34"/>
                <a:gd name="T41" fmla="*/ 11 h 53"/>
                <a:gd name="T42" fmla="*/ 17 w 34"/>
                <a:gd name="T43" fmla="*/ 9 h 53"/>
                <a:gd name="T44" fmla="*/ 19 w 34"/>
                <a:gd name="T45" fmla="*/ 10 h 53"/>
                <a:gd name="T46" fmla="*/ 21 w 34"/>
                <a:gd name="T47" fmla="*/ 9 h 53"/>
                <a:gd name="T48" fmla="*/ 22 w 34"/>
                <a:gd name="T49" fmla="*/ 10 h 53"/>
                <a:gd name="T50" fmla="*/ 26 w 34"/>
                <a:gd name="T51" fmla="*/ 8 h 53"/>
                <a:gd name="T52" fmla="*/ 29 w 34"/>
                <a:gd name="T53" fmla="*/ 5 h 53"/>
                <a:gd name="T54" fmla="*/ 30 w 34"/>
                <a:gd name="T55" fmla="*/ 4 h 53"/>
                <a:gd name="T56" fmla="*/ 32 w 34"/>
                <a:gd name="T57" fmla="*/ 3 h 53"/>
                <a:gd name="T58" fmla="*/ 28 w 34"/>
                <a:gd name="T59" fmla="*/ 0 h 53"/>
                <a:gd name="T60" fmla="*/ 33 w 34"/>
                <a:gd name="T61" fmla="*/ 16 h 53"/>
                <a:gd name="T62" fmla="*/ 32 w 34"/>
                <a:gd name="T63" fmla="*/ 20 h 53"/>
                <a:gd name="T64" fmla="*/ 25 w 34"/>
                <a:gd name="T65" fmla="*/ 27 h 53"/>
                <a:gd name="T66" fmla="*/ 25 w 34"/>
                <a:gd name="T67" fmla="*/ 31 h 53"/>
                <a:gd name="T68" fmla="*/ 23 w 34"/>
                <a:gd name="T69" fmla="*/ 35 h 53"/>
                <a:gd name="T70" fmla="*/ 22 w 34"/>
                <a:gd name="T71" fmla="*/ 38 h 53"/>
                <a:gd name="T72" fmla="*/ 23 w 34"/>
                <a:gd name="T73" fmla="*/ 39 h 53"/>
                <a:gd name="T74" fmla="*/ 17 w 34"/>
                <a:gd name="T75" fmla="*/ 43 h 53"/>
                <a:gd name="T76" fmla="*/ 15 w 34"/>
                <a:gd name="T77" fmla="*/ 46 h 53"/>
                <a:gd name="T78" fmla="*/ 12 w 34"/>
                <a:gd name="T79" fmla="*/ 49 h 53"/>
                <a:gd name="T80" fmla="*/ 11 w 34"/>
                <a:gd name="T81" fmla="*/ 50 h 53"/>
                <a:gd name="T82" fmla="*/ 10 w 34"/>
                <a:gd name="T83" fmla="*/ 52 h 53"/>
                <a:gd name="T84" fmla="*/ 8 w 34"/>
                <a:gd name="T85" fmla="*/ 52 h 53"/>
                <a:gd name="T86" fmla="*/ 5 w 34"/>
                <a:gd name="T87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" h="53">
                  <a:moveTo>
                    <a:pt x="5" y="52"/>
                  </a:moveTo>
                  <a:lnTo>
                    <a:pt x="1" y="47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8" y="21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3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28" y="0"/>
                  </a:lnTo>
                  <a:lnTo>
                    <a:pt x="33" y="16"/>
                  </a:lnTo>
                  <a:lnTo>
                    <a:pt x="32" y="20"/>
                  </a:lnTo>
                  <a:lnTo>
                    <a:pt x="25" y="27"/>
                  </a:lnTo>
                  <a:lnTo>
                    <a:pt x="25" y="31"/>
                  </a:lnTo>
                  <a:lnTo>
                    <a:pt x="23" y="35"/>
                  </a:lnTo>
                  <a:lnTo>
                    <a:pt x="22" y="38"/>
                  </a:lnTo>
                  <a:lnTo>
                    <a:pt x="23" y="39"/>
                  </a:lnTo>
                  <a:lnTo>
                    <a:pt x="17" y="43"/>
                  </a:lnTo>
                  <a:lnTo>
                    <a:pt x="15" y="46"/>
                  </a:lnTo>
                  <a:lnTo>
                    <a:pt x="12" y="49"/>
                  </a:lnTo>
                  <a:lnTo>
                    <a:pt x="11" y="50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5" y="52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84" name="Freeform 485" descr="Papel carta">
              <a:extLst>
                <a:ext uri="{FF2B5EF4-FFF2-40B4-BE49-F238E27FC236}">
                  <a16:creationId xmlns:a16="http://schemas.microsoft.com/office/drawing/2014/main" id="{77D5F01F-C242-4802-B2A7-3904D9AEE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404" y="4961998"/>
              <a:ext cx="34110" cy="72232"/>
            </a:xfrm>
            <a:custGeom>
              <a:avLst/>
              <a:gdLst>
                <a:gd name="T0" fmla="*/ 3 w 17"/>
                <a:gd name="T1" fmla="*/ 7 h 36"/>
                <a:gd name="T2" fmla="*/ 6 w 17"/>
                <a:gd name="T3" fmla="*/ 12 h 36"/>
                <a:gd name="T4" fmla="*/ 7 w 17"/>
                <a:gd name="T5" fmla="*/ 13 h 36"/>
                <a:gd name="T6" fmla="*/ 8 w 17"/>
                <a:gd name="T7" fmla="*/ 16 h 36"/>
                <a:gd name="T8" fmla="*/ 9 w 17"/>
                <a:gd name="T9" fmla="*/ 19 h 36"/>
                <a:gd name="T10" fmla="*/ 10 w 17"/>
                <a:gd name="T11" fmla="*/ 19 h 36"/>
                <a:gd name="T12" fmla="*/ 10 w 17"/>
                <a:gd name="T13" fmla="*/ 23 h 36"/>
                <a:gd name="T14" fmla="*/ 12 w 17"/>
                <a:gd name="T15" fmla="*/ 25 h 36"/>
                <a:gd name="T16" fmla="*/ 13 w 17"/>
                <a:gd name="T17" fmla="*/ 29 h 36"/>
                <a:gd name="T18" fmla="*/ 14 w 17"/>
                <a:gd name="T19" fmla="*/ 30 h 36"/>
                <a:gd name="T20" fmla="*/ 15 w 17"/>
                <a:gd name="T21" fmla="*/ 32 h 36"/>
                <a:gd name="T22" fmla="*/ 16 w 17"/>
                <a:gd name="T23" fmla="*/ 33 h 36"/>
                <a:gd name="T24" fmla="*/ 14 w 17"/>
                <a:gd name="T25" fmla="*/ 35 h 36"/>
                <a:gd name="T26" fmla="*/ 13 w 17"/>
                <a:gd name="T27" fmla="*/ 33 h 36"/>
                <a:gd name="T28" fmla="*/ 12 w 17"/>
                <a:gd name="T29" fmla="*/ 32 h 36"/>
                <a:gd name="T30" fmla="*/ 12 w 17"/>
                <a:gd name="T31" fmla="*/ 30 h 36"/>
                <a:gd name="T32" fmla="*/ 11 w 17"/>
                <a:gd name="T33" fmla="*/ 29 h 36"/>
                <a:gd name="T34" fmla="*/ 10 w 17"/>
                <a:gd name="T35" fmla="*/ 28 h 36"/>
                <a:gd name="T36" fmla="*/ 9 w 17"/>
                <a:gd name="T37" fmla="*/ 26 h 36"/>
                <a:gd name="T38" fmla="*/ 6 w 17"/>
                <a:gd name="T39" fmla="*/ 17 h 36"/>
                <a:gd name="T40" fmla="*/ 6 w 17"/>
                <a:gd name="T41" fmla="*/ 16 h 36"/>
                <a:gd name="T42" fmla="*/ 5 w 17"/>
                <a:gd name="T43" fmla="*/ 16 h 36"/>
                <a:gd name="T44" fmla="*/ 4 w 17"/>
                <a:gd name="T45" fmla="*/ 13 h 36"/>
                <a:gd name="T46" fmla="*/ 3 w 17"/>
                <a:gd name="T47" fmla="*/ 11 h 36"/>
                <a:gd name="T48" fmla="*/ 3 w 17"/>
                <a:gd name="T49" fmla="*/ 9 h 36"/>
                <a:gd name="T50" fmla="*/ 2 w 17"/>
                <a:gd name="T51" fmla="*/ 6 h 36"/>
                <a:gd name="T52" fmla="*/ 1 w 17"/>
                <a:gd name="T53" fmla="*/ 3 h 36"/>
                <a:gd name="T54" fmla="*/ 0 w 17"/>
                <a:gd name="T55" fmla="*/ 0 h 36"/>
                <a:gd name="T56" fmla="*/ 1 w 17"/>
                <a:gd name="T57" fmla="*/ 1 h 36"/>
                <a:gd name="T58" fmla="*/ 3 w 17"/>
                <a:gd name="T5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36">
                  <a:moveTo>
                    <a:pt x="3" y="7"/>
                  </a:moveTo>
                  <a:lnTo>
                    <a:pt x="6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2" y="25"/>
                  </a:lnTo>
                  <a:lnTo>
                    <a:pt x="13" y="29"/>
                  </a:lnTo>
                  <a:lnTo>
                    <a:pt x="14" y="30"/>
                  </a:lnTo>
                  <a:lnTo>
                    <a:pt x="15" y="32"/>
                  </a:lnTo>
                  <a:lnTo>
                    <a:pt x="16" y="33"/>
                  </a:lnTo>
                  <a:lnTo>
                    <a:pt x="14" y="35"/>
                  </a:lnTo>
                  <a:lnTo>
                    <a:pt x="13" y="33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9" y="26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3" y="9"/>
                  </a:lnTo>
                  <a:lnTo>
                    <a:pt x="2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7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85" name="Freeform 486" descr="Papel carta">
              <a:extLst>
                <a:ext uri="{FF2B5EF4-FFF2-40B4-BE49-F238E27FC236}">
                  <a16:creationId xmlns:a16="http://schemas.microsoft.com/office/drawing/2014/main" id="{A7B3F93A-675E-4D15-B6A0-B62667AD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500" y="5046269"/>
              <a:ext cx="10032" cy="14045"/>
            </a:xfrm>
            <a:custGeom>
              <a:avLst/>
              <a:gdLst>
                <a:gd name="T0" fmla="*/ 1 w 5"/>
                <a:gd name="T1" fmla="*/ 0 h 7"/>
                <a:gd name="T2" fmla="*/ 2 w 5"/>
                <a:gd name="T3" fmla="*/ 0 h 7"/>
                <a:gd name="T4" fmla="*/ 3 w 5"/>
                <a:gd name="T5" fmla="*/ 1 h 7"/>
                <a:gd name="T6" fmla="*/ 4 w 5"/>
                <a:gd name="T7" fmla="*/ 3 h 7"/>
                <a:gd name="T8" fmla="*/ 4 w 5"/>
                <a:gd name="T9" fmla="*/ 6 h 7"/>
                <a:gd name="T10" fmla="*/ 2 w 5"/>
                <a:gd name="T11" fmla="*/ 6 h 7"/>
                <a:gd name="T12" fmla="*/ 0 w 5"/>
                <a:gd name="T13" fmla="*/ 5 h 7"/>
                <a:gd name="T14" fmla="*/ 2 w 5"/>
                <a:gd name="T15" fmla="*/ 4 h 7"/>
                <a:gd name="T16" fmla="*/ 1 w 5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86" name="Freeform 487" descr="Papel carta">
              <a:extLst>
                <a:ext uri="{FF2B5EF4-FFF2-40B4-BE49-F238E27FC236}">
                  <a16:creationId xmlns:a16="http://schemas.microsoft.com/office/drawing/2014/main" id="{F350E5D0-FEDB-418B-B557-4B5E467A5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031" y="5124521"/>
              <a:ext cx="8026" cy="8026"/>
            </a:xfrm>
            <a:custGeom>
              <a:avLst/>
              <a:gdLst>
                <a:gd name="T0" fmla="*/ 2 w 4"/>
                <a:gd name="T1" fmla="*/ 3 h 4"/>
                <a:gd name="T2" fmla="*/ 0 w 4"/>
                <a:gd name="T3" fmla="*/ 0 h 4"/>
                <a:gd name="T4" fmla="*/ 3 w 4"/>
                <a:gd name="T5" fmla="*/ 0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3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87" name="Freeform 488" descr="Papel carta">
              <a:extLst>
                <a:ext uri="{FF2B5EF4-FFF2-40B4-BE49-F238E27FC236}">
                  <a16:creationId xmlns:a16="http://schemas.microsoft.com/office/drawing/2014/main" id="{7BFE232F-5389-4DB7-B2FE-ED2AE8DAA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651" y="5184714"/>
              <a:ext cx="14045" cy="20065"/>
            </a:xfrm>
            <a:custGeom>
              <a:avLst/>
              <a:gdLst>
                <a:gd name="T0" fmla="*/ 6 w 7"/>
                <a:gd name="T1" fmla="*/ 0 h 10"/>
                <a:gd name="T2" fmla="*/ 6 w 7"/>
                <a:gd name="T3" fmla="*/ 2 h 10"/>
                <a:gd name="T4" fmla="*/ 6 w 7"/>
                <a:gd name="T5" fmla="*/ 5 h 10"/>
                <a:gd name="T6" fmla="*/ 5 w 7"/>
                <a:gd name="T7" fmla="*/ 6 h 10"/>
                <a:gd name="T8" fmla="*/ 2 w 7"/>
                <a:gd name="T9" fmla="*/ 6 h 10"/>
                <a:gd name="T10" fmla="*/ 2 w 7"/>
                <a:gd name="T11" fmla="*/ 9 h 10"/>
                <a:gd name="T12" fmla="*/ 2 w 7"/>
                <a:gd name="T13" fmla="*/ 8 h 10"/>
                <a:gd name="T14" fmla="*/ 1 w 7"/>
                <a:gd name="T15" fmla="*/ 6 h 10"/>
                <a:gd name="T16" fmla="*/ 0 w 7"/>
                <a:gd name="T17" fmla="*/ 5 h 10"/>
                <a:gd name="T18" fmla="*/ 2 w 7"/>
                <a:gd name="T19" fmla="*/ 4 h 10"/>
                <a:gd name="T20" fmla="*/ 4 w 7"/>
                <a:gd name="T21" fmla="*/ 3 h 10"/>
                <a:gd name="T22" fmla="*/ 5 w 7"/>
                <a:gd name="T23" fmla="*/ 1 h 10"/>
                <a:gd name="T24" fmla="*/ 6 w 7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lnTo>
                    <a:pt x="6" y="2"/>
                  </a:lnTo>
                  <a:lnTo>
                    <a:pt x="6" y="5"/>
                  </a:lnTo>
                  <a:lnTo>
                    <a:pt x="5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6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88" name="Freeform 489" descr="Papel carta">
              <a:extLst>
                <a:ext uri="{FF2B5EF4-FFF2-40B4-BE49-F238E27FC236}">
                  <a16:creationId xmlns:a16="http://schemas.microsoft.com/office/drawing/2014/main" id="{159C6BC1-3DD9-470D-95AD-1CFFA99FC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4638" y="5250927"/>
              <a:ext cx="16052" cy="14045"/>
            </a:xfrm>
            <a:custGeom>
              <a:avLst/>
              <a:gdLst>
                <a:gd name="T0" fmla="*/ 7 w 8"/>
                <a:gd name="T1" fmla="*/ 6 h 7"/>
                <a:gd name="T2" fmla="*/ 0 w 8"/>
                <a:gd name="T3" fmla="*/ 2 h 7"/>
                <a:gd name="T4" fmla="*/ 0 w 8"/>
                <a:gd name="T5" fmla="*/ 0 h 7"/>
                <a:gd name="T6" fmla="*/ 2 w 8"/>
                <a:gd name="T7" fmla="*/ 0 h 7"/>
                <a:gd name="T8" fmla="*/ 4 w 8"/>
                <a:gd name="T9" fmla="*/ 2 h 7"/>
                <a:gd name="T10" fmla="*/ 7 w 8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7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89" name="Freeform 490" descr="Papel carta">
              <a:extLst>
                <a:ext uri="{FF2B5EF4-FFF2-40B4-BE49-F238E27FC236}">
                  <a16:creationId xmlns:a16="http://schemas.microsoft.com/office/drawing/2014/main" id="{A642CC4D-63BE-469F-8B8E-92188CD9A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113" y="5287043"/>
              <a:ext cx="8026" cy="8026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2 h 4"/>
                <a:gd name="T4" fmla="*/ 0 w 4"/>
                <a:gd name="T5" fmla="*/ 0 h 4"/>
                <a:gd name="T6" fmla="*/ 2 w 4"/>
                <a:gd name="T7" fmla="*/ 0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3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90" name="Freeform 491" descr="Papel carta">
              <a:extLst>
                <a:ext uri="{FF2B5EF4-FFF2-40B4-BE49-F238E27FC236}">
                  <a16:creationId xmlns:a16="http://schemas.microsoft.com/office/drawing/2014/main" id="{6262039B-9116-4675-AA6E-50E047123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4574" y="5339211"/>
              <a:ext cx="8026" cy="14045"/>
            </a:xfrm>
            <a:custGeom>
              <a:avLst/>
              <a:gdLst>
                <a:gd name="T0" fmla="*/ 3 w 4"/>
                <a:gd name="T1" fmla="*/ 0 h 7"/>
                <a:gd name="T2" fmla="*/ 3 w 4"/>
                <a:gd name="T3" fmla="*/ 1 h 7"/>
                <a:gd name="T4" fmla="*/ 1 w 4"/>
                <a:gd name="T5" fmla="*/ 2 h 7"/>
                <a:gd name="T6" fmla="*/ 0 w 4"/>
                <a:gd name="T7" fmla="*/ 5 h 7"/>
                <a:gd name="T8" fmla="*/ 0 w 4"/>
                <a:gd name="T9" fmla="*/ 6 h 7"/>
                <a:gd name="T10" fmla="*/ 3 w 4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91" name="Line 492" descr="Papel carta">
              <a:extLst>
                <a:ext uri="{FF2B5EF4-FFF2-40B4-BE49-F238E27FC236}">
                  <a16:creationId xmlns:a16="http://schemas.microsoft.com/office/drawing/2014/main" id="{919B6E82-7574-4942-8657-343415897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46193" y="5421476"/>
              <a:ext cx="20065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92" name="Line 493" descr="Papel carta">
              <a:extLst>
                <a:ext uri="{FF2B5EF4-FFF2-40B4-BE49-F238E27FC236}">
                  <a16:creationId xmlns:a16="http://schemas.microsoft.com/office/drawing/2014/main" id="{6C505FE0-7E2E-4900-BA96-04DD60DB78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754864" y="5425489"/>
              <a:ext cx="18058" cy="18058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93" name="Line 494" descr="Papel carta">
              <a:extLst>
                <a:ext uri="{FF2B5EF4-FFF2-40B4-BE49-F238E27FC236}">
                  <a16:creationId xmlns:a16="http://schemas.microsoft.com/office/drawing/2014/main" id="{F37C1582-9F8B-4921-BCEE-3EDF99F2D1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756870" y="5435521"/>
              <a:ext cx="18058" cy="20065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94" name="Freeform 495" descr="Papel carta">
              <a:extLst>
                <a:ext uri="{FF2B5EF4-FFF2-40B4-BE49-F238E27FC236}">
                  <a16:creationId xmlns:a16="http://schemas.microsoft.com/office/drawing/2014/main" id="{795F75C2-C3CB-46D5-B4BF-333DC3FBB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806" y="5443547"/>
              <a:ext cx="6019" cy="14045"/>
            </a:xfrm>
            <a:custGeom>
              <a:avLst/>
              <a:gdLst>
                <a:gd name="T0" fmla="*/ 1 w 3"/>
                <a:gd name="T1" fmla="*/ 6 h 7"/>
                <a:gd name="T2" fmla="*/ 0 w 3"/>
                <a:gd name="T3" fmla="*/ 4 h 7"/>
                <a:gd name="T4" fmla="*/ 1 w 3"/>
                <a:gd name="T5" fmla="*/ 2 h 7"/>
                <a:gd name="T6" fmla="*/ 1 w 3"/>
                <a:gd name="T7" fmla="*/ 0 h 7"/>
                <a:gd name="T8" fmla="*/ 2 w 3"/>
                <a:gd name="T9" fmla="*/ 2 h 7"/>
                <a:gd name="T10" fmla="*/ 1 w 3"/>
                <a:gd name="T11" fmla="*/ 3 h 7"/>
                <a:gd name="T12" fmla="*/ 1 w 3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1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95" name="Freeform 496" descr="Papel carta">
              <a:extLst>
                <a:ext uri="{FF2B5EF4-FFF2-40B4-BE49-F238E27FC236}">
                  <a16:creationId xmlns:a16="http://schemas.microsoft.com/office/drawing/2014/main" id="{D5778130-8136-41EE-AFDB-F57DE4EA4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896" y="5455585"/>
              <a:ext cx="4013" cy="14045"/>
            </a:xfrm>
            <a:custGeom>
              <a:avLst/>
              <a:gdLst>
                <a:gd name="T0" fmla="*/ 0 w 2"/>
                <a:gd name="T1" fmla="*/ 6 h 7"/>
                <a:gd name="T2" fmla="*/ 0 w 2"/>
                <a:gd name="T3" fmla="*/ 4 h 7"/>
                <a:gd name="T4" fmla="*/ 0 w 2"/>
                <a:gd name="T5" fmla="*/ 0 h 7"/>
                <a:gd name="T6" fmla="*/ 1 w 2"/>
                <a:gd name="T7" fmla="*/ 1 h 7"/>
                <a:gd name="T8" fmla="*/ 1 w 2"/>
                <a:gd name="T9" fmla="*/ 3 h 7"/>
                <a:gd name="T10" fmla="*/ 0 w 2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7">
                  <a:moveTo>
                    <a:pt x="0" y="6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96" name="Freeform 497" descr="Papel carta">
              <a:extLst>
                <a:ext uri="{FF2B5EF4-FFF2-40B4-BE49-F238E27FC236}">
                  <a16:creationId xmlns:a16="http://schemas.microsoft.com/office/drawing/2014/main" id="{90179BC6-827F-4CE3-AC0C-BB91FF644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2858" y="5467624"/>
              <a:ext cx="6019" cy="14045"/>
            </a:xfrm>
            <a:custGeom>
              <a:avLst/>
              <a:gdLst>
                <a:gd name="T0" fmla="*/ 0 w 3"/>
                <a:gd name="T1" fmla="*/ 6 h 7"/>
                <a:gd name="T2" fmla="*/ 0 w 3"/>
                <a:gd name="T3" fmla="*/ 3 h 7"/>
                <a:gd name="T4" fmla="*/ 0 w 3"/>
                <a:gd name="T5" fmla="*/ 0 h 7"/>
                <a:gd name="T6" fmla="*/ 2 w 3"/>
                <a:gd name="T7" fmla="*/ 2 h 7"/>
                <a:gd name="T8" fmla="*/ 0 w 3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97" name="Freeform 498" descr="Papel carta">
              <a:extLst>
                <a:ext uri="{FF2B5EF4-FFF2-40B4-BE49-F238E27FC236}">
                  <a16:creationId xmlns:a16="http://schemas.microsoft.com/office/drawing/2014/main" id="{63DDAB84-C479-4BAD-8508-1508BF2A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8877" y="5475650"/>
              <a:ext cx="8026" cy="16052"/>
            </a:xfrm>
            <a:custGeom>
              <a:avLst/>
              <a:gdLst>
                <a:gd name="T0" fmla="*/ 1 w 4"/>
                <a:gd name="T1" fmla="*/ 7 h 8"/>
                <a:gd name="T2" fmla="*/ 0 w 4"/>
                <a:gd name="T3" fmla="*/ 5 h 8"/>
                <a:gd name="T4" fmla="*/ 0 w 4"/>
                <a:gd name="T5" fmla="*/ 2 h 8"/>
                <a:gd name="T6" fmla="*/ 3 w 4"/>
                <a:gd name="T7" fmla="*/ 0 h 8"/>
                <a:gd name="T8" fmla="*/ 2 w 4"/>
                <a:gd name="T9" fmla="*/ 2 h 8"/>
                <a:gd name="T10" fmla="*/ 2 w 4"/>
                <a:gd name="T11" fmla="*/ 4 h 8"/>
                <a:gd name="T12" fmla="*/ 1 w 4"/>
                <a:gd name="T13" fmla="*/ 5 h 8"/>
                <a:gd name="T14" fmla="*/ 1 w 4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7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98" name="Freeform 499" descr="Papel carta">
              <a:extLst>
                <a:ext uri="{FF2B5EF4-FFF2-40B4-BE49-F238E27FC236}">
                  <a16:creationId xmlns:a16="http://schemas.microsoft.com/office/drawing/2014/main" id="{D0EEE7E4-2490-48F3-893A-BF11A5129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6128" y="5469631"/>
              <a:ext cx="12039" cy="22071"/>
            </a:xfrm>
            <a:custGeom>
              <a:avLst/>
              <a:gdLst>
                <a:gd name="T0" fmla="*/ 0 w 6"/>
                <a:gd name="T1" fmla="*/ 10 h 11"/>
                <a:gd name="T2" fmla="*/ 0 w 6"/>
                <a:gd name="T3" fmla="*/ 7 h 11"/>
                <a:gd name="T4" fmla="*/ 2 w 6"/>
                <a:gd name="T5" fmla="*/ 6 h 11"/>
                <a:gd name="T6" fmla="*/ 3 w 6"/>
                <a:gd name="T7" fmla="*/ 4 h 11"/>
                <a:gd name="T8" fmla="*/ 3 w 6"/>
                <a:gd name="T9" fmla="*/ 2 h 11"/>
                <a:gd name="T10" fmla="*/ 4 w 6"/>
                <a:gd name="T11" fmla="*/ 0 h 11"/>
                <a:gd name="T12" fmla="*/ 5 w 6"/>
                <a:gd name="T13" fmla="*/ 1 h 11"/>
                <a:gd name="T14" fmla="*/ 5 w 6"/>
                <a:gd name="T15" fmla="*/ 3 h 11"/>
                <a:gd name="T16" fmla="*/ 3 w 6"/>
                <a:gd name="T17" fmla="*/ 5 h 11"/>
                <a:gd name="T18" fmla="*/ 2 w 6"/>
                <a:gd name="T19" fmla="*/ 7 h 11"/>
                <a:gd name="T20" fmla="*/ 0 w 6"/>
                <a:gd name="T2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1">
                  <a:moveTo>
                    <a:pt x="0" y="10"/>
                  </a:moveTo>
                  <a:lnTo>
                    <a:pt x="0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1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99" name="Line 500" descr="Papel carta">
              <a:extLst>
                <a:ext uri="{FF2B5EF4-FFF2-40B4-BE49-F238E27FC236}">
                  <a16:creationId xmlns:a16="http://schemas.microsoft.com/office/drawing/2014/main" id="{A51C3F4A-C841-44F1-9F24-B532931D3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542180" y="5483676"/>
              <a:ext cx="18058" cy="20065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00" name="Freeform 501" descr="Papel carta">
              <a:extLst>
                <a:ext uri="{FF2B5EF4-FFF2-40B4-BE49-F238E27FC236}">
                  <a16:creationId xmlns:a16="http://schemas.microsoft.com/office/drawing/2014/main" id="{4AA8F000-777F-4F6A-A4FF-2FB22402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806" y="5487689"/>
              <a:ext cx="6019" cy="12039"/>
            </a:xfrm>
            <a:custGeom>
              <a:avLst/>
              <a:gdLst>
                <a:gd name="T0" fmla="*/ 1 w 3"/>
                <a:gd name="T1" fmla="*/ 5 h 6"/>
                <a:gd name="T2" fmla="*/ 0 w 3"/>
                <a:gd name="T3" fmla="*/ 4 h 6"/>
                <a:gd name="T4" fmla="*/ 0 w 3"/>
                <a:gd name="T5" fmla="*/ 1 h 6"/>
                <a:gd name="T6" fmla="*/ 1 w 3"/>
                <a:gd name="T7" fmla="*/ 0 h 6"/>
                <a:gd name="T8" fmla="*/ 2 w 3"/>
                <a:gd name="T9" fmla="*/ 1 h 6"/>
                <a:gd name="T10" fmla="*/ 1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5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01" name="Freeform 502" descr="Papel carta">
              <a:extLst>
                <a:ext uri="{FF2B5EF4-FFF2-40B4-BE49-F238E27FC236}">
                  <a16:creationId xmlns:a16="http://schemas.microsoft.com/office/drawing/2014/main" id="{5ED22140-9198-4555-8732-123165BC8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2858" y="5495714"/>
              <a:ext cx="10032" cy="22071"/>
            </a:xfrm>
            <a:custGeom>
              <a:avLst/>
              <a:gdLst>
                <a:gd name="T0" fmla="*/ 0 w 5"/>
                <a:gd name="T1" fmla="*/ 10 h 11"/>
                <a:gd name="T2" fmla="*/ 0 w 5"/>
                <a:gd name="T3" fmla="*/ 8 h 11"/>
                <a:gd name="T4" fmla="*/ 2 w 5"/>
                <a:gd name="T5" fmla="*/ 4 h 11"/>
                <a:gd name="T6" fmla="*/ 2 w 5"/>
                <a:gd name="T7" fmla="*/ 2 h 11"/>
                <a:gd name="T8" fmla="*/ 3 w 5"/>
                <a:gd name="T9" fmla="*/ 0 h 11"/>
                <a:gd name="T10" fmla="*/ 4 w 5"/>
                <a:gd name="T11" fmla="*/ 2 h 11"/>
                <a:gd name="T12" fmla="*/ 3 w 5"/>
                <a:gd name="T13" fmla="*/ 6 h 11"/>
                <a:gd name="T14" fmla="*/ 2 w 5"/>
                <a:gd name="T15" fmla="*/ 7 h 11"/>
                <a:gd name="T16" fmla="*/ 0 w 5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1">
                  <a:moveTo>
                    <a:pt x="0" y="10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1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02" name="Freeform 503" descr="Papel carta">
              <a:extLst>
                <a:ext uri="{FF2B5EF4-FFF2-40B4-BE49-F238E27FC236}">
                  <a16:creationId xmlns:a16="http://schemas.microsoft.com/office/drawing/2014/main" id="{66EB4986-B0B9-4BE9-9EBB-2E83029B8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7302" y="5507753"/>
              <a:ext cx="10032" cy="12039"/>
            </a:xfrm>
            <a:custGeom>
              <a:avLst/>
              <a:gdLst>
                <a:gd name="T0" fmla="*/ 1 w 5"/>
                <a:gd name="T1" fmla="*/ 5 h 6"/>
                <a:gd name="T2" fmla="*/ 0 w 5"/>
                <a:gd name="T3" fmla="*/ 4 h 6"/>
                <a:gd name="T4" fmla="*/ 4 w 5"/>
                <a:gd name="T5" fmla="*/ 0 h 6"/>
                <a:gd name="T6" fmla="*/ 4 w 5"/>
                <a:gd name="T7" fmla="*/ 2 h 6"/>
                <a:gd name="T8" fmla="*/ 2 w 5"/>
                <a:gd name="T9" fmla="*/ 4 h 6"/>
                <a:gd name="T10" fmla="*/ 1 w 5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1" y="5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03" name="Freeform 504" descr="Papel carta">
              <a:extLst>
                <a:ext uri="{FF2B5EF4-FFF2-40B4-BE49-F238E27FC236}">
                  <a16:creationId xmlns:a16="http://schemas.microsoft.com/office/drawing/2014/main" id="{20F05E55-F07E-4D2A-9836-6D5162C2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044" y="5495714"/>
              <a:ext cx="98316" cy="56181"/>
            </a:xfrm>
            <a:custGeom>
              <a:avLst/>
              <a:gdLst>
                <a:gd name="T0" fmla="*/ 3 w 49"/>
                <a:gd name="T1" fmla="*/ 27 h 28"/>
                <a:gd name="T2" fmla="*/ 2 w 49"/>
                <a:gd name="T3" fmla="*/ 26 h 28"/>
                <a:gd name="T4" fmla="*/ 0 w 49"/>
                <a:gd name="T5" fmla="*/ 25 h 28"/>
                <a:gd name="T6" fmla="*/ 0 w 49"/>
                <a:gd name="T7" fmla="*/ 21 h 28"/>
                <a:gd name="T8" fmla="*/ 1 w 49"/>
                <a:gd name="T9" fmla="*/ 22 h 28"/>
                <a:gd name="T10" fmla="*/ 4 w 49"/>
                <a:gd name="T11" fmla="*/ 21 h 28"/>
                <a:gd name="T12" fmla="*/ 6 w 49"/>
                <a:gd name="T13" fmla="*/ 21 h 28"/>
                <a:gd name="T14" fmla="*/ 9 w 49"/>
                <a:gd name="T15" fmla="*/ 20 h 28"/>
                <a:gd name="T16" fmla="*/ 13 w 49"/>
                <a:gd name="T17" fmla="*/ 17 h 28"/>
                <a:gd name="T18" fmla="*/ 18 w 49"/>
                <a:gd name="T19" fmla="*/ 15 h 28"/>
                <a:gd name="T20" fmla="*/ 22 w 49"/>
                <a:gd name="T21" fmla="*/ 11 h 28"/>
                <a:gd name="T22" fmla="*/ 26 w 49"/>
                <a:gd name="T23" fmla="*/ 10 h 28"/>
                <a:gd name="T24" fmla="*/ 27 w 49"/>
                <a:gd name="T25" fmla="*/ 10 h 28"/>
                <a:gd name="T26" fmla="*/ 27 w 49"/>
                <a:gd name="T27" fmla="*/ 8 h 28"/>
                <a:gd name="T28" fmla="*/ 30 w 49"/>
                <a:gd name="T29" fmla="*/ 8 h 28"/>
                <a:gd name="T30" fmla="*/ 35 w 49"/>
                <a:gd name="T31" fmla="*/ 7 h 28"/>
                <a:gd name="T32" fmla="*/ 41 w 49"/>
                <a:gd name="T33" fmla="*/ 0 h 28"/>
                <a:gd name="T34" fmla="*/ 42 w 49"/>
                <a:gd name="T35" fmla="*/ 0 h 28"/>
                <a:gd name="T36" fmla="*/ 47 w 49"/>
                <a:gd name="T37" fmla="*/ 0 h 28"/>
                <a:gd name="T38" fmla="*/ 47 w 49"/>
                <a:gd name="T39" fmla="*/ 2 h 28"/>
                <a:gd name="T40" fmla="*/ 48 w 49"/>
                <a:gd name="T41" fmla="*/ 4 h 28"/>
                <a:gd name="T42" fmla="*/ 46 w 49"/>
                <a:gd name="T43" fmla="*/ 6 h 28"/>
                <a:gd name="T44" fmla="*/ 45 w 49"/>
                <a:gd name="T45" fmla="*/ 5 h 28"/>
                <a:gd name="T46" fmla="*/ 45 w 49"/>
                <a:gd name="T47" fmla="*/ 4 h 28"/>
                <a:gd name="T48" fmla="*/ 43 w 49"/>
                <a:gd name="T49" fmla="*/ 2 h 28"/>
                <a:gd name="T50" fmla="*/ 42 w 49"/>
                <a:gd name="T51" fmla="*/ 2 h 28"/>
                <a:gd name="T52" fmla="*/ 42 w 49"/>
                <a:gd name="T53" fmla="*/ 7 h 28"/>
                <a:gd name="T54" fmla="*/ 39 w 49"/>
                <a:gd name="T55" fmla="*/ 8 h 28"/>
                <a:gd name="T56" fmla="*/ 36 w 49"/>
                <a:gd name="T57" fmla="*/ 11 h 28"/>
                <a:gd name="T58" fmla="*/ 36 w 49"/>
                <a:gd name="T59" fmla="*/ 13 h 28"/>
                <a:gd name="T60" fmla="*/ 33 w 49"/>
                <a:gd name="T61" fmla="*/ 14 h 28"/>
                <a:gd name="T62" fmla="*/ 30 w 49"/>
                <a:gd name="T63" fmla="*/ 16 h 28"/>
                <a:gd name="T64" fmla="*/ 28 w 49"/>
                <a:gd name="T65" fmla="*/ 20 h 28"/>
                <a:gd name="T66" fmla="*/ 27 w 49"/>
                <a:gd name="T67" fmla="*/ 22 h 28"/>
                <a:gd name="T68" fmla="*/ 24 w 49"/>
                <a:gd name="T69" fmla="*/ 24 h 28"/>
                <a:gd name="T70" fmla="*/ 19 w 49"/>
                <a:gd name="T71" fmla="*/ 24 h 28"/>
                <a:gd name="T72" fmla="*/ 20 w 49"/>
                <a:gd name="T73" fmla="*/ 22 h 28"/>
                <a:gd name="T74" fmla="*/ 24 w 49"/>
                <a:gd name="T75" fmla="*/ 20 h 28"/>
                <a:gd name="T76" fmla="*/ 25 w 49"/>
                <a:gd name="T77" fmla="*/ 19 h 28"/>
                <a:gd name="T78" fmla="*/ 24 w 49"/>
                <a:gd name="T79" fmla="*/ 18 h 28"/>
                <a:gd name="T80" fmla="*/ 22 w 49"/>
                <a:gd name="T81" fmla="*/ 19 h 28"/>
                <a:gd name="T82" fmla="*/ 20 w 49"/>
                <a:gd name="T83" fmla="*/ 19 h 28"/>
                <a:gd name="T84" fmla="*/ 18 w 49"/>
                <a:gd name="T85" fmla="*/ 21 h 28"/>
                <a:gd name="T86" fmla="*/ 14 w 49"/>
                <a:gd name="T87" fmla="*/ 23 h 28"/>
                <a:gd name="T88" fmla="*/ 13 w 49"/>
                <a:gd name="T89" fmla="*/ 23 h 28"/>
                <a:gd name="T90" fmla="*/ 10 w 49"/>
                <a:gd name="T91" fmla="*/ 25 h 28"/>
                <a:gd name="T92" fmla="*/ 9 w 49"/>
                <a:gd name="T93" fmla="*/ 25 h 28"/>
                <a:gd name="T94" fmla="*/ 6 w 49"/>
                <a:gd name="T95" fmla="*/ 23 h 28"/>
                <a:gd name="T96" fmla="*/ 3 w 49"/>
                <a:gd name="T97" fmla="*/ 25 h 28"/>
                <a:gd name="T98" fmla="*/ 3 w 49"/>
                <a:gd name="T9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28">
                  <a:moveTo>
                    <a:pt x="3" y="27"/>
                  </a:moveTo>
                  <a:lnTo>
                    <a:pt x="2" y="26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9" y="20"/>
                  </a:lnTo>
                  <a:lnTo>
                    <a:pt x="13" y="17"/>
                  </a:lnTo>
                  <a:lnTo>
                    <a:pt x="18" y="15"/>
                  </a:lnTo>
                  <a:lnTo>
                    <a:pt x="22" y="11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6" y="11"/>
                  </a:lnTo>
                  <a:lnTo>
                    <a:pt x="36" y="13"/>
                  </a:lnTo>
                  <a:lnTo>
                    <a:pt x="33" y="14"/>
                  </a:lnTo>
                  <a:lnTo>
                    <a:pt x="30" y="16"/>
                  </a:lnTo>
                  <a:lnTo>
                    <a:pt x="28" y="20"/>
                  </a:lnTo>
                  <a:lnTo>
                    <a:pt x="27" y="22"/>
                  </a:lnTo>
                  <a:lnTo>
                    <a:pt x="24" y="24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4" y="18"/>
                  </a:lnTo>
                  <a:lnTo>
                    <a:pt x="22" y="19"/>
                  </a:lnTo>
                  <a:lnTo>
                    <a:pt x="20" y="19"/>
                  </a:lnTo>
                  <a:lnTo>
                    <a:pt x="18" y="21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0" y="25"/>
                  </a:lnTo>
                  <a:lnTo>
                    <a:pt x="9" y="25"/>
                  </a:lnTo>
                  <a:lnTo>
                    <a:pt x="6" y="23"/>
                  </a:lnTo>
                  <a:lnTo>
                    <a:pt x="3" y="25"/>
                  </a:lnTo>
                  <a:lnTo>
                    <a:pt x="3" y="27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04" name="Freeform 505" descr="Papel carta">
              <a:extLst>
                <a:ext uri="{FF2B5EF4-FFF2-40B4-BE49-F238E27FC236}">
                  <a16:creationId xmlns:a16="http://schemas.microsoft.com/office/drawing/2014/main" id="{791A0BC9-6952-44EC-A487-E69050F0A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340" y="5565940"/>
              <a:ext cx="8026" cy="10032"/>
            </a:xfrm>
            <a:custGeom>
              <a:avLst/>
              <a:gdLst>
                <a:gd name="T0" fmla="*/ 2 w 4"/>
                <a:gd name="T1" fmla="*/ 4 h 5"/>
                <a:gd name="T2" fmla="*/ 0 w 4"/>
                <a:gd name="T3" fmla="*/ 2 h 5"/>
                <a:gd name="T4" fmla="*/ 0 w 4"/>
                <a:gd name="T5" fmla="*/ 0 h 5"/>
                <a:gd name="T6" fmla="*/ 2 w 4"/>
                <a:gd name="T7" fmla="*/ 1 h 5"/>
                <a:gd name="T8" fmla="*/ 3 w 4"/>
                <a:gd name="T9" fmla="*/ 2 h 5"/>
                <a:gd name="T10" fmla="*/ 2 w 4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2" y="4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05" name="Freeform 506" descr="Papel carta">
              <a:extLst>
                <a:ext uri="{FF2B5EF4-FFF2-40B4-BE49-F238E27FC236}">
                  <a16:creationId xmlns:a16="http://schemas.microsoft.com/office/drawing/2014/main" id="{83E07043-3B86-46E3-8009-8ECE44E5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5726" y="5575973"/>
              <a:ext cx="10032" cy="10032"/>
            </a:xfrm>
            <a:custGeom>
              <a:avLst/>
              <a:gdLst>
                <a:gd name="T0" fmla="*/ 1 w 5"/>
                <a:gd name="T1" fmla="*/ 4 h 5"/>
                <a:gd name="T2" fmla="*/ 0 w 5"/>
                <a:gd name="T3" fmla="*/ 3 h 5"/>
                <a:gd name="T4" fmla="*/ 2 w 5"/>
                <a:gd name="T5" fmla="*/ 0 h 5"/>
                <a:gd name="T6" fmla="*/ 3 w 5"/>
                <a:gd name="T7" fmla="*/ 0 h 5"/>
                <a:gd name="T8" fmla="*/ 4 w 5"/>
                <a:gd name="T9" fmla="*/ 1 h 5"/>
                <a:gd name="T10" fmla="*/ 4 w 5"/>
                <a:gd name="T11" fmla="*/ 3 h 5"/>
                <a:gd name="T12" fmla="*/ 1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1" y="4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06" name="Freeform 507" descr="Papel carta">
              <a:extLst>
                <a:ext uri="{FF2B5EF4-FFF2-40B4-BE49-F238E27FC236}">
                  <a16:creationId xmlns:a16="http://schemas.microsoft.com/office/drawing/2014/main" id="{47E213DB-EFF6-4C33-B17F-68ACD8C16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608" y="5563934"/>
              <a:ext cx="74239" cy="38123"/>
            </a:xfrm>
            <a:custGeom>
              <a:avLst/>
              <a:gdLst>
                <a:gd name="T0" fmla="*/ 29 w 37"/>
                <a:gd name="T1" fmla="*/ 6 h 19"/>
                <a:gd name="T2" fmla="*/ 31 w 37"/>
                <a:gd name="T3" fmla="*/ 9 h 19"/>
                <a:gd name="T4" fmla="*/ 32 w 37"/>
                <a:gd name="T5" fmla="*/ 11 h 19"/>
                <a:gd name="T6" fmla="*/ 33 w 37"/>
                <a:gd name="T7" fmla="*/ 12 h 19"/>
                <a:gd name="T8" fmla="*/ 34 w 37"/>
                <a:gd name="T9" fmla="*/ 14 h 19"/>
                <a:gd name="T10" fmla="*/ 34 w 37"/>
                <a:gd name="T11" fmla="*/ 16 h 19"/>
                <a:gd name="T12" fmla="*/ 36 w 37"/>
                <a:gd name="T13" fmla="*/ 17 h 19"/>
                <a:gd name="T14" fmla="*/ 34 w 37"/>
                <a:gd name="T15" fmla="*/ 18 h 19"/>
                <a:gd name="T16" fmla="*/ 33 w 37"/>
                <a:gd name="T17" fmla="*/ 16 h 19"/>
                <a:gd name="T18" fmla="*/ 29 w 37"/>
                <a:gd name="T19" fmla="*/ 14 h 19"/>
                <a:gd name="T20" fmla="*/ 27 w 37"/>
                <a:gd name="T21" fmla="*/ 12 h 19"/>
                <a:gd name="T22" fmla="*/ 24 w 37"/>
                <a:gd name="T23" fmla="*/ 11 h 19"/>
                <a:gd name="T24" fmla="*/ 21 w 37"/>
                <a:gd name="T25" fmla="*/ 10 h 19"/>
                <a:gd name="T26" fmla="*/ 19 w 37"/>
                <a:gd name="T27" fmla="*/ 9 h 19"/>
                <a:gd name="T28" fmla="*/ 17 w 37"/>
                <a:gd name="T29" fmla="*/ 8 h 19"/>
                <a:gd name="T30" fmla="*/ 16 w 37"/>
                <a:gd name="T31" fmla="*/ 8 h 19"/>
                <a:gd name="T32" fmla="*/ 11 w 37"/>
                <a:gd name="T33" fmla="*/ 6 h 19"/>
                <a:gd name="T34" fmla="*/ 9 w 37"/>
                <a:gd name="T35" fmla="*/ 6 h 19"/>
                <a:gd name="T36" fmla="*/ 7 w 37"/>
                <a:gd name="T37" fmla="*/ 5 h 19"/>
                <a:gd name="T38" fmla="*/ 5 w 37"/>
                <a:gd name="T39" fmla="*/ 4 h 19"/>
                <a:gd name="T40" fmla="*/ 3 w 37"/>
                <a:gd name="T41" fmla="*/ 3 h 19"/>
                <a:gd name="T42" fmla="*/ 0 w 37"/>
                <a:gd name="T43" fmla="*/ 2 h 19"/>
                <a:gd name="T44" fmla="*/ 1 w 37"/>
                <a:gd name="T45" fmla="*/ 1 h 19"/>
                <a:gd name="T46" fmla="*/ 3 w 37"/>
                <a:gd name="T47" fmla="*/ 0 h 19"/>
                <a:gd name="T48" fmla="*/ 7 w 37"/>
                <a:gd name="T49" fmla="*/ 0 h 19"/>
                <a:gd name="T50" fmla="*/ 8 w 37"/>
                <a:gd name="T51" fmla="*/ 2 h 19"/>
                <a:gd name="T52" fmla="*/ 9 w 37"/>
                <a:gd name="T53" fmla="*/ 4 h 19"/>
                <a:gd name="T54" fmla="*/ 10 w 37"/>
                <a:gd name="T55" fmla="*/ 5 h 19"/>
                <a:gd name="T56" fmla="*/ 14 w 37"/>
                <a:gd name="T57" fmla="*/ 5 h 19"/>
                <a:gd name="T58" fmla="*/ 17 w 37"/>
                <a:gd name="T59" fmla="*/ 4 h 19"/>
                <a:gd name="T60" fmla="*/ 19 w 37"/>
                <a:gd name="T61" fmla="*/ 5 h 19"/>
                <a:gd name="T62" fmla="*/ 21 w 37"/>
                <a:gd name="T63" fmla="*/ 4 h 19"/>
                <a:gd name="T64" fmla="*/ 23 w 37"/>
                <a:gd name="T65" fmla="*/ 5 h 19"/>
                <a:gd name="T66" fmla="*/ 24 w 37"/>
                <a:gd name="T67" fmla="*/ 7 h 19"/>
                <a:gd name="T68" fmla="*/ 27 w 37"/>
                <a:gd name="T69" fmla="*/ 7 h 19"/>
                <a:gd name="T70" fmla="*/ 29 w 37"/>
                <a:gd name="T7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19">
                  <a:moveTo>
                    <a:pt x="29" y="6"/>
                  </a:moveTo>
                  <a:lnTo>
                    <a:pt x="31" y="9"/>
                  </a:lnTo>
                  <a:lnTo>
                    <a:pt x="32" y="11"/>
                  </a:lnTo>
                  <a:lnTo>
                    <a:pt x="33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34" y="18"/>
                  </a:lnTo>
                  <a:lnTo>
                    <a:pt x="33" y="16"/>
                  </a:lnTo>
                  <a:lnTo>
                    <a:pt x="29" y="14"/>
                  </a:lnTo>
                  <a:lnTo>
                    <a:pt x="27" y="12"/>
                  </a:lnTo>
                  <a:lnTo>
                    <a:pt x="24" y="11"/>
                  </a:lnTo>
                  <a:lnTo>
                    <a:pt x="21" y="10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7" y="7"/>
                  </a:lnTo>
                  <a:lnTo>
                    <a:pt x="29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07" name="Freeform 508" descr="Papel carta">
              <a:extLst>
                <a:ext uri="{FF2B5EF4-FFF2-40B4-BE49-F238E27FC236}">
                  <a16:creationId xmlns:a16="http://schemas.microsoft.com/office/drawing/2014/main" id="{1B8BA2EE-87AF-4F53-AD70-08523F1F9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054" y="6111696"/>
              <a:ext cx="38123" cy="18058"/>
            </a:xfrm>
            <a:custGeom>
              <a:avLst/>
              <a:gdLst>
                <a:gd name="T0" fmla="*/ 3 w 19"/>
                <a:gd name="T1" fmla="*/ 0 h 9"/>
                <a:gd name="T2" fmla="*/ 5 w 19"/>
                <a:gd name="T3" fmla="*/ 0 h 9"/>
                <a:gd name="T4" fmla="*/ 7 w 19"/>
                <a:gd name="T5" fmla="*/ 0 h 9"/>
                <a:gd name="T6" fmla="*/ 11 w 19"/>
                <a:gd name="T7" fmla="*/ 0 h 9"/>
                <a:gd name="T8" fmla="*/ 11 w 19"/>
                <a:gd name="T9" fmla="*/ 1 h 9"/>
                <a:gd name="T10" fmla="*/ 15 w 19"/>
                <a:gd name="T11" fmla="*/ 6 h 9"/>
                <a:gd name="T12" fmla="*/ 18 w 19"/>
                <a:gd name="T13" fmla="*/ 8 h 9"/>
                <a:gd name="T14" fmla="*/ 16 w 19"/>
                <a:gd name="T15" fmla="*/ 8 h 9"/>
                <a:gd name="T16" fmla="*/ 11 w 19"/>
                <a:gd name="T17" fmla="*/ 7 h 9"/>
                <a:gd name="T18" fmla="*/ 7 w 19"/>
                <a:gd name="T19" fmla="*/ 6 h 9"/>
                <a:gd name="T20" fmla="*/ 3 w 19"/>
                <a:gd name="T21" fmla="*/ 4 h 9"/>
                <a:gd name="T22" fmla="*/ 0 w 19"/>
                <a:gd name="T23" fmla="*/ 4 h 9"/>
                <a:gd name="T24" fmla="*/ 0 w 19"/>
                <a:gd name="T25" fmla="*/ 2 h 9"/>
                <a:gd name="T26" fmla="*/ 0 w 19"/>
                <a:gd name="T27" fmla="*/ 0 h 9"/>
                <a:gd name="T28" fmla="*/ 3 w 19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9">
                  <a:moveTo>
                    <a:pt x="3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5" y="6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1" y="7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08" name="Freeform 509" descr="Papel carta">
              <a:extLst>
                <a:ext uri="{FF2B5EF4-FFF2-40B4-BE49-F238E27FC236}">
                  <a16:creationId xmlns:a16="http://schemas.microsoft.com/office/drawing/2014/main" id="{8CC942AE-A011-441E-A1FE-3B96E68DF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455" y="6159850"/>
              <a:ext cx="52168" cy="30097"/>
            </a:xfrm>
            <a:custGeom>
              <a:avLst/>
              <a:gdLst>
                <a:gd name="T0" fmla="*/ 25 w 26"/>
                <a:gd name="T1" fmla="*/ 12 h 15"/>
                <a:gd name="T2" fmla="*/ 25 w 26"/>
                <a:gd name="T3" fmla="*/ 13 h 15"/>
                <a:gd name="T4" fmla="*/ 25 w 26"/>
                <a:gd name="T5" fmla="*/ 14 h 15"/>
                <a:gd name="T6" fmla="*/ 23 w 26"/>
                <a:gd name="T7" fmla="*/ 13 h 15"/>
                <a:gd name="T8" fmla="*/ 20 w 26"/>
                <a:gd name="T9" fmla="*/ 12 h 15"/>
                <a:gd name="T10" fmla="*/ 13 w 26"/>
                <a:gd name="T11" fmla="*/ 12 h 15"/>
                <a:gd name="T12" fmla="*/ 10 w 26"/>
                <a:gd name="T13" fmla="*/ 11 h 15"/>
                <a:gd name="T14" fmla="*/ 7 w 26"/>
                <a:gd name="T15" fmla="*/ 10 h 15"/>
                <a:gd name="T16" fmla="*/ 4 w 26"/>
                <a:gd name="T17" fmla="*/ 7 h 15"/>
                <a:gd name="T18" fmla="*/ 2 w 26"/>
                <a:gd name="T19" fmla="*/ 7 h 15"/>
                <a:gd name="T20" fmla="*/ 0 w 26"/>
                <a:gd name="T21" fmla="*/ 5 h 15"/>
                <a:gd name="T22" fmla="*/ 0 w 26"/>
                <a:gd name="T23" fmla="*/ 3 h 15"/>
                <a:gd name="T24" fmla="*/ 0 w 26"/>
                <a:gd name="T25" fmla="*/ 1 h 15"/>
                <a:gd name="T26" fmla="*/ 2 w 26"/>
                <a:gd name="T27" fmla="*/ 0 h 15"/>
                <a:gd name="T28" fmla="*/ 3 w 26"/>
                <a:gd name="T29" fmla="*/ 0 h 15"/>
                <a:gd name="T30" fmla="*/ 6 w 26"/>
                <a:gd name="T31" fmla="*/ 0 h 15"/>
                <a:gd name="T32" fmla="*/ 8 w 26"/>
                <a:gd name="T33" fmla="*/ 0 h 15"/>
                <a:gd name="T34" fmla="*/ 10 w 26"/>
                <a:gd name="T35" fmla="*/ 0 h 15"/>
                <a:gd name="T36" fmla="*/ 12 w 26"/>
                <a:gd name="T37" fmla="*/ 3 h 15"/>
                <a:gd name="T38" fmla="*/ 16 w 26"/>
                <a:gd name="T39" fmla="*/ 6 h 15"/>
                <a:gd name="T40" fmla="*/ 17 w 26"/>
                <a:gd name="T41" fmla="*/ 8 h 15"/>
                <a:gd name="T42" fmla="*/ 23 w 26"/>
                <a:gd name="T43" fmla="*/ 9 h 15"/>
                <a:gd name="T44" fmla="*/ 24 w 26"/>
                <a:gd name="T45" fmla="*/ 11 h 15"/>
                <a:gd name="T46" fmla="*/ 25 w 26"/>
                <a:gd name="T4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5">
                  <a:moveTo>
                    <a:pt x="25" y="12"/>
                  </a:moveTo>
                  <a:lnTo>
                    <a:pt x="25" y="13"/>
                  </a:lnTo>
                  <a:lnTo>
                    <a:pt x="25" y="14"/>
                  </a:lnTo>
                  <a:lnTo>
                    <a:pt x="23" y="13"/>
                  </a:lnTo>
                  <a:lnTo>
                    <a:pt x="20" y="12"/>
                  </a:lnTo>
                  <a:lnTo>
                    <a:pt x="13" y="12"/>
                  </a:lnTo>
                  <a:lnTo>
                    <a:pt x="10" y="11"/>
                  </a:lnTo>
                  <a:lnTo>
                    <a:pt x="7" y="10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23" y="9"/>
                  </a:lnTo>
                  <a:lnTo>
                    <a:pt x="24" y="11"/>
                  </a:lnTo>
                  <a:lnTo>
                    <a:pt x="25" y="1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09" name="Freeform 510" descr="Papel carta">
              <a:extLst>
                <a:ext uri="{FF2B5EF4-FFF2-40B4-BE49-F238E27FC236}">
                  <a16:creationId xmlns:a16="http://schemas.microsoft.com/office/drawing/2014/main" id="{3AB1AF30-EAFD-46F6-9872-CD1E201FA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2984" y="6203992"/>
              <a:ext cx="22071" cy="14045"/>
            </a:xfrm>
            <a:custGeom>
              <a:avLst/>
              <a:gdLst>
                <a:gd name="T0" fmla="*/ 5 w 11"/>
                <a:gd name="T1" fmla="*/ 6 h 7"/>
                <a:gd name="T2" fmla="*/ 4 w 11"/>
                <a:gd name="T3" fmla="*/ 5 h 7"/>
                <a:gd name="T4" fmla="*/ 2 w 11"/>
                <a:gd name="T5" fmla="*/ 5 h 7"/>
                <a:gd name="T6" fmla="*/ 1 w 11"/>
                <a:gd name="T7" fmla="*/ 4 h 7"/>
                <a:gd name="T8" fmla="*/ 0 w 11"/>
                <a:gd name="T9" fmla="*/ 3 h 7"/>
                <a:gd name="T10" fmla="*/ 1 w 11"/>
                <a:gd name="T11" fmla="*/ 1 h 7"/>
                <a:gd name="T12" fmla="*/ 2 w 11"/>
                <a:gd name="T13" fmla="*/ 0 h 7"/>
                <a:gd name="T14" fmla="*/ 4 w 11"/>
                <a:gd name="T15" fmla="*/ 0 h 7"/>
                <a:gd name="T16" fmla="*/ 8 w 11"/>
                <a:gd name="T17" fmla="*/ 1 h 7"/>
                <a:gd name="T18" fmla="*/ 10 w 11"/>
                <a:gd name="T19" fmla="*/ 1 h 7"/>
                <a:gd name="T20" fmla="*/ 10 w 11"/>
                <a:gd name="T21" fmla="*/ 4 h 7"/>
                <a:gd name="T22" fmla="*/ 9 w 11"/>
                <a:gd name="T23" fmla="*/ 5 h 7"/>
                <a:gd name="T24" fmla="*/ 7 w 11"/>
                <a:gd name="T25" fmla="*/ 6 h 7"/>
                <a:gd name="T26" fmla="*/ 5 w 11"/>
                <a:gd name="T2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6"/>
                  </a:lnTo>
                  <a:lnTo>
                    <a:pt x="5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10" name="Freeform 511" descr="Papel carta">
              <a:extLst>
                <a:ext uri="{FF2B5EF4-FFF2-40B4-BE49-F238E27FC236}">
                  <a16:creationId xmlns:a16="http://schemas.microsoft.com/office/drawing/2014/main" id="{F4FE7FC4-C2A7-411F-A90D-8C7D25426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094" y="6346451"/>
              <a:ext cx="10032" cy="6019"/>
            </a:xfrm>
            <a:custGeom>
              <a:avLst/>
              <a:gdLst>
                <a:gd name="T0" fmla="*/ 4 w 5"/>
                <a:gd name="T1" fmla="*/ 2 h 3"/>
                <a:gd name="T2" fmla="*/ 1 w 5"/>
                <a:gd name="T3" fmla="*/ 1 h 3"/>
                <a:gd name="T4" fmla="*/ 0 w 5"/>
                <a:gd name="T5" fmla="*/ 0 h 3"/>
                <a:gd name="T6" fmla="*/ 4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11" name="Freeform 512" descr="Papel carta">
              <a:extLst>
                <a:ext uri="{FF2B5EF4-FFF2-40B4-BE49-F238E27FC236}">
                  <a16:creationId xmlns:a16="http://schemas.microsoft.com/office/drawing/2014/main" id="{06707807-7A47-44E1-9E63-3699F3427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682" y="6342438"/>
              <a:ext cx="38123" cy="18058"/>
            </a:xfrm>
            <a:custGeom>
              <a:avLst/>
              <a:gdLst>
                <a:gd name="T0" fmla="*/ 13 w 19"/>
                <a:gd name="T1" fmla="*/ 8 h 9"/>
                <a:gd name="T2" fmla="*/ 11 w 19"/>
                <a:gd name="T3" fmla="*/ 7 h 9"/>
                <a:gd name="T4" fmla="*/ 8 w 19"/>
                <a:gd name="T5" fmla="*/ 7 h 9"/>
                <a:gd name="T6" fmla="*/ 6 w 19"/>
                <a:gd name="T7" fmla="*/ 8 h 9"/>
                <a:gd name="T8" fmla="*/ 4 w 19"/>
                <a:gd name="T9" fmla="*/ 8 h 9"/>
                <a:gd name="T10" fmla="*/ 1 w 19"/>
                <a:gd name="T11" fmla="*/ 7 h 9"/>
                <a:gd name="T12" fmla="*/ 0 w 19"/>
                <a:gd name="T13" fmla="*/ 6 h 9"/>
                <a:gd name="T14" fmla="*/ 0 w 19"/>
                <a:gd name="T15" fmla="*/ 5 h 9"/>
                <a:gd name="T16" fmla="*/ 1 w 19"/>
                <a:gd name="T17" fmla="*/ 4 h 9"/>
                <a:gd name="T18" fmla="*/ 4 w 19"/>
                <a:gd name="T19" fmla="*/ 3 h 9"/>
                <a:gd name="T20" fmla="*/ 4 w 19"/>
                <a:gd name="T21" fmla="*/ 2 h 9"/>
                <a:gd name="T22" fmla="*/ 13 w 19"/>
                <a:gd name="T23" fmla="*/ 0 h 9"/>
                <a:gd name="T24" fmla="*/ 18 w 19"/>
                <a:gd name="T25" fmla="*/ 5 h 9"/>
                <a:gd name="T26" fmla="*/ 17 w 19"/>
                <a:gd name="T27" fmla="*/ 7 h 9"/>
                <a:gd name="T28" fmla="*/ 13 w 19"/>
                <a:gd name="T2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9">
                  <a:moveTo>
                    <a:pt x="13" y="8"/>
                  </a:moveTo>
                  <a:lnTo>
                    <a:pt x="11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4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13" y="0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3" y="8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12" name="Freeform 513" descr="Papel carta">
              <a:extLst>
                <a:ext uri="{FF2B5EF4-FFF2-40B4-BE49-F238E27FC236}">
                  <a16:creationId xmlns:a16="http://schemas.microsoft.com/office/drawing/2014/main" id="{1D5DC7EA-08F7-496E-A87C-6AE6422BB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132" y="6346451"/>
              <a:ext cx="12039" cy="10032"/>
            </a:xfrm>
            <a:custGeom>
              <a:avLst/>
              <a:gdLst>
                <a:gd name="T0" fmla="*/ 0 w 6"/>
                <a:gd name="T1" fmla="*/ 2 h 5"/>
                <a:gd name="T2" fmla="*/ 1 w 6"/>
                <a:gd name="T3" fmla="*/ 0 h 5"/>
                <a:gd name="T4" fmla="*/ 3 w 6"/>
                <a:gd name="T5" fmla="*/ 0 h 5"/>
                <a:gd name="T6" fmla="*/ 5 w 6"/>
                <a:gd name="T7" fmla="*/ 1 h 5"/>
                <a:gd name="T8" fmla="*/ 3 w 6"/>
                <a:gd name="T9" fmla="*/ 2 h 5"/>
                <a:gd name="T10" fmla="*/ 5 w 6"/>
                <a:gd name="T11" fmla="*/ 4 h 5"/>
                <a:gd name="T12" fmla="*/ 3 w 6"/>
                <a:gd name="T13" fmla="*/ 4 h 5"/>
                <a:gd name="T14" fmla="*/ 0 w 6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13" name="Line 514" descr="Papel carta">
              <a:extLst>
                <a:ext uri="{FF2B5EF4-FFF2-40B4-BE49-F238E27FC236}">
                  <a16:creationId xmlns:a16="http://schemas.microsoft.com/office/drawing/2014/main" id="{39FEC4D3-5D27-4353-AAE9-46788CD02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58191" y="6352470"/>
              <a:ext cx="20065" cy="20065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14" name="Freeform 515" descr="Papel carta">
              <a:extLst>
                <a:ext uri="{FF2B5EF4-FFF2-40B4-BE49-F238E27FC236}">
                  <a16:creationId xmlns:a16="http://schemas.microsoft.com/office/drawing/2014/main" id="{93D4EF46-6036-4EB8-B100-23D20EBB2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307" y="6356483"/>
              <a:ext cx="16052" cy="10032"/>
            </a:xfrm>
            <a:custGeom>
              <a:avLst/>
              <a:gdLst>
                <a:gd name="T0" fmla="*/ 5 w 8"/>
                <a:gd name="T1" fmla="*/ 2 h 5"/>
                <a:gd name="T2" fmla="*/ 2 w 8"/>
                <a:gd name="T3" fmla="*/ 0 h 5"/>
                <a:gd name="T4" fmla="*/ 6 w 8"/>
                <a:gd name="T5" fmla="*/ 0 h 5"/>
                <a:gd name="T6" fmla="*/ 7 w 8"/>
                <a:gd name="T7" fmla="*/ 1 h 5"/>
                <a:gd name="T8" fmla="*/ 7 w 8"/>
                <a:gd name="T9" fmla="*/ 4 h 5"/>
                <a:gd name="T10" fmla="*/ 6 w 8"/>
                <a:gd name="T11" fmla="*/ 4 h 5"/>
                <a:gd name="T12" fmla="*/ 4 w 8"/>
                <a:gd name="T13" fmla="*/ 4 h 5"/>
                <a:gd name="T14" fmla="*/ 2 w 8"/>
                <a:gd name="T15" fmla="*/ 4 h 5"/>
                <a:gd name="T16" fmla="*/ 0 w 8"/>
                <a:gd name="T17" fmla="*/ 3 h 5"/>
                <a:gd name="T18" fmla="*/ 5 w 8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">
                  <a:moveTo>
                    <a:pt x="5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5" y="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15" name="Freeform 516" descr="Papel carta">
              <a:extLst>
                <a:ext uri="{FF2B5EF4-FFF2-40B4-BE49-F238E27FC236}">
                  <a16:creationId xmlns:a16="http://schemas.microsoft.com/office/drawing/2014/main" id="{BC5D804D-69E4-4C16-AFD3-3D6A7E1D5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4694" y="6368522"/>
              <a:ext cx="14045" cy="6019"/>
            </a:xfrm>
            <a:custGeom>
              <a:avLst/>
              <a:gdLst>
                <a:gd name="T0" fmla="*/ 4 w 7"/>
                <a:gd name="T1" fmla="*/ 0 h 3"/>
                <a:gd name="T2" fmla="*/ 6 w 7"/>
                <a:gd name="T3" fmla="*/ 1 h 3"/>
                <a:gd name="T4" fmla="*/ 3 w 7"/>
                <a:gd name="T5" fmla="*/ 2 h 3"/>
                <a:gd name="T6" fmla="*/ 2 w 7"/>
                <a:gd name="T7" fmla="*/ 2 h 3"/>
                <a:gd name="T8" fmla="*/ 0 w 7"/>
                <a:gd name="T9" fmla="*/ 1 h 3"/>
                <a:gd name="T10" fmla="*/ 4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lnTo>
                    <a:pt x="6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16" name="Freeform 517" descr="Papel carta">
              <a:extLst>
                <a:ext uri="{FF2B5EF4-FFF2-40B4-BE49-F238E27FC236}">
                  <a16:creationId xmlns:a16="http://schemas.microsoft.com/office/drawing/2014/main" id="{3F92D702-A22E-42BC-BB3C-25723FE18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817" y="6378554"/>
              <a:ext cx="42136" cy="26084"/>
            </a:xfrm>
            <a:custGeom>
              <a:avLst/>
              <a:gdLst>
                <a:gd name="T0" fmla="*/ 19 w 21"/>
                <a:gd name="T1" fmla="*/ 12 h 13"/>
                <a:gd name="T2" fmla="*/ 17 w 21"/>
                <a:gd name="T3" fmla="*/ 11 h 13"/>
                <a:gd name="T4" fmla="*/ 16 w 21"/>
                <a:gd name="T5" fmla="*/ 10 h 13"/>
                <a:gd name="T6" fmla="*/ 16 w 21"/>
                <a:gd name="T7" fmla="*/ 8 h 13"/>
                <a:gd name="T8" fmla="*/ 13 w 21"/>
                <a:gd name="T9" fmla="*/ 8 h 13"/>
                <a:gd name="T10" fmla="*/ 13 w 21"/>
                <a:gd name="T11" fmla="*/ 5 h 13"/>
                <a:gd name="T12" fmla="*/ 12 w 21"/>
                <a:gd name="T13" fmla="*/ 6 h 13"/>
                <a:gd name="T14" fmla="*/ 10 w 21"/>
                <a:gd name="T15" fmla="*/ 7 h 13"/>
                <a:gd name="T16" fmla="*/ 9 w 21"/>
                <a:gd name="T17" fmla="*/ 7 h 13"/>
                <a:gd name="T18" fmla="*/ 7 w 21"/>
                <a:gd name="T19" fmla="*/ 6 h 13"/>
                <a:gd name="T20" fmla="*/ 7 w 21"/>
                <a:gd name="T21" fmla="*/ 5 h 13"/>
                <a:gd name="T22" fmla="*/ 2 w 21"/>
                <a:gd name="T23" fmla="*/ 3 h 13"/>
                <a:gd name="T24" fmla="*/ 1 w 21"/>
                <a:gd name="T25" fmla="*/ 2 h 13"/>
                <a:gd name="T26" fmla="*/ 0 w 21"/>
                <a:gd name="T27" fmla="*/ 0 h 13"/>
                <a:gd name="T28" fmla="*/ 1 w 21"/>
                <a:gd name="T29" fmla="*/ 0 h 13"/>
                <a:gd name="T30" fmla="*/ 2 w 21"/>
                <a:gd name="T31" fmla="*/ 1 h 13"/>
                <a:gd name="T32" fmla="*/ 4 w 21"/>
                <a:gd name="T33" fmla="*/ 1 h 13"/>
                <a:gd name="T34" fmla="*/ 6 w 21"/>
                <a:gd name="T35" fmla="*/ 0 h 13"/>
                <a:gd name="T36" fmla="*/ 8 w 21"/>
                <a:gd name="T37" fmla="*/ 1 h 13"/>
                <a:gd name="T38" fmla="*/ 10 w 21"/>
                <a:gd name="T39" fmla="*/ 1 h 13"/>
                <a:gd name="T40" fmla="*/ 12 w 21"/>
                <a:gd name="T41" fmla="*/ 0 h 13"/>
                <a:gd name="T42" fmla="*/ 14 w 21"/>
                <a:gd name="T43" fmla="*/ 2 h 13"/>
                <a:gd name="T44" fmla="*/ 19 w 21"/>
                <a:gd name="T45" fmla="*/ 6 h 13"/>
                <a:gd name="T46" fmla="*/ 20 w 21"/>
                <a:gd name="T47" fmla="*/ 8 h 13"/>
                <a:gd name="T48" fmla="*/ 19 w 21"/>
                <a:gd name="T4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3">
                  <a:moveTo>
                    <a:pt x="19" y="12"/>
                  </a:moveTo>
                  <a:lnTo>
                    <a:pt x="17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19" y="1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17" name="Freeform 518" descr="Papel carta">
              <a:extLst>
                <a:ext uri="{FF2B5EF4-FFF2-40B4-BE49-F238E27FC236}">
                  <a16:creationId xmlns:a16="http://schemas.microsoft.com/office/drawing/2014/main" id="{B48904E7-1850-4A19-9B81-EF9FE38D2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353" y="6514993"/>
              <a:ext cx="20065" cy="20065"/>
            </a:xfrm>
            <a:custGeom>
              <a:avLst/>
              <a:gdLst>
                <a:gd name="T0" fmla="*/ 9 w 10"/>
                <a:gd name="T1" fmla="*/ 9 h 10"/>
                <a:gd name="T2" fmla="*/ 6 w 10"/>
                <a:gd name="T3" fmla="*/ 8 h 10"/>
                <a:gd name="T4" fmla="*/ 5 w 10"/>
                <a:gd name="T5" fmla="*/ 6 h 10"/>
                <a:gd name="T6" fmla="*/ 2 w 10"/>
                <a:gd name="T7" fmla="*/ 4 h 10"/>
                <a:gd name="T8" fmla="*/ 1 w 10"/>
                <a:gd name="T9" fmla="*/ 3 h 10"/>
                <a:gd name="T10" fmla="*/ 0 w 10"/>
                <a:gd name="T11" fmla="*/ 2 h 10"/>
                <a:gd name="T12" fmla="*/ 1 w 10"/>
                <a:gd name="T13" fmla="*/ 0 h 10"/>
                <a:gd name="T14" fmla="*/ 2 w 10"/>
                <a:gd name="T15" fmla="*/ 1 h 10"/>
                <a:gd name="T16" fmla="*/ 4 w 10"/>
                <a:gd name="T17" fmla="*/ 1 h 10"/>
                <a:gd name="T18" fmla="*/ 6 w 10"/>
                <a:gd name="T19" fmla="*/ 2 h 10"/>
                <a:gd name="T20" fmla="*/ 7 w 10"/>
                <a:gd name="T21" fmla="*/ 5 h 10"/>
                <a:gd name="T22" fmla="*/ 9 w 10"/>
                <a:gd name="T2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0">
                  <a:moveTo>
                    <a:pt x="9" y="9"/>
                  </a:moveTo>
                  <a:lnTo>
                    <a:pt x="6" y="8"/>
                  </a:lnTo>
                  <a:lnTo>
                    <a:pt x="5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2"/>
                  </a:lnTo>
                  <a:lnTo>
                    <a:pt x="7" y="5"/>
                  </a:lnTo>
                  <a:lnTo>
                    <a:pt x="9" y="9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18" name="Freeform 519" descr="Papel carta">
              <a:extLst>
                <a:ext uri="{FF2B5EF4-FFF2-40B4-BE49-F238E27FC236}">
                  <a16:creationId xmlns:a16="http://schemas.microsoft.com/office/drawing/2014/main" id="{3896932B-6E8C-40B2-9641-1EB839F7A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4424" y="6539070"/>
              <a:ext cx="18058" cy="18058"/>
            </a:xfrm>
            <a:custGeom>
              <a:avLst/>
              <a:gdLst>
                <a:gd name="T0" fmla="*/ 7 w 9"/>
                <a:gd name="T1" fmla="*/ 8 h 9"/>
                <a:gd name="T2" fmla="*/ 5 w 9"/>
                <a:gd name="T3" fmla="*/ 4 h 9"/>
                <a:gd name="T4" fmla="*/ 3 w 9"/>
                <a:gd name="T5" fmla="*/ 3 h 9"/>
                <a:gd name="T6" fmla="*/ 3 w 9"/>
                <a:gd name="T7" fmla="*/ 2 h 9"/>
                <a:gd name="T8" fmla="*/ 2 w 9"/>
                <a:gd name="T9" fmla="*/ 1 h 9"/>
                <a:gd name="T10" fmla="*/ 0 w 9"/>
                <a:gd name="T11" fmla="*/ 0 h 9"/>
                <a:gd name="T12" fmla="*/ 3 w 9"/>
                <a:gd name="T13" fmla="*/ 0 h 9"/>
                <a:gd name="T14" fmla="*/ 6 w 9"/>
                <a:gd name="T15" fmla="*/ 2 h 9"/>
                <a:gd name="T16" fmla="*/ 8 w 9"/>
                <a:gd name="T17" fmla="*/ 8 h 9"/>
                <a:gd name="T18" fmla="*/ 7 w 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lnTo>
                    <a:pt x="5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8" y="8"/>
                  </a:lnTo>
                  <a:lnTo>
                    <a:pt x="7" y="8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19" name="Line 520" descr="Papel carta">
              <a:extLst>
                <a:ext uri="{FF2B5EF4-FFF2-40B4-BE49-F238E27FC236}">
                  <a16:creationId xmlns:a16="http://schemas.microsoft.com/office/drawing/2014/main" id="{E5F3F984-D85B-4B7E-932C-AC15A4179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70593" y="5339211"/>
              <a:ext cx="2006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20" name="Freeform 521" descr="Papel carta">
              <a:extLst>
                <a:ext uri="{FF2B5EF4-FFF2-40B4-BE49-F238E27FC236}">
                  <a16:creationId xmlns:a16="http://schemas.microsoft.com/office/drawing/2014/main" id="{7D0C8A73-273B-4419-8224-A351DA4B9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025" y="1643324"/>
              <a:ext cx="8026" cy="8026"/>
            </a:xfrm>
            <a:custGeom>
              <a:avLst/>
              <a:gdLst>
                <a:gd name="T0" fmla="*/ 1 w 4"/>
                <a:gd name="T1" fmla="*/ 3 h 4"/>
                <a:gd name="T2" fmla="*/ 0 w 4"/>
                <a:gd name="T3" fmla="*/ 1 h 4"/>
                <a:gd name="T4" fmla="*/ 3 w 4"/>
                <a:gd name="T5" fmla="*/ 0 h 4"/>
                <a:gd name="T6" fmla="*/ 1 w 4"/>
                <a:gd name="T7" fmla="*/ 2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21" name="Freeform 522" descr="Papel carta">
              <a:extLst>
                <a:ext uri="{FF2B5EF4-FFF2-40B4-BE49-F238E27FC236}">
                  <a16:creationId xmlns:a16="http://schemas.microsoft.com/office/drawing/2014/main" id="{19C48DBC-F269-4DA1-92BB-B8E912364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031" y="1649343"/>
              <a:ext cx="6019" cy="8026"/>
            </a:xfrm>
            <a:custGeom>
              <a:avLst/>
              <a:gdLst>
                <a:gd name="T0" fmla="*/ 2 w 3"/>
                <a:gd name="T1" fmla="*/ 3 h 4"/>
                <a:gd name="T2" fmla="*/ 0 w 3"/>
                <a:gd name="T3" fmla="*/ 3 h 4"/>
                <a:gd name="T4" fmla="*/ 2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22" name="Freeform 523" descr="Papel carta">
              <a:extLst>
                <a:ext uri="{FF2B5EF4-FFF2-40B4-BE49-F238E27FC236}">
                  <a16:creationId xmlns:a16="http://schemas.microsoft.com/office/drawing/2014/main" id="{27907D87-3CBC-4ED6-BC28-288D617BF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064" y="1659376"/>
              <a:ext cx="10032" cy="14045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1 h 7"/>
                <a:gd name="T4" fmla="*/ 3 w 5"/>
                <a:gd name="T5" fmla="*/ 2 h 7"/>
                <a:gd name="T6" fmla="*/ 4 w 5"/>
                <a:gd name="T7" fmla="*/ 4 h 7"/>
                <a:gd name="T8" fmla="*/ 4 w 5"/>
                <a:gd name="T9" fmla="*/ 6 h 7"/>
                <a:gd name="T10" fmla="*/ 2 w 5"/>
                <a:gd name="T11" fmla="*/ 6 h 7"/>
                <a:gd name="T12" fmla="*/ 1 w 5"/>
                <a:gd name="T13" fmla="*/ 4 h 7"/>
                <a:gd name="T14" fmla="*/ 0 w 5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23" name="Freeform 524" descr="Papel carta">
              <a:extLst>
                <a:ext uri="{FF2B5EF4-FFF2-40B4-BE49-F238E27FC236}">
                  <a16:creationId xmlns:a16="http://schemas.microsoft.com/office/drawing/2014/main" id="{6144A3FA-58B2-41D3-894A-97572BAA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309" y="1815879"/>
              <a:ext cx="6019" cy="10032"/>
            </a:xfrm>
            <a:custGeom>
              <a:avLst/>
              <a:gdLst>
                <a:gd name="T0" fmla="*/ 2 w 3"/>
                <a:gd name="T1" fmla="*/ 4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24" name="Freeform 525" descr="Papel carta">
              <a:extLst>
                <a:ext uri="{FF2B5EF4-FFF2-40B4-BE49-F238E27FC236}">
                  <a16:creationId xmlns:a16="http://schemas.microsoft.com/office/drawing/2014/main" id="{75C1DEBC-6722-42C1-A668-B4021DB10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348" y="1823905"/>
              <a:ext cx="16052" cy="8026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5 w 8"/>
                <a:gd name="T5" fmla="*/ 3 h 4"/>
                <a:gd name="T6" fmla="*/ 3 w 8"/>
                <a:gd name="T7" fmla="*/ 3 h 4"/>
                <a:gd name="T8" fmla="*/ 1 w 8"/>
                <a:gd name="T9" fmla="*/ 2 h 4"/>
                <a:gd name="T10" fmla="*/ 0 w 8"/>
                <a:gd name="T11" fmla="*/ 0 h 4"/>
                <a:gd name="T12" fmla="*/ 2 w 8"/>
                <a:gd name="T13" fmla="*/ 0 h 4"/>
                <a:gd name="T14" fmla="*/ 4 w 8"/>
                <a:gd name="T15" fmla="*/ 0 h 4"/>
                <a:gd name="T16" fmla="*/ 5 w 8"/>
                <a:gd name="T17" fmla="*/ 0 h 4"/>
                <a:gd name="T18" fmla="*/ 7 w 8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1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25" name="Freeform 526" descr="Papel carta">
              <a:extLst>
                <a:ext uri="{FF2B5EF4-FFF2-40B4-BE49-F238E27FC236}">
                  <a16:creationId xmlns:a16="http://schemas.microsoft.com/office/drawing/2014/main" id="{A799BA27-A482-4F56-B310-005BA9DB1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845" y="1841963"/>
              <a:ext cx="62200" cy="44142"/>
            </a:xfrm>
            <a:custGeom>
              <a:avLst/>
              <a:gdLst>
                <a:gd name="T0" fmla="*/ 20 w 31"/>
                <a:gd name="T1" fmla="*/ 18 h 22"/>
                <a:gd name="T2" fmla="*/ 18 w 31"/>
                <a:gd name="T3" fmla="*/ 18 h 22"/>
                <a:gd name="T4" fmla="*/ 17 w 31"/>
                <a:gd name="T5" fmla="*/ 17 h 22"/>
                <a:gd name="T6" fmla="*/ 15 w 31"/>
                <a:gd name="T7" fmla="*/ 15 h 22"/>
                <a:gd name="T8" fmla="*/ 13 w 31"/>
                <a:gd name="T9" fmla="*/ 14 h 22"/>
                <a:gd name="T10" fmla="*/ 13 w 31"/>
                <a:gd name="T11" fmla="*/ 10 h 22"/>
                <a:gd name="T12" fmla="*/ 12 w 31"/>
                <a:gd name="T13" fmla="*/ 9 h 22"/>
                <a:gd name="T14" fmla="*/ 9 w 31"/>
                <a:gd name="T15" fmla="*/ 7 h 22"/>
                <a:gd name="T16" fmla="*/ 7 w 31"/>
                <a:gd name="T17" fmla="*/ 7 h 22"/>
                <a:gd name="T18" fmla="*/ 6 w 31"/>
                <a:gd name="T19" fmla="*/ 8 h 22"/>
                <a:gd name="T20" fmla="*/ 4 w 31"/>
                <a:gd name="T21" fmla="*/ 7 h 22"/>
                <a:gd name="T22" fmla="*/ 2 w 31"/>
                <a:gd name="T23" fmla="*/ 6 h 22"/>
                <a:gd name="T24" fmla="*/ 0 w 31"/>
                <a:gd name="T25" fmla="*/ 4 h 22"/>
                <a:gd name="T26" fmla="*/ 0 w 31"/>
                <a:gd name="T27" fmla="*/ 3 h 22"/>
                <a:gd name="T28" fmla="*/ 0 w 31"/>
                <a:gd name="T29" fmla="*/ 0 h 22"/>
                <a:gd name="T30" fmla="*/ 3 w 31"/>
                <a:gd name="T31" fmla="*/ 0 h 22"/>
                <a:gd name="T32" fmla="*/ 3 w 31"/>
                <a:gd name="T33" fmla="*/ 1 h 22"/>
                <a:gd name="T34" fmla="*/ 4 w 31"/>
                <a:gd name="T35" fmla="*/ 3 h 22"/>
                <a:gd name="T36" fmla="*/ 5 w 31"/>
                <a:gd name="T37" fmla="*/ 3 h 22"/>
                <a:gd name="T38" fmla="*/ 6 w 31"/>
                <a:gd name="T39" fmla="*/ 4 h 22"/>
                <a:gd name="T40" fmla="*/ 8 w 31"/>
                <a:gd name="T41" fmla="*/ 4 h 22"/>
                <a:gd name="T42" fmla="*/ 9 w 31"/>
                <a:gd name="T43" fmla="*/ 2 h 22"/>
                <a:gd name="T44" fmla="*/ 11 w 31"/>
                <a:gd name="T45" fmla="*/ 3 h 22"/>
                <a:gd name="T46" fmla="*/ 12 w 31"/>
                <a:gd name="T47" fmla="*/ 3 h 22"/>
                <a:gd name="T48" fmla="*/ 13 w 31"/>
                <a:gd name="T49" fmla="*/ 1 h 22"/>
                <a:gd name="T50" fmla="*/ 15 w 31"/>
                <a:gd name="T51" fmla="*/ 2 h 22"/>
                <a:gd name="T52" fmla="*/ 19 w 31"/>
                <a:gd name="T53" fmla="*/ 5 h 22"/>
                <a:gd name="T54" fmla="*/ 20 w 31"/>
                <a:gd name="T55" fmla="*/ 7 h 22"/>
                <a:gd name="T56" fmla="*/ 21 w 31"/>
                <a:gd name="T57" fmla="*/ 7 h 22"/>
                <a:gd name="T58" fmla="*/ 22 w 31"/>
                <a:gd name="T59" fmla="*/ 9 h 22"/>
                <a:gd name="T60" fmla="*/ 22 w 31"/>
                <a:gd name="T61" fmla="*/ 10 h 22"/>
                <a:gd name="T62" fmla="*/ 24 w 31"/>
                <a:gd name="T63" fmla="*/ 11 h 22"/>
                <a:gd name="T64" fmla="*/ 26 w 31"/>
                <a:gd name="T65" fmla="*/ 11 h 22"/>
                <a:gd name="T66" fmla="*/ 27 w 31"/>
                <a:gd name="T67" fmla="*/ 11 h 22"/>
                <a:gd name="T68" fmla="*/ 28 w 31"/>
                <a:gd name="T69" fmla="*/ 11 h 22"/>
                <a:gd name="T70" fmla="*/ 30 w 31"/>
                <a:gd name="T71" fmla="*/ 13 h 22"/>
                <a:gd name="T72" fmla="*/ 28 w 31"/>
                <a:gd name="T73" fmla="*/ 15 h 22"/>
                <a:gd name="T74" fmla="*/ 27 w 31"/>
                <a:gd name="T75" fmla="*/ 17 h 22"/>
                <a:gd name="T76" fmla="*/ 28 w 31"/>
                <a:gd name="T77" fmla="*/ 18 h 22"/>
                <a:gd name="T78" fmla="*/ 27 w 31"/>
                <a:gd name="T79" fmla="*/ 18 h 22"/>
                <a:gd name="T80" fmla="*/ 25 w 31"/>
                <a:gd name="T81" fmla="*/ 21 h 22"/>
                <a:gd name="T82" fmla="*/ 23 w 31"/>
                <a:gd name="T83" fmla="*/ 20 h 22"/>
                <a:gd name="T84" fmla="*/ 20 w 31"/>
                <a:gd name="T8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" h="22">
                  <a:moveTo>
                    <a:pt x="20" y="18"/>
                  </a:moveTo>
                  <a:lnTo>
                    <a:pt x="18" y="18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3" y="14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9" y="7"/>
                  </a:lnTo>
                  <a:lnTo>
                    <a:pt x="7" y="7"/>
                  </a:lnTo>
                  <a:lnTo>
                    <a:pt x="6" y="8"/>
                  </a:lnTo>
                  <a:lnTo>
                    <a:pt x="4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8" y="4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30" y="13"/>
                  </a:lnTo>
                  <a:lnTo>
                    <a:pt x="28" y="15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5" y="21"/>
                  </a:lnTo>
                  <a:lnTo>
                    <a:pt x="23" y="20"/>
                  </a:lnTo>
                  <a:lnTo>
                    <a:pt x="20" y="18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26" name="Freeform 527" descr="Papel carta">
              <a:extLst>
                <a:ext uri="{FF2B5EF4-FFF2-40B4-BE49-F238E27FC236}">
                  <a16:creationId xmlns:a16="http://schemas.microsoft.com/office/drawing/2014/main" id="{D58C975E-3FD5-4C6A-827C-A753AC309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851" y="1882092"/>
              <a:ext cx="34110" cy="30097"/>
            </a:xfrm>
            <a:custGeom>
              <a:avLst/>
              <a:gdLst>
                <a:gd name="T0" fmla="*/ 10 w 17"/>
                <a:gd name="T1" fmla="*/ 14 h 15"/>
                <a:gd name="T2" fmla="*/ 9 w 17"/>
                <a:gd name="T3" fmla="*/ 13 h 15"/>
                <a:gd name="T4" fmla="*/ 7 w 17"/>
                <a:gd name="T5" fmla="*/ 12 h 15"/>
                <a:gd name="T6" fmla="*/ 6 w 17"/>
                <a:gd name="T7" fmla="*/ 12 h 15"/>
                <a:gd name="T8" fmla="*/ 5 w 17"/>
                <a:gd name="T9" fmla="*/ 10 h 15"/>
                <a:gd name="T10" fmla="*/ 3 w 17"/>
                <a:gd name="T11" fmla="*/ 8 h 15"/>
                <a:gd name="T12" fmla="*/ 2 w 17"/>
                <a:gd name="T13" fmla="*/ 7 h 15"/>
                <a:gd name="T14" fmla="*/ 1 w 17"/>
                <a:gd name="T15" fmla="*/ 6 h 15"/>
                <a:gd name="T16" fmla="*/ 1 w 17"/>
                <a:gd name="T17" fmla="*/ 4 h 15"/>
                <a:gd name="T18" fmla="*/ 1 w 17"/>
                <a:gd name="T19" fmla="*/ 2 h 15"/>
                <a:gd name="T20" fmla="*/ 0 w 17"/>
                <a:gd name="T21" fmla="*/ 0 h 15"/>
                <a:gd name="T22" fmla="*/ 3 w 17"/>
                <a:gd name="T23" fmla="*/ 0 h 15"/>
                <a:gd name="T24" fmla="*/ 5 w 17"/>
                <a:gd name="T25" fmla="*/ 2 h 15"/>
                <a:gd name="T26" fmla="*/ 10 w 17"/>
                <a:gd name="T27" fmla="*/ 4 h 15"/>
                <a:gd name="T28" fmla="*/ 14 w 17"/>
                <a:gd name="T29" fmla="*/ 6 h 15"/>
                <a:gd name="T30" fmla="*/ 15 w 17"/>
                <a:gd name="T31" fmla="*/ 7 h 15"/>
                <a:gd name="T32" fmla="*/ 16 w 17"/>
                <a:gd name="T33" fmla="*/ 9 h 15"/>
                <a:gd name="T34" fmla="*/ 16 w 17"/>
                <a:gd name="T35" fmla="*/ 11 h 15"/>
                <a:gd name="T36" fmla="*/ 12 w 17"/>
                <a:gd name="T37" fmla="*/ 11 h 15"/>
                <a:gd name="T38" fmla="*/ 10 w 17"/>
                <a:gd name="T3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5">
                  <a:moveTo>
                    <a:pt x="10" y="14"/>
                  </a:moveTo>
                  <a:lnTo>
                    <a:pt x="9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0" y="14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27" name="Freeform 528" descr="Papel carta">
              <a:extLst>
                <a:ext uri="{FF2B5EF4-FFF2-40B4-BE49-F238E27FC236}">
                  <a16:creationId xmlns:a16="http://schemas.microsoft.com/office/drawing/2014/main" id="{17639955-D02D-4DC4-AFA1-38E69A372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703" y="1922221"/>
              <a:ext cx="40129" cy="66213"/>
            </a:xfrm>
            <a:custGeom>
              <a:avLst/>
              <a:gdLst>
                <a:gd name="T0" fmla="*/ 10 w 20"/>
                <a:gd name="T1" fmla="*/ 0 h 33"/>
                <a:gd name="T2" fmla="*/ 11 w 20"/>
                <a:gd name="T3" fmla="*/ 3 h 33"/>
                <a:gd name="T4" fmla="*/ 12 w 20"/>
                <a:gd name="T5" fmla="*/ 2 h 33"/>
                <a:gd name="T6" fmla="*/ 14 w 20"/>
                <a:gd name="T7" fmla="*/ 3 h 33"/>
                <a:gd name="T8" fmla="*/ 16 w 20"/>
                <a:gd name="T9" fmla="*/ 3 h 33"/>
                <a:gd name="T10" fmla="*/ 18 w 20"/>
                <a:gd name="T11" fmla="*/ 3 h 33"/>
                <a:gd name="T12" fmla="*/ 19 w 20"/>
                <a:gd name="T13" fmla="*/ 5 h 33"/>
                <a:gd name="T14" fmla="*/ 19 w 20"/>
                <a:gd name="T15" fmla="*/ 6 h 33"/>
                <a:gd name="T16" fmla="*/ 19 w 20"/>
                <a:gd name="T17" fmla="*/ 8 h 33"/>
                <a:gd name="T18" fmla="*/ 16 w 20"/>
                <a:gd name="T19" fmla="*/ 7 h 33"/>
                <a:gd name="T20" fmla="*/ 13 w 20"/>
                <a:gd name="T21" fmla="*/ 5 h 33"/>
                <a:gd name="T22" fmla="*/ 10 w 20"/>
                <a:gd name="T23" fmla="*/ 6 h 33"/>
                <a:gd name="T24" fmla="*/ 10 w 20"/>
                <a:gd name="T25" fmla="*/ 5 h 33"/>
                <a:gd name="T26" fmla="*/ 6 w 20"/>
                <a:gd name="T27" fmla="*/ 5 h 33"/>
                <a:gd name="T28" fmla="*/ 5 w 20"/>
                <a:gd name="T29" fmla="*/ 7 h 33"/>
                <a:gd name="T30" fmla="*/ 3 w 20"/>
                <a:gd name="T31" fmla="*/ 11 h 33"/>
                <a:gd name="T32" fmla="*/ 3 w 20"/>
                <a:gd name="T33" fmla="*/ 13 h 33"/>
                <a:gd name="T34" fmla="*/ 3 w 20"/>
                <a:gd name="T35" fmla="*/ 14 h 33"/>
                <a:gd name="T36" fmla="*/ 3 w 20"/>
                <a:gd name="T37" fmla="*/ 16 h 33"/>
                <a:gd name="T38" fmla="*/ 3 w 20"/>
                <a:gd name="T39" fmla="*/ 18 h 33"/>
                <a:gd name="T40" fmla="*/ 3 w 20"/>
                <a:gd name="T41" fmla="*/ 20 h 33"/>
                <a:gd name="T42" fmla="*/ 4 w 20"/>
                <a:gd name="T43" fmla="*/ 23 h 33"/>
                <a:gd name="T44" fmla="*/ 5 w 20"/>
                <a:gd name="T45" fmla="*/ 25 h 33"/>
                <a:gd name="T46" fmla="*/ 7 w 20"/>
                <a:gd name="T47" fmla="*/ 29 h 33"/>
                <a:gd name="T48" fmla="*/ 6 w 20"/>
                <a:gd name="T49" fmla="*/ 30 h 33"/>
                <a:gd name="T50" fmla="*/ 4 w 20"/>
                <a:gd name="T51" fmla="*/ 32 h 33"/>
                <a:gd name="T52" fmla="*/ 2 w 20"/>
                <a:gd name="T53" fmla="*/ 27 h 33"/>
                <a:gd name="T54" fmla="*/ 2 w 20"/>
                <a:gd name="T55" fmla="*/ 26 h 33"/>
                <a:gd name="T56" fmla="*/ 1 w 20"/>
                <a:gd name="T57" fmla="*/ 21 h 33"/>
                <a:gd name="T58" fmla="*/ 1 w 20"/>
                <a:gd name="T59" fmla="*/ 17 h 33"/>
                <a:gd name="T60" fmla="*/ 0 w 20"/>
                <a:gd name="T61" fmla="*/ 15 h 33"/>
                <a:gd name="T62" fmla="*/ 0 w 20"/>
                <a:gd name="T63" fmla="*/ 12 h 33"/>
                <a:gd name="T64" fmla="*/ 1 w 20"/>
                <a:gd name="T65" fmla="*/ 9 h 33"/>
                <a:gd name="T66" fmla="*/ 1 w 20"/>
                <a:gd name="T67" fmla="*/ 6 h 33"/>
                <a:gd name="T68" fmla="*/ 3 w 20"/>
                <a:gd name="T69" fmla="*/ 2 h 33"/>
                <a:gd name="T70" fmla="*/ 4 w 20"/>
                <a:gd name="T71" fmla="*/ 2 h 33"/>
                <a:gd name="T72" fmla="*/ 5 w 20"/>
                <a:gd name="T73" fmla="*/ 0 h 33"/>
                <a:gd name="T74" fmla="*/ 10 w 20"/>
                <a:gd name="T7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" h="33">
                  <a:moveTo>
                    <a:pt x="10" y="0"/>
                  </a:moveTo>
                  <a:lnTo>
                    <a:pt x="11" y="3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5" y="25"/>
                  </a:lnTo>
                  <a:lnTo>
                    <a:pt x="7" y="29"/>
                  </a:lnTo>
                  <a:lnTo>
                    <a:pt x="6" y="30"/>
                  </a:lnTo>
                  <a:lnTo>
                    <a:pt x="4" y="32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6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28" name="Freeform 529" descr="Papel carta">
              <a:extLst>
                <a:ext uri="{FF2B5EF4-FFF2-40B4-BE49-F238E27FC236}">
                  <a16:creationId xmlns:a16="http://schemas.microsoft.com/office/drawing/2014/main" id="{0C497506-BFEB-4CDB-B14C-2932B4854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716" y="2197105"/>
              <a:ext cx="6019" cy="8026"/>
            </a:xfrm>
            <a:custGeom>
              <a:avLst/>
              <a:gdLst>
                <a:gd name="T0" fmla="*/ 2 w 3"/>
                <a:gd name="T1" fmla="*/ 3 h 4"/>
                <a:gd name="T2" fmla="*/ 1 w 3"/>
                <a:gd name="T3" fmla="*/ 2 h 4"/>
                <a:gd name="T4" fmla="*/ 0 w 3"/>
                <a:gd name="T5" fmla="*/ 1 h 4"/>
                <a:gd name="T6" fmla="*/ 2 w 3"/>
                <a:gd name="T7" fmla="*/ 0 h 4"/>
                <a:gd name="T8" fmla="*/ 2 w 3"/>
                <a:gd name="T9" fmla="*/ 2 h 4"/>
                <a:gd name="T10" fmla="*/ 2 w 3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29" name="Line 530" descr="Papel carta">
              <a:extLst>
                <a:ext uri="{FF2B5EF4-FFF2-40B4-BE49-F238E27FC236}">
                  <a16:creationId xmlns:a16="http://schemas.microsoft.com/office/drawing/2014/main" id="{342729D0-CC54-4BD1-AC8F-FE15899F3E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5903" y="2389725"/>
              <a:ext cx="2006" cy="18058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30" name="Freeform 531" descr="Papel carta">
              <a:extLst>
                <a:ext uri="{FF2B5EF4-FFF2-40B4-BE49-F238E27FC236}">
                  <a16:creationId xmlns:a16="http://schemas.microsoft.com/office/drawing/2014/main" id="{A9C936C5-6139-4A61-99A4-F4EBF6ABB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903" y="2397750"/>
              <a:ext cx="6019" cy="8026"/>
            </a:xfrm>
            <a:custGeom>
              <a:avLst/>
              <a:gdLst>
                <a:gd name="T0" fmla="*/ 1 w 3"/>
                <a:gd name="T1" fmla="*/ 0 h 4"/>
                <a:gd name="T2" fmla="*/ 2 w 3"/>
                <a:gd name="T3" fmla="*/ 2 h 4"/>
                <a:gd name="T4" fmla="*/ 0 w 3"/>
                <a:gd name="T5" fmla="*/ 3 h 4"/>
                <a:gd name="T6" fmla="*/ 0 w 3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1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31" name="Freeform 532" descr="Papel carta">
              <a:extLst>
                <a:ext uri="{FF2B5EF4-FFF2-40B4-BE49-F238E27FC236}">
                  <a16:creationId xmlns:a16="http://schemas.microsoft.com/office/drawing/2014/main" id="{D2C4F02C-F5B1-43AB-9394-FD7063176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93" y="2526163"/>
              <a:ext cx="120387" cy="178574"/>
            </a:xfrm>
            <a:custGeom>
              <a:avLst/>
              <a:gdLst>
                <a:gd name="T0" fmla="*/ 56 w 60"/>
                <a:gd name="T1" fmla="*/ 88 h 89"/>
                <a:gd name="T2" fmla="*/ 53 w 60"/>
                <a:gd name="T3" fmla="*/ 86 h 89"/>
                <a:gd name="T4" fmla="*/ 50 w 60"/>
                <a:gd name="T5" fmla="*/ 85 h 89"/>
                <a:gd name="T6" fmla="*/ 44 w 60"/>
                <a:gd name="T7" fmla="*/ 81 h 89"/>
                <a:gd name="T8" fmla="*/ 43 w 60"/>
                <a:gd name="T9" fmla="*/ 78 h 89"/>
                <a:gd name="T10" fmla="*/ 37 w 60"/>
                <a:gd name="T11" fmla="*/ 75 h 89"/>
                <a:gd name="T12" fmla="*/ 33 w 60"/>
                <a:gd name="T13" fmla="*/ 70 h 89"/>
                <a:gd name="T14" fmla="*/ 30 w 60"/>
                <a:gd name="T15" fmla="*/ 68 h 89"/>
                <a:gd name="T16" fmla="*/ 29 w 60"/>
                <a:gd name="T17" fmla="*/ 65 h 89"/>
                <a:gd name="T18" fmla="*/ 25 w 60"/>
                <a:gd name="T19" fmla="*/ 59 h 89"/>
                <a:gd name="T20" fmla="*/ 25 w 60"/>
                <a:gd name="T21" fmla="*/ 56 h 89"/>
                <a:gd name="T22" fmla="*/ 20 w 60"/>
                <a:gd name="T23" fmla="*/ 51 h 89"/>
                <a:gd name="T24" fmla="*/ 17 w 60"/>
                <a:gd name="T25" fmla="*/ 49 h 89"/>
                <a:gd name="T26" fmla="*/ 13 w 60"/>
                <a:gd name="T27" fmla="*/ 49 h 89"/>
                <a:gd name="T28" fmla="*/ 9 w 60"/>
                <a:gd name="T29" fmla="*/ 49 h 89"/>
                <a:gd name="T30" fmla="*/ 9 w 60"/>
                <a:gd name="T31" fmla="*/ 44 h 89"/>
                <a:gd name="T32" fmla="*/ 8 w 60"/>
                <a:gd name="T33" fmla="*/ 39 h 89"/>
                <a:gd name="T34" fmla="*/ 7 w 60"/>
                <a:gd name="T35" fmla="*/ 33 h 89"/>
                <a:gd name="T36" fmla="*/ 2 w 60"/>
                <a:gd name="T37" fmla="*/ 26 h 89"/>
                <a:gd name="T38" fmla="*/ 1 w 60"/>
                <a:gd name="T39" fmla="*/ 21 h 89"/>
                <a:gd name="T40" fmla="*/ 0 w 60"/>
                <a:gd name="T41" fmla="*/ 18 h 89"/>
                <a:gd name="T42" fmla="*/ 2 w 60"/>
                <a:gd name="T43" fmla="*/ 14 h 89"/>
                <a:gd name="T44" fmla="*/ 2 w 60"/>
                <a:gd name="T45" fmla="*/ 10 h 89"/>
                <a:gd name="T46" fmla="*/ 4 w 60"/>
                <a:gd name="T47" fmla="*/ 2 h 89"/>
                <a:gd name="T48" fmla="*/ 9 w 60"/>
                <a:gd name="T49" fmla="*/ 0 h 89"/>
                <a:gd name="T50" fmla="*/ 13 w 60"/>
                <a:gd name="T51" fmla="*/ 3 h 89"/>
                <a:gd name="T52" fmla="*/ 15 w 60"/>
                <a:gd name="T53" fmla="*/ 5 h 89"/>
                <a:gd name="T54" fmla="*/ 18 w 60"/>
                <a:gd name="T55" fmla="*/ 7 h 89"/>
                <a:gd name="T56" fmla="*/ 21 w 60"/>
                <a:gd name="T57" fmla="*/ 10 h 89"/>
                <a:gd name="T58" fmla="*/ 22 w 60"/>
                <a:gd name="T59" fmla="*/ 13 h 89"/>
                <a:gd name="T60" fmla="*/ 26 w 60"/>
                <a:gd name="T61" fmla="*/ 13 h 89"/>
                <a:gd name="T62" fmla="*/ 28 w 60"/>
                <a:gd name="T63" fmla="*/ 17 h 89"/>
                <a:gd name="T64" fmla="*/ 30 w 60"/>
                <a:gd name="T65" fmla="*/ 19 h 89"/>
                <a:gd name="T66" fmla="*/ 30 w 60"/>
                <a:gd name="T67" fmla="*/ 22 h 89"/>
                <a:gd name="T68" fmla="*/ 30 w 60"/>
                <a:gd name="T69" fmla="*/ 25 h 89"/>
                <a:gd name="T70" fmla="*/ 28 w 60"/>
                <a:gd name="T71" fmla="*/ 28 h 89"/>
                <a:gd name="T72" fmla="*/ 27 w 60"/>
                <a:gd name="T73" fmla="*/ 36 h 89"/>
                <a:gd name="T74" fmla="*/ 31 w 60"/>
                <a:gd name="T75" fmla="*/ 42 h 89"/>
                <a:gd name="T76" fmla="*/ 43 w 60"/>
                <a:gd name="T77" fmla="*/ 44 h 89"/>
                <a:gd name="T78" fmla="*/ 46 w 60"/>
                <a:gd name="T79" fmla="*/ 43 h 89"/>
                <a:gd name="T80" fmla="*/ 53 w 60"/>
                <a:gd name="T81" fmla="*/ 43 h 89"/>
                <a:gd name="T82" fmla="*/ 52 w 60"/>
                <a:gd name="T83" fmla="*/ 46 h 89"/>
                <a:gd name="T84" fmla="*/ 49 w 60"/>
                <a:gd name="T85" fmla="*/ 53 h 89"/>
                <a:gd name="T86" fmla="*/ 50 w 60"/>
                <a:gd name="T87" fmla="*/ 61 h 89"/>
                <a:gd name="T88" fmla="*/ 49 w 60"/>
                <a:gd name="T89" fmla="*/ 68 h 89"/>
                <a:gd name="T90" fmla="*/ 50 w 60"/>
                <a:gd name="T91" fmla="*/ 71 h 89"/>
                <a:gd name="T92" fmla="*/ 50 w 60"/>
                <a:gd name="T93" fmla="*/ 74 h 89"/>
                <a:gd name="T94" fmla="*/ 57 w 60"/>
                <a:gd name="T95" fmla="*/ 82 h 89"/>
                <a:gd name="T96" fmla="*/ 59 w 60"/>
                <a:gd name="T97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89">
                  <a:moveTo>
                    <a:pt x="58" y="88"/>
                  </a:moveTo>
                  <a:lnTo>
                    <a:pt x="56" y="88"/>
                  </a:lnTo>
                  <a:lnTo>
                    <a:pt x="55" y="87"/>
                  </a:lnTo>
                  <a:lnTo>
                    <a:pt x="53" y="86"/>
                  </a:lnTo>
                  <a:lnTo>
                    <a:pt x="52" y="86"/>
                  </a:lnTo>
                  <a:lnTo>
                    <a:pt x="50" y="85"/>
                  </a:lnTo>
                  <a:lnTo>
                    <a:pt x="46" y="83"/>
                  </a:lnTo>
                  <a:lnTo>
                    <a:pt x="44" y="81"/>
                  </a:lnTo>
                  <a:lnTo>
                    <a:pt x="44" y="80"/>
                  </a:lnTo>
                  <a:lnTo>
                    <a:pt x="43" y="78"/>
                  </a:lnTo>
                  <a:lnTo>
                    <a:pt x="41" y="76"/>
                  </a:lnTo>
                  <a:lnTo>
                    <a:pt x="37" y="75"/>
                  </a:lnTo>
                  <a:lnTo>
                    <a:pt x="36" y="73"/>
                  </a:lnTo>
                  <a:lnTo>
                    <a:pt x="33" y="70"/>
                  </a:lnTo>
                  <a:lnTo>
                    <a:pt x="31" y="70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29" y="65"/>
                  </a:lnTo>
                  <a:lnTo>
                    <a:pt x="28" y="62"/>
                  </a:lnTo>
                  <a:lnTo>
                    <a:pt x="25" y="59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2" y="51"/>
                  </a:lnTo>
                  <a:lnTo>
                    <a:pt x="20" y="51"/>
                  </a:lnTo>
                  <a:lnTo>
                    <a:pt x="19" y="50"/>
                  </a:lnTo>
                  <a:lnTo>
                    <a:pt x="17" y="49"/>
                  </a:lnTo>
                  <a:lnTo>
                    <a:pt x="15" y="49"/>
                  </a:lnTo>
                  <a:lnTo>
                    <a:pt x="13" y="49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8" y="46"/>
                  </a:lnTo>
                  <a:lnTo>
                    <a:pt x="9" y="44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29" y="15"/>
                  </a:lnTo>
                  <a:lnTo>
                    <a:pt x="28" y="17"/>
                  </a:lnTo>
                  <a:lnTo>
                    <a:pt x="29" y="18"/>
                  </a:lnTo>
                  <a:lnTo>
                    <a:pt x="30" y="19"/>
                  </a:lnTo>
                  <a:lnTo>
                    <a:pt x="31" y="21"/>
                  </a:lnTo>
                  <a:lnTo>
                    <a:pt x="30" y="22"/>
                  </a:lnTo>
                  <a:lnTo>
                    <a:pt x="29" y="25"/>
                  </a:lnTo>
                  <a:lnTo>
                    <a:pt x="30" y="25"/>
                  </a:lnTo>
                  <a:lnTo>
                    <a:pt x="28" y="27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7" y="36"/>
                  </a:lnTo>
                  <a:lnTo>
                    <a:pt x="28" y="38"/>
                  </a:lnTo>
                  <a:lnTo>
                    <a:pt x="31" y="42"/>
                  </a:lnTo>
                  <a:lnTo>
                    <a:pt x="34" y="44"/>
                  </a:lnTo>
                  <a:lnTo>
                    <a:pt x="43" y="44"/>
                  </a:lnTo>
                  <a:lnTo>
                    <a:pt x="45" y="43"/>
                  </a:lnTo>
                  <a:lnTo>
                    <a:pt x="46" y="43"/>
                  </a:lnTo>
                  <a:lnTo>
                    <a:pt x="49" y="42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2" y="46"/>
                  </a:lnTo>
                  <a:lnTo>
                    <a:pt x="51" y="47"/>
                  </a:lnTo>
                  <a:lnTo>
                    <a:pt x="49" y="53"/>
                  </a:lnTo>
                  <a:lnTo>
                    <a:pt x="49" y="59"/>
                  </a:lnTo>
                  <a:lnTo>
                    <a:pt x="50" y="61"/>
                  </a:lnTo>
                  <a:lnTo>
                    <a:pt x="49" y="63"/>
                  </a:lnTo>
                  <a:lnTo>
                    <a:pt x="49" y="68"/>
                  </a:lnTo>
                  <a:lnTo>
                    <a:pt x="49" y="70"/>
                  </a:lnTo>
                  <a:lnTo>
                    <a:pt x="50" y="71"/>
                  </a:lnTo>
                  <a:lnTo>
                    <a:pt x="50" y="73"/>
                  </a:lnTo>
                  <a:lnTo>
                    <a:pt x="50" y="74"/>
                  </a:lnTo>
                  <a:lnTo>
                    <a:pt x="54" y="79"/>
                  </a:lnTo>
                  <a:lnTo>
                    <a:pt x="57" y="82"/>
                  </a:lnTo>
                  <a:lnTo>
                    <a:pt x="59" y="83"/>
                  </a:lnTo>
                  <a:lnTo>
                    <a:pt x="59" y="86"/>
                  </a:lnTo>
                  <a:lnTo>
                    <a:pt x="58" y="88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32" name="Freeform 533" descr="Papel carta">
              <a:extLst>
                <a:ext uri="{FF2B5EF4-FFF2-40B4-BE49-F238E27FC236}">
                  <a16:creationId xmlns:a16="http://schemas.microsoft.com/office/drawing/2014/main" id="{B2DF9331-4D89-4346-895F-ED491D6CE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310" y="2642538"/>
              <a:ext cx="106342" cy="146471"/>
            </a:xfrm>
            <a:custGeom>
              <a:avLst/>
              <a:gdLst>
                <a:gd name="T0" fmla="*/ 35 w 53"/>
                <a:gd name="T1" fmla="*/ 71 h 73"/>
                <a:gd name="T2" fmla="*/ 31 w 53"/>
                <a:gd name="T3" fmla="*/ 72 h 73"/>
                <a:gd name="T4" fmla="*/ 27 w 53"/>
                <a:gd name="T5" fmla="*/ 67 h 73"/>
                <a:gd name="T6" fmla="*/ 25 w 53"/>
                <a:gd name="T7" fmla="*/ 66 h 73"/>
                <a:gd name="T8" fmla="*/ 20 w 53"/>
                <a:gd name="T9" fmla="*/ 65 h 73"/>
                <a:gd name="T10" fmla="*/ 18 w 53"/>
                <a:gd name="T11" fmla="*/ 59 h 73"/>
                <a:gd name="T12" fmla="*/ 14 w 53"/>
                <a:gd name="T13" fmla="*/ 60 h 73"/>
                <a:gd name="T14" fmla="*/ 7 w 53"/>
                <a:gd name="T15" fmla="*/ 59 h 73"/>
                <a:gd name="T16" fmla="*/ 3 w 53"/>
                <a:gd name="T17" fmla="*/ 58 h 73"/>
                <a:gd name="T18" fmla="*/ 1 w 53"/>
                <a:gd name="T19" fmla="*/ 52 h 73"/>
                <a:gd name="T20" fmla="*/ 5 w 53"/>
                <a:gd name="T21" fmla="*/ 48 h 73"/>
                <a:gd name="T22" fmla="*/ 7 w 53"/>
                <a:gd name="T23" fmla="*/ 44 h 73"/>
                <a:gd name="T24" fmla="*/ 12 w 53"/>
                <a:gd name="T25" fmla="*/ 40 h 73"/>
                <a:gd name="T26" fmla="*/ 15 w 53"/>
                <a:gd name="T27" fmla="*/ 35 h 73"/>
                <a:gd name="T28" fmla="*/ 14 w 53"/>
                <a:gd name="T29" fmla="*/ 31 h 73"/>
                <a:gd name="T30" fmla="*/ 15 w 53"/>
                <a:gd name="T31" fmla="*/ 25 h 73"/>
                <a:gd name="T32" fmla="*/ 17 w 53"/>
                <a:gd name="T33" fmla="*/ 19 h 73"/>
                <a:gd name="T34" fmla="*/ 17 w 53"/>
                <a:gd name="T35" fmla="*/ 14 h 73"/>
                <a:gd name="T36" fmla="*/ 20 w 53"/>
                <a:gd name="T37" fmla="*/ 8 h 73"/>
                <a:gd name="T38" fmla="*/ 27 w 53"/>
                <a:gd name="T39" fmla="*/ 6 h 73"/>
                <a:gd name="T40" fmla="*/ 30 w 53"/>
                <a:gd name="T41" fmla="*/ 5 h 73"/>
                <a:gd name="T42" fmla="*/ 34 w 53"/>
                <a:gd name="T43" fmla="*/ 3 h 73"/>
                <a:gd name="T44" fmla="*/ 39 w 53"/>
                <a:gd name="T45" fmla="*/ 2 h 73"/>
                <a:gd name="T46" fmla="*/ 40 w 53"/>
                <a:gd name="T47" fmla="*/ 6 h 73"/>
                <a:gd name="T48" fmla="*/ 41 w 53"/>
                <a:gd name="T49" fmla="*/ 9 h 73"/>
                <a:gd name="T50" fmla="*/ 47 w 53"/>
                <a:gd name="T51" fmla="*/ 15 h 73"/>
                <a:gd name="T52" fmla="*/ 46 w 53"/>
                <a:gd name="T53" fmla="*/ 21 h 73"/>
                <a:gd name="T54" fmla="*/ 46 w 53"/>
                <a:gd name="T55" fmla="*/ 26 h 73"/>
                <a:gd name="T56" fmla="*/ 48 w 53"/>
                <a:gd name="T57" fmla="*/ 29 h 73"/>
                <a:gd name="T58" fmla="*/ 48 w 53"/>
                <a:gd name="T59" fmla="*/ 32 h 73"/>
                <a:gd name="T60" fmla="*/ 50 w 53"/>
                <a:gd name="T61" fmla="*/ 36 h 73"/>
                <a:gd name="T62" fmla="*/ 52 w 53"/>
                <a:gd name="T63" fmla="*/ 39 h 73"/>
                <a:gd name="T64" fmla="*/ 52 w 53"/>
                <a:gd name="T65" fmla="*/ 43 h 73"/>
                <a:gd name="T66" fmla="*/ 49 w 53"/>
                <a:gd name="T67" fmla="*/ 48 h 73"/>
                <a:gd name="T68" fmla="*/ 47 w 53"/>
                <a:gd name="T69" fmla="*/ 50 h 73"/>
                <a:gd name="T70" fmla="*/ 44 w 53"/>
                <a:gd name="T71" fmla="*/ 53 h 73"/>
                <a:gd name="T72" fmla="*/ 42 w 53"/>
                <a:gd name="T73" fmla="*/ 60 h 73"/>
                <a:gd name="T74" fmla="*/ 44 w 53"/>
                <a:gd name="T75" fmla="*/ 63 h 73"/>
                <a:gd name="T76" fmla="*/ 46 w 53"/>
                <a:gd name="T77" fmla="*/ 65 h 73"/>
                <a:gd name="T78" fmla="*/ 44 w 53"/>
                <a:gd name="T79" fmla="*/ 69 h 73"/>
                <a:gd name="T80" fmla="*/ 40 w 53"/>
                <a:gd name="T81" fmla="*/ 7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" h="73">
                  <a:moveTo>
                    <a:pt x="37" y="72"/>
                  </a:moveTo>
                  <a:lnTo>
                    <a:pt x="35" y="71"/>
                  </a:lnTo>
                  <a:lnTo>
                    <a:pt x="32" y="72"/>
                  </a:lnTo>
                  <a:lnTo>
                    <a:pt x="31" y="72"/>
                  </a:lnTo>
                  <a:lnTo>
                    <a:pt x="30" y="71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0" y="65"/>
                  </a:lnTo>
                  <a:lnTo>
                    <a:pt x="19" y="61"/>
                  </a:lnTo>
                  <a:lnTo>
                    <a:pt x="18" y="59"/>
                  </a:lnTo>
                  <a:lnTo>
                    <a:pt x="16" y="59"/>
                  </a:lnTo>
                  <a:lnTo>
                    <a:pt x="14" y="60"/>
                  </a:lnTo>
                  <a:lnTo>
                    <a:pt x="10" y="60"/>
                  </a:lnTo>
                  <a:lnTo>
                    <a:pt x="7" y="59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0" y="54"/>
                  </a:lnTo>
                  <a:lnTo>
                    <a:pt x="1" y="52"/>
                  </a:lnTo>
                  <a:lnTo>
                    <a:pt x="3" y="50"/>
                  </a:lnTo>
                  <a:lnTo>
                    <a:pt x="5" y="48"/>
                  </a:lnTo>
                  <a:lnTo>
                    <a:pt x="6" y="45"/>
                  </a:lnTo>
                  <a:lnTo>
                    <a:pt x="7" y="44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37"/>
                  </a:lnTo>
                  <a:lnTo>
                    <a:pt x="15" y="35"/>
                  </a:lnTo>
                  <a:lnTo>
                    <a:pt x="15" y="33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9" y="9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6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40" y="6"/>
                  </a:lnTo>
                  <a:lnTo>
                    <a:pt x="40" y="7"/>
                  </a:lnTo>
                  <a:lnTo>
                    <a:pt x="41" y="9"/>
                  </a:lnTo>
                  <a:lnTo>
                    <a:pt x="46" y="13"/>
                  </a:lnTo>
                  <a:lnTo>
                    <a:pt x="47" y="15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7" y="25"/>
                  </a:lnTo>
                  <a:lnTo>
                    <a:pt x="46" y="26"/>
                  </a:lnTo>
                  <a:lnTo>
                    <a:pt x="47" y="28"/>
                  </a:lnTo>
                  <a:lnTo>
                    <a:pt x="48" y="29"/>
                  </a:lnTo>
                  <a:lnTo>
                    <a:pt x="49" y="30"/>
                  </a:lnTo>
                  <a:lnTo>
                    <a:pt x="48" y="32"/>
                  </a:lnTo>
                  <a:lnTo>
                    <a:pt x="49" y="34"/>
                  </a:lnTo>
                  <a:lnTo>
                    <a:pt x="50" y="36"/>
                  </a:lnTo>
                  <a:lnTo>
                    <a:pt x="51" y="37"/>
                  </a:lnTo>
                  <a:lnTo>
                    <a:pt x="52" y="39"/>
                  </a:lnTo>
                  <a:lnTo>
                    <a:pt x="52" y="41"/>
                  </a:lnTo>
                  <a:lnTo>
                    <a:pt x="52" y="43"/>
                  </a:lnTo>
                  <a:lnTo>
                    <a:pt x="50" y="47"/>
                  </a:lnTo>
                  <a:lnTo>
                    <a:pt x="49" y="48"/>
                  </a:lnTo>
                  <a:lnTo>
                    <a:pt x="49" y="49"/>
                  </a:lnTo>
                  <a:lnTo>
                    <a:pt x="47" y="50"/>
                  </a:lnTo>
                  <a:lnTo>
                    <a:pt x="46" y="52"/>
                  </a:lnTo>
                  <a:lnTo>
                    <a:pt x="44" y="53"/>
                  </a:lnTo>
                  <a:lnTo>
                    <a:pt x="43" y="55"/>
                  </a:lnTo>
                  <a:lnTo>
                    <a:pt x="42" y="60"/>
                  </a:lnTo>
                  <a:lnTo>
                    <a:pt x="43" y="62"/>
                  </a:lnTo>
                  <a:lnTo>
                    <a:pt x="44" y="63"/>
                  </a:lnTo>
                  <a:lnTo>
                    <a:pt x="45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4" y="69"/>
                  </a:lnTo>
                  <a:lnTo>
                    <a:pt x="43" y="72"/>
                  </a:lnTo>
                  <a:lnTo>
                    <a:pt x="40" y="70"/>
                  </a:lnTo>
                  <a:lnTo>
                    <a:pt x="37" y="72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33" name="Freeform 534" descr="Papel carta">
              <a:extLst>
                <a:ext uri="{FF2B5EF4-FFF2-40B4-BE49-F238E27FC236}">
                  <a16:creationId xmlns:a16="http://schemas.microsoft.com/office/drawing/2014/main" id="{CDE4DBC6-BA59-4F71-B486-29C9BFF22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336" y="2782989"/>
              <a:ext cx="20065" cy="26084"/>
            </a:xfrm>
            <a:custGeom>
              <a:avLst/>
              <a:gdLst>
                <a:gd name="T0" fmla="*/ 4 w 10"/>
                <a:gd name="T1" fmla="*/ 12 h 13"/>
                <a:gd name="T2" fmla="*/ 2 w 10"/>
                <a:gd name="T3" fmla="*/ 12 h 13"/>
                <a:gd name="T4" fmla="*/ 1 w 10"/>
                <a:gd name="T5" fmla="*/ 10 h 13"/>
                <a:gd name="T6" fmla="*/ 0 w 10"/>
                <a:gd name="T7" fmla="*/ 8 h 13"/>
                <a:gd name="T8" fmla="*/ 0 w 10"/>
                <a:gd name="T9" fmla="*/ 6 h 13"/>
                <a:gd name="T10" fmla="*/ 2 w 10"/>
                <a:gd name="T11" fmla="*/ 5 h 13"/>
                <a:gd name="T12" fmla="*/ 2 w 10"/>
                <a:gd name="T13" fmla="*/ 3 h 13"/>
                <a:gd name="T14" fmla="*/ 1 w 10"/>
                <a:gd name="T15" fmla="*/ 2 h 13"/>
                <a:gd name="T16" fmla="*/ 1 w 10"/>
                <a:gd name="T17" fmla="*/ 0 h 13"/>
                <a:gd name="T18" fmla="*/ 3 w 10"/>
                <a:gd name="T19" fmla="*/ 0 h 13"/>
                <a:gd name="T20" fmla="*/ 4 w 10"/>
                <a:gd name="T21" fmla="*/ 0 h 13"/>
                <a:gd name="T22" fmla="*/ 6 w 10"/>
                <a:gd name="T23" fmla="*/ 0 h 13"/>
                <a:gd name="T24" fmla="*/ 7 w 10"/>
                <a:gd name="T25" fmla="*/ 2 h 13"/>
                <a:gd name="T26" fmla="*/ 9 w 10"/>
                <a:gd name="T27" fmla="*/ 3 h 13"/>
                <a:gd name="T28" fmla="*/ 9 w 10"/>
                <a:gd name="T29" fmla="*/ 5 h 13"/>
                <a:gd name="T30" fmla="*/ 9 w 10"/>
                <a:gd name="T31" fmla="*/ 6 h 13"/>
                <a:gd name="T32" fmla="*/ 8 w 10"/>
                <a:gd name="T33" fmla="*/ 7 h 13"/>
                <a:gd name="T34" fmla="*/ 7 w 10"/>
                <a:gd name="T35" fmla="*/ 9 h 13"/>
                <a:gd name="T36" fmla="*/ 6 w 10"/>
                <a:gd name="T37" fmla="*/ 10 h 13"/>
                <a:gd name="T38" fmla="*/ 6 w 10"/>
                <a:gd name="T39" fmla="*/ 11 h 13"/>
                <a:gd name="T40" fmla="*/ 4 w 10"/>
                <a:gd name="T4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13">
                  <a:moveTo>
                    <a:pt x="4" y="12"/>
                  </a:move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4" y="12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34" name="Freeform 535" descr="Papel carta">
              <a:extLst>
                <a:ext uri="{FF2B5EF4-FFF2-40B4-BE49-F238E27FC236}">
                  <a16:creationId xmlns:a16="http://schemas.microsoft.com/office/drawing/2014/main" id="{8EC7EC90-67B5-47E2-9AE8-2394D0FF2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065" y="2793022"/>
              <a:ext cx="44142" cy="30097"/>
            </a:xfrm>
            <a:custGeom>
              <a:avLst/>
              <a:gdLst>
                <a:gd name="T0" fmla="*/ 19 w 22"/>
                <a:gd name="T1" fmla="*/ 14 h 15"/>
                <a:gd name="T2" fmla="*/ 14 w 22"/>
                <a:gd name="T3" fmla="*/ 12 h 15"/>
                <a:gd name="T4" fmla="*/ 13 w 22"/>
                <a:gd name="T5" fmla="*/ 11 h 15"/>
                <a:gd name="T6" fmla="*/ 10 w 22"/>
                <a:gd name="T7" fmla="*/ 10 h 15"/>
                <a:gd name="T8" fmla="*/ 8 w 22"/>
                <a:gd name="T9" fmla="*/ 9 h 15"/>
                <a:gd name="T10" fmla="*/ 6 w 22"/>
                <a:gd name="T11" fmla="*/ 9 h 15"/>
                <a:gd name="T12" fmla="*/ 5 w 22"/>
                <a:gd name="T13" fmla="*/ 8 h 15"/>
                <a:gd name="T14" fmla="*/ 1 w 22"/>
                <a:gd name="T15" fmla="*/ 4 h 15"/>
                <a:gd name="T16" fmla="*/ 0 w 22"/>
                <a:gd name="T17" fmla="*/ 2 h 15"/>
                <a:gd name="T18" fmla="*/ 0 w 22"/>
                <a:gd name="T19" fmla="*/ 0 h 15"/>
                <a:gd name="T20" fmla="*/ 2 w 22"/>
                <a:gd name="T21" fmla="*/ 0 h 15"/>
                <a:gd name="T22" fmla="*/ 6 w 22"/>
                <a:gd name="T23" fmla="*/ 0 h 15"/>
                <a:gd name="T24" fmla="*/ 8 w 22"/>
                <a:gd name="T25" fmla="*/ 2 h 15"/>
                <a:gd name="T26" fmla="*/ 10 w 22"/>
                <a:gd name="T27" fmla="*/ 4 h 15"/>
                <a:gd name="T28" fmla="*/ 16 w 22"/>
                <a:gd name="T29" fmla="*/ 8 h 15"/>
                <a:gd name="T30" fmla="*/ 18 w 22"/>
                <a:gd name="T31" fmla="*/ 10 h 15"/>
                <a:gd name="T32" fmla="*/ 20 w 22"/>
                <a:gd name="T33" fmla="*/ 11 h 15"/>
                <a:gd name="T34" fmla="*/ 21 w 22"/>
                <a:gd name="T35" fmla="*/ 13 h 15"/>
                <a:gd name="T36" fmla="*/ 19 w 22"/>
                <a:gd name="T3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5">
                  <a:moveTo>
                    <a:pt x="19" y="14"/>
                  </a:moveTo>
                  <a:lnTo>
                    <a:pt x="14" y="12"/>
                  </a:lnTo>
                  <a:lnTo>
                    <a:pt x="13" y="11"/>
                  </a:lnTo>
                  <a:lnTo>
                    <a:pt x="10" y="10"/>
                  </a:lnTo>
                  <a:lnTo>
                    <a:pt x="8" y="9"/>
                  </a:lnTo>
                  <a:lnTo>
                    <a:pt x="6" y="9"/>
                  </a:lnTo>
                  <a:lnTo>
                    <a:pt x="5" y="8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0" y="11"/>
                  </a:lnTo>
                  <a:lnTo>
                    <a:pt x="21" y="13"/>
                  </a:lnTo>
                  <a:lnTo>
                    <a:pt x="19" y="14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35" name="Freeform 536" descr="Papel carta">
              <a:extLst>
                <a:ext uri="{FF2B5EF4-FFF2-40B4-BE49-F238E27FC236}">
                  <a16:creationId xmlns:a16="http://schemas.microsoft.com/office/drawing/2014/main" id="{9B38041F-23B1-402A-8268-A34502362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096" y="2809073"/>
              <a:ext cx="68219" cy="110355"/>
            </a:xfrm>
            <a:custGeom>
              <a:avLst/>
              <a:gdLst>
                <a:gd name="T0" fmla="*/ 22 w 34"/>
                <a:gd name="T1" fmla="*/ 53 h 55"/>
                <a:gd name="T2" fmla="*/ 18 w 34"/>
                <a:gd name="T3" fmla="*/ 53 h 55"/>
                <a:gd name="T4" fmla="*/ 15 w 34"/>
                <a:gd name="T5" fmla="*/ 46 h 55"/>
                <a:gd name="T6" fmla="*/ 12 w 34"/>
                <a:gd name="T7" fmla="*/ 45 h 55"/>
                <a:gd name="T8" fmla="*/ 9 w 34"/>
                <a:gd name="T9" fmla="*/ 46 h 55"/>
                <a:gd name="T10" fmla="*/ 0 w 34"/>
                <a:gd name="T11" fmla="*/ 44 h 55"/>
                <a:gd name="T12" fmla="*/ 1 w 34"/>
                <a:gd name="T13" fmla="*/ 41 h 55"/>
                <a:gd name="T14" fmla="*/ 3 w 34"/>
                <a:gd name="T15" fmla="*/ 38 h 55"/>
                <a:gd name="T16" fmla="*/ 11 w 34"/>
                <a:gd name="T17" fmla="*/ 35 h 55"/>
                <a:gd name="T18" fmla="*/ 14 w 34"/>
                <a:gd name="T19" fmla="*/ 32 h 55"/>
                <a:gd name="T20" fmla="*/ 18 w 34"/>
                <a:gd name="T21" fmla="*/ 28 h 55"/>
                <a:gd name="T22" fmla="*/ 20 w 34"/>
                <a:gd name="T23" fmla="*/ 23 h 55"/>
                <a:gd name="T24" fmla="*/ 19 w 34"/>
                <a:gd name="T25" fmla="*/ 17 h 55"/>
                <a:gd name="T26" fmla="*/ 18 w 34"/>
                <a:gd name="T27" fmla="*/ 12 h 55"/>
                <a:gd name="T28" fmla="*/ 19 w 34"/>
                <a:gd name="T29" fmla="*/ 8 h 55"/>
                <a:gd name="T30" fmla="*/ 20 w 34"/>
                <a:gd name="T31" fmla="*/ 3 h 55"/>
                <a:gd name="T32" fmla="*/ 24 w 34"/>
                <a:gd name="T33" fmla="*/ 0 h 55"/>
                <a:gd name="T34" fmla="*/ 26 w 34"/>
                <a:gd name="T35" fmla="*/ 1 h 55"/>
                <a:gd name="T36" fmla="*/ 29 w 34"/>
                <a:gd name="T37" fmla="*/ 5 h 55"/>
                <a:gd name="T38" fmla="*/ 30 w 34"/>
                <a:gd name="T39" fmla="*/ 9 h 55"/>
                <a:gd name="T40" fmla="*/ 32 w 34"/>
                <a:gd name="T41" fmla="*/ 12 h 55"/>
                <a:gd name="T42" fmla="*/ 30 w 34"/>
                <a:gd name="T43" fmla="*/ 16 h 55"/>
                <a:gd name="T44" fmla="*/ 30 w 34"/>
                <a:gd name="T45" fmla="*/ 18 h 55"/>
                <a:gd name="T46" fmla="*/ 32 w 34"/>
                <a:gd name="T47" fmla="*/ 25 h 55"/>
                <a:gd name="T48" fmla="*/ 33 w 34"/>
                <a:gd name="T49" fmla="*/ 27 h 55"/>
                <a:gd name="T50" fmla="*/ 33 w 34"/>
                <a:gd name="T51" fmla="*/ 31 h 55"/>
                <a:gd name="T52" fmla="*/ 32 w 34"/>
                <a:gd name="T53" fmla="*/ 34 h 55"/>
                <a:gd name="T54" fmla="*/ 30 w 34"/>
                <a:gd name="T55" fmla="*/ 36 h 55"/>
                <a:gd name="T56" fmla="*/ 30 w 34"/>
                <a:gd name="T57" fmla="*/ 40 h 55"/>
                <a:gd name="T58" fmla="*/ 30 w 34"/>
                <a:gd name="T59" fmla="*/ 44 h 55"/>
                <a:gd name="T60" fmla="*/ 27 w 34"/>
                <a:gd name="T61" fmla="*/ 46 h 55"/>
                <a:gd name="T62" fmla="*/ 29 w 34"/>
                <a:gd name="T63" fmla="*/ 52 h 55"/>
                <a:gd name="T64" fmla="*/ 26 w 34"/>
                <a:gd name="T65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55">
                  <a:moveTo>
                    <a:pt x="23" y="54"/>
                  </a:moveTo>
                  <a:lnTo>
                    <a:pt x="22" y="53"/>
                  </a:lnTo>
                  <a:lnTo>
                    <a:pt x="20" y="54"/>
                  </a:lnTo>
                  <a:lnTo>
                    <a:pt x="18" y="53"/>
                  </a:lnTo>
                  <a:lnTo>
                    <a:pt x="16" y="49"/>
                  </a:lnTo>
                  <a:lnTo>
                    <a:pt x="15" y="46"/>
                  </a:lnTo>
                  <a:lnTo>
                    <a:pt x="13" y="45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1" y="46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6" y="35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0" y="25"/>
                  </a:lnTo>
                  <a:lnTo>
                    <a:pt x="20" y="23"/>
                  </a:lnTo>
                  <a:lnTo>
                    <a:pt x="19" y="22"/>
                  </a:lnTo>
                  <a:lnTo>
                    <a:pt x="19" y="17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1"/>
                  </a:lnTo>
                  <a:lnTo>
                    <a:pt x="32" y="12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6"/>
                  </a:lnTo>
                  <a:lnTo>
                    <a:pt x="27" y="49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26" y="52"/>
                  </a:lnTo>
                  <a:lnTo>
                    <a:pt x="23" y="54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36" name="Freeform 537" descr="Papel carta">
              <a:extLst>
                <a:ext uri="{FF2B5EF4-FFF2-40B4-BE49-F238E27FC236}">
                  <a16:creationId xmlns:a16="http://schemas.microsoft.com/office/drawing/2014/main" id="{C442B1E7-5A21-4607-B59D-E36D5A0D1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122" y="2955544"/>
              <a:ext cx="22071" cy="16052"/>
            </a:xfrm>
            <a:custGeom>
              <a:avLst/>
              <a:gdLst>
                <a:gd name="T0" fmla="*/ 9 w 11"/>
                <a:gd name="T1" fmla="*/ 7 h 8"/>
                <a:gd name="T2" fmla="*/ 7 w 11"/>
                <a:gd name="T3" fmla="*/ 6 h 8"/>
                <a:gd name="T4" fmla="*/ 4 w 11"/>
                <a:gd name="T5" fmla="*/ 5 h 8"/>
                <a:gd name="T6" fmla="*/ 3 w 11"/>
                <a:gd name="T7" fmla="*/ 4 h 8"/>
                <a:gd name="T8" fmla="*/ 1 w 11"/>
                <a:gd name="T9" fmla="*/ 3 h 8"/>
                <a:gd name="T10" fmla="*/ 0 w 11"/>
                <a:gd name="T11" fmla="*/ 1 h 8"/>
                <a:gd name="T12" fmla="*/ 0 w 11"/>
                <a:gd name="T13" fmla="*/ 0 h 8"/>
                <a:gd name="T14" fmla="*/ 3 w 11"/>
                <a:gd name="T15" fmla="*/ 0 h 8"/>
                <a:gd name="T16" fmla="*/ 5 w 11"/>
                <a:gd name="T17" fmla="*/ 0 h 8"/>
                <a:gd name="T18" fmla="*/ 6 w 11"/>
                <a:gd name="T19" fmla="*/ 1 h 8"/>
                <a:gd name="T20" fmla="*/ 8 w 11"/>
                <a:gd name="T21" fmla="*/ 3 h 8"/>
                <a:gd name="T22" fmla="*/ 10 w 11"/>
                <a:gd name="T23" fmla="*/ 3 h 8"/>
                <a:gd name="T24" fmla="*/ 9 w 11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lnTo>
                    <a:pt x="7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10" y="3"/>
                  </a:lnTo>
                  <a:lnTo>
                    <a:pt x="9" y="7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37" name="Freeform 538" descr="Papel carta">
              <a:extLst>
                <a:ext uri="{FF2B5EF4-FFF2-40B4-BE49-F238E27FC236}">
                  <a16:creationId xmlns:a16="http://schemas.microsoft.com/office/drawing/2014/main" id="{1BDF1802-129C-47EE-9EBB-97B8225F7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084" y="2963570"/>
              <a:ext cx="30097" cy="82265"/>
            </a:xfrm>
            <a:custGeom>
              <a:avLst/>
              <a:gdLst>
                <a:gd name="T0" fmla="*/ 13 w 15"/>
                <a:gd name="T1" fmla="*/ 22 h 41"/>
                <a:gd name="T2" fmla="*/ 11 w 15"/>
                <a:gd name="T3" fmla="*/ 21 h 41"/>
                <a:gd name="T4" fmla="*/ 11 w 15"/>
                <a:gd name="T5" fmla="*/ 19 h 41"/>
                <a:gd name="T6" fmla="*/ 8 w 15"/>
                <a:gd name="T7" fmla="*/ 17 h 41"/>
                <a:gd name="T8" fmla="*/ 6 w 15"/>
                <a:gd name="T9" fmla="*/ 17 h 41"/>
                <a:gd name="T10" fmla="*/ 5 w 15"/>
                <a:gd name="T11" fmla="*/ 20 h 41"/>
                <a:gd name="T12" fmla="*/ 5 w 15"/>
                <a:gd name="T13" fmla="*/ 23 h 41"/>
                <a:gd name="T14" fmla="*/ 6 w 15"/>
                <a:gd name="T15" fmla="*/ 25 h 41"/>
                <a:gd name="T16" fmla="*/ 7 w 15"/>
                <a:gd name="T17" fmla="*/ 26 h 41"/>
                <a:gd name="T18" fmla="*/ 8 w 15"/>
                <a:gd name="T19" fmla="*/ 27 h 41"/>
                <a:gd name="T20" fmla="*/ 11 w 15"/>
                <a:gd name="T21" fmla="*/ 29 h 41"/>
                <a:gd name="T22" fmla="*/ 12 w 15"/>
                <a:gd name="T23" fmla="*/ 31 h 41"/>
                <a:gd name="T24" fmla="*/ 11 w 15"/>
                <a:gd name="T25" fmla="*/ 33 h 41"/>
                <a:gd name="T26" fmla="*/ 11 w 15"/>
                <a:gd name="T27" fmla="*/ 35 h 41"/>
                <a:gd name="T28" fmla="*/ 9 w 15"/>
                <a:gd name="T29" fmla="*/ 40 h 41"/>
                <a:gd name="T30" fmla="*/ 8 w 15"/>
                <a:gd name="T31" fmla="*/ 39 h 41"/>
                <a:gd name="T32" fmla="*/ 6 w 15"/>
                <a:gd name="T33" fmla="*/ 35 h 41"/>
                <a:gd name="T34" fmla="*/ 4 w 15"/>
                <a:gd name="T35" fmla="*/ 32 h 41"/>
                <a:gd name="T36" fmla="*/ 3 w 15"/>
                <a:gd name="T37" fmla="*/ 29 h 41"/>
                <a:gd name="T38" fmla="*/ 0 w 15"/>
                <a:gd name="T39" fmla="*/ 26 h 41"/>
                <a:gd name="T40" fmla="*/ 0 w 15"/>
                <a:gd name="T41" fmla="*/ 25 h 41"/>
                <a:gd name="T42" fmla="*/ 3 w 15"/>
                <a:gd name="T43" fmla="*/ 18 h 41"/>
                <a:gd name="T44" fmla="*/ 3 w 15"/>
                <a:gd name="T45" fmla="*/ 17 h 41"/>
                <a:gd name="T46" fmla="*/ 6 w 15"/>
                <a:gd name="T47" fmla="*/ 9 h 41"/>
                <a:gd name="T48" fmla="*/ 5 w 15"/>
                <a:gd name="T49" fmla="*/ 8 h 41"/>
                <a:gd name="T50" fmla="*/ 6 w 15"/>
                <a:gd name="T51" fmla="*/ 6 h 41"/>
                <a:gd name="T52" fmla="*/ 5 w 15"/>
                <a:gd name="T53" fmla="*/ 4 h 41"/>
                <a:gd name="T54" fmla="*/ 5 w 15"/>
                <a:gd name="T55" fmla="*/ 0 h 41"/>
                <a:gd name="T56" fmla="*/ 7 w 15"/>
                <a:gd name="T57" fmla="*/ 0 h 41"/>
                <a:gd name="T58" fmla="*/ 9 w 15"/>
                <a:gd name="T59" fmla="*/ 2 h 41"/>
                <a:gd name="T60" fmla="*/ 11 w 15"/>
                <a:gd name="T61" fmla="*/ 5 h 41"/>
                <a:gd name="T62" fmla="*/ 9 w 15"/>
                <a:gd name="T63" fmla="*/ 9 h 41"/>
                <a:gd name="T64" fmla="*/ 7 w 15"/>
                <a:gd name="T65" fmla="*/ 15 h 41"/>
                <a:gd name="T66" fmla="*/ 8 w 15"/>
                <a:gd name="T67" fmla="*/ 15 h 41"/>
                <a:gd name="T68" fmla="*/ 10 w 15"/>
                <a:gd name="T69" fmla="*/ 16 h 41"/>
                <a:gd name="T70" fmla="*/ 11 w 15"/>
                <a:gd name="T71" fmla="*/ 18 h 41"/>
                <a:gd name="T72" fmla="*/ 14 w 15"/>
                <a:gd name="T73" fmla="*/ 19 h 41"/>
                <a:gd name="T74" fmla="*/ 14 w 15"/>
                <a:gd name="T75" fmla="*/ 21 h 41"/>
                <a:gd name="T76" fmla="*/ 13 w 15"/>
                <a:gd name="T77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" h="41">
                  <a:moveTo>
                    <a:pt x="13" y="22"/>
                  </a:moveTo>
                  <a:lnTo>
                    <a:pt x="11" y="21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6" y="25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11" y="29"/>
                  </a:lnTo>
                  <a:lnTo>
                    <a:pt x="12" y="31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9" y="40"/>
                  </a:lnTo>
                  <a:lnTo>
                    <a:pt x="8" y="39"/>
                  </a:lnTo>
                  <a:lnTo>
                    <a:pt x="6" y="35"/>
                  </a:lnTo>
                  <a:lnTo>
                    <a:pt x="4" y="32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6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5" y="4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9" y="9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3" y="22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38" name="Freeform 539" descr="Papel carta">
              <a:extLst>
                <a:ext uri="{FF2B5EF4-FFF2-40B4-BE49-F238E27FC236}">
                  <a16:creationId xmlns:a16="http://schemas.microsoft.com/office/drawing/2014/main" id="{8ED8A3B4-4625-4C5D-BFBE-8AF47A2C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549" y="2624480"/>
              <a:ext cx="8026" cy="6019"/>
            </a:xfrm>
            <a:custGeom>
              <a:avLst/>
              <a:gdLst>
                <a:gd name="T0" fmla="*/ 0 w 4"/>
                <a:gd name="T1" fmla="*/ 0 h 3"/>
                <a:gd name="T2" fmla="*/ 2 w 4"/>
                <a:gd name="T3" fmla="*/ 0 h 3"/>
                <a:gd name="T4" fmla="*/ 3 w 4"/>
                <a:gd name="T5" fmla="*/ 0 h 3"/>
                <a:gd name="T6" fmla="*/ 3 w 4"/>
                <a:gd name="T7" fmla="*/ 2 h 3"/>
                <a:gd name="T8" fmla="*/ 1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39" name="Line 540" descr="Papel carta">
              <a:extLst>
                <a:ext uri="{FF2B5EF4-FFF2-40B4-BE49-F238E27FC236}">
                  <a16:creationId xmlns:a16="http://schemas.microsoft.com/office/drawing/2014/main" id="{1080A4FD-FCD4-4007-8648-2B7D41745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549" y="2628493"/>
              <a:ext cx="2006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40" name="CuadroTexto 1">
              <a:extLst>
                <a:ext uri="{FF2B5EF4-FFF2-40B4-BE49-F238E27FC236}">
                  <a16:creationId xmlns:a16="http://schemas.microsoft.com/office/drawing/2014/main" id="{0217FC54-C742-45AD-B8E8-895635817658}"/>
                </a:ext>
              </a:extLst>
            </p:cNvPr>
            <p:cNvSpPr txBox="1"/>
            <p:nvPr/>
          </p:nvSpPr>
          <p:spPr>
            <a:xfrm>
              <a:off x="1583213" y="1740091"/>
              <a:ext cx="233335" cy="32600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BC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53.7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CuadroTexto 1">
              <a:extLst>
                <a:ext uri="{FF2B5EF4-FFF2-40B4-BE49-F238E27FC236}">
                  <a16:creationId xmlns:a16="http://schemas.microsoft.com/office/drawing/2014/main" id="{7BA73B6D-2F79-41B7-9362-1EEFB2BD3D2D}"/>
                </a:ext>
              </a:extLst>
            </p:cNvPr>
            <p:cNvSpPr txBox="1"/>
            <p:nvPr/>
          </p:nvSpPr>
          <p:spPr>
            <a:xfrm>
              <a:off x="2741381" y="2338845"/>
              <a:ext cx="250510" cy="291602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Son</a:t>
              </a:r>
            </a:p>
            <a:p>
              <a:pPr algn="ctr"/>
              <a:r>
                <a:rPr lang="es-MX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52.1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CuadroTexto 1">
              <a:extLst>
                <a:ext uri="{FF2B5EF4-FFF2-40B4-BE49-F238E27FC236}">
                  <a16:creationId xmlns:a16="http://schemas.microsoft.com/office/drawing/2014/main" id="{1AB5C3D7-B4B4-43D1-BD5A-537EA1C23B32}"/>
                </a:ext>
              </a:extLst>
            </p:cNvPr>
            <p:cNvSpPr txBox="1"/>
            <p:nvPr/>
          </p:nvSpPr>
          <p:spPr>
            <a:xfrm>
              <a:off x="3746118" y="2723230"/>
              <a:ext cx="279535" cy="32186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Chih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52.5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CuadroTexto 1">
              <a:extLst>
                <a:ext uri="{FF2B5EF4-FFF2-40B4-BE49-F238E27FC236}">
                  <a16:creationId xmlns:a16="http://schemas.microsoft.com/office/drawing/2014/main" id="{A620F58B-D3A3-4712-8B0F-28EC315A04EB}"/>
                </a:ext>
              </a:extLst>
            </p:cNvPr>
            <p:cNvSpPr txBox="1"/>
            <p:nvPr/>
          </p:nvSpPr>
          <p:spPr>
            <a:xfrm>
              <a:off x="4666698" y="3071603"/>
              <a:ext cx="341457" cy="420897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Coah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63.5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CuadroTexto 1">
              <a:extLst>
                <a:ext uri="{FF2B5EF4-FFF2-40B4-BE49-F238E27FC236}">
                  <a16:creationId xmlns:a16="http://schemas.microsoft.com/office/drawing/2014/main" id="{CBF728A4-9923-4FB3-BF16-55EDE5BEF4A9}"/>
                </a:ext>
              </a:extLst>
            </p:cNvPr>
            <p:cNvSpPr txBox="1"/>
            <p:nvPr/>
          </p:nvSpPr>
          <p:spPr>
            <a:xfrm>
              <a:off x="5322869" y="3589296"/>
              <a:ext cx="330975" cy="291762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</a:t>
              </a:r>
            </a:p>
            <a:p>
              <a:pPr algn="ctr"/>
              <a:r>
                <a:rPr lang="es-MX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72.2</a:t>
              </a:r>
              <a:endPara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CuadroTexto 1">
              <a:extLst>
                <a:ext uri="{FF2B5EF4-FFF2-40B4-BE49-F238E27FC236}">
                  <a16:creationId xmlns:a16="http://schemas.microsoft.com/office/drawing/2014/main" id="{C5C011F8-6D8E-4DB6-9483-9347BFFBE73C}"/>
                </a:ext>
              </a:extLst>
            </p:cNvPr>
            <p:cNvSpPr txBox="1"/>
            <p:nvPr/>
          </p:nvSpPr>
          <p:spPr>
            <a:xfrm>
              <a:off x="5490423" y="4238630"/>
              <a:ext cx="432566" cy="287086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Tamps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60.4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CuadroTexto 1">
              <a:extLst>
                <a:ext uri="{FF2B5EF4-FFF2-40B4-BE49-F238E27FC236}">
                  <a16:creationId xmlns:a16="http://schemas.microsoft.com/office/drawing/2014/main" id="{86C0BF43-6949-4A1E-B422-CA12EA34CC00}"/>
                </a:ext>
              </a:extLst>
            </p:cNvPr>
            <p:cNvSpPr txBox="1"/>
            <p:nvPr/>
          </p:nvSpPr>
          <p:spPr>
            <a:xfrm>
              <a:off x="5151590" y="4501724"/>
              <a:ext cx="275342" cy="283322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SLP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65.8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CuadroTexto 1">
              <a:extLst>
                <a:ext uri="{FF2B5EF4-FFF2-40B4-BE49-F238E27FC236}">
                  <a16:creationId xmlns:a16="http://schemas.microsoft.com/office/drawing/2014/main" id="{56DAC1D6-65B3-4E86-9147-4C7AB3DCA65E}"/>
                </a:ext>
              </a:extLst>
            </p:cNvPr>
            <p:cNvSpPr txBox="1"/>
            <p:nvPr/>
          </p:nvSpPr>
          <p:spPr>
            <a:xfrm>
              <a:off x="4518901" y="4167913"/>
              <a:ext cx="318236" cy="32256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Zac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60.7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CuadroTexto 1">
              <a:extLst>
                <a:ext uri="{FF2B5EF4-FFF2-40B4-BE49-F238E27FC236}">
                  <a16:creationId xmlns:a16="http://schemas.microsoft.com/office/drawing/2014/main" id="{FF2A49D5-0FD1-4704-99D8-1F348BC8C958}"/>
                </a:ext>
              </a:extLst>
            </p:cNvPr>
            <p:cNvSpPr txBox="1"/>
            <p:nvPr/>
          </p:nvSpPr>
          <p:spPr>
            <a:xfrm>
              <a:off x="3976413" y="3735540"/>
              <a:ext cx="342182" cy="353374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Dgo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57.4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CuadroTexto 1">
              <a:extLst>
                <a:ext uri="{FF2B5EF4-FFF2-40B4-BE49-F238E27FC236}">
                  <a16:creationId xmlns:a16="http://schemas.microsoft.com/office/drawing/2014/main" id="{406A0CD2-2BF0-4E5E-AEE2-FEC58E435EF1}"/>
                </a:ext>
              </a:extLst>
            </p:cNvPr>
            <p:cNvSpPr txBox="1"/>
            <p:nvPr/>
          </p:nvSpPr>
          <p:spPr>
            <a:xfrm>
              <a:off x="3379320" y="3610951"/>
              <a:ext cx="186732" cy="282946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60.3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CuadroTexto 1">
              <a:extLst>
                <a:ext uri="{FF2B5EF4-FFF2-40B4-BE49-F238E27FC236}">
                  <a16:creationId xmlns:a16="http://schemas.microsoft.com/office/drawing/2014/main" id="{FE5554D3-7343-4370-AEC6-205D2EF42F8B}"/>
                </a:ext>
              </a:extLst>
            </p:cNvPr>
            <p:cNvSpPr txBox="1"/>
            <p:nvPr/>
          </p:nvSpPr>
          <p:spPr>
            <a:xfrm>
              <a:off x="2005154" y="2944754"/>
              <a:ext cx="278648" cy="31756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BCS</a:t>
              </a:r>
              <a:endPara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72.1</a:t>
              </a:r>
              <a:endPara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CuadroTexto 1">
              <a:extLst>
                <a:ext uri="{FF2B5EF4-FFF2-40B4-BE49-F238E27FC236}">
                  <a16:creationId xmlns:a16="http://schemas.microsoft.com/office/drawing/2014/main" id="{B2E864B9-B061-4D82-B168-ECE6C5999109}"/>
                </a:ext>
              </a:extLst>
            </p:cNvPr>
            <p:cNvSpPr txBox="1"/>
            <p:nvPr/>
          </p:nvSpPr>
          <p:spPr>
            <a:xfrm>
              <a:off x="8045899" y="4695140"/>
              <a:ext cx="377900" cy="389017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Yuc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64.3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CuadroTexto 1">
              <a:extLst>
                <a:ext uri="{FF2B5EF4-FFF2-40B4-BE49-F238E27FC236}">
                  <a16:creationId xmlns:a16="http://schemas.microsoft.com/office/drawing/2014/main" id="{3F26CCC5-F814-4778-ACD3-70BCF5C05150}"/>
                </a:ext>
              </a:extLst>
            </p:cNvPr>
            <p:cNvSpPr txBox="1"/>
            <p:nvPr/>
          </p:nvSpPr>
          <p:spPr>
            <a:xfrm>
              <a:off x="8237759" y="5122360"/>
              <a:ext cx="364435" cy="316171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 Roo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63.6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CuadroTexto 1">
              <a:extLst>
                <a:ext uri="{FF2B5EF4-FFF2-40B4-BE49-F238E27FC236}">
                  <a16:creationId xmlns:a16="http://schemas.microsoft.com/office/drawing/2014/main" id="{BDE7FFC0-21AF-4B40-ACB7-C7298E9CCA1B}"/>
                </a:ext>
              </a:extLst>
            </p:cNvPr>
            <p:cNvSpPr txBox="1"/>
            <p:nvPr/>
          </p:nvSpPr>
          <p:spPr>
            <a:xfrm>
              <a:off x="7827882" y="5329309"/>
              <a:ext cx="357905" cy="30471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Camp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67.3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CuadroTexto 1">
              <a:extLst>
                <a:ext uri="{FF2B5EF4-FFF2-40B4-BE49-F238E27FC236}">
                  <a16:creationId xmlns:a16="http://schemas.microsoft.com/office/drawing/2014/main" id="{F8C94314-5FBF-44ED-B50F-6E6B7F46630E}"/>
                </a:ext>
              </a:extLst>
            </p:cNvPr>
            <p:cNvSpPr txBox="1"/>
            <p:nvPr/>
          </p:nvSpPr>
          <p:spPr>
            <a:xfrm>
              <a:off x="7102044" y="5210645"/>
              <a:ext cx="330975" cy="319450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77.2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CuadroTexto 1">
              <a:extLst>
                <a:ext uri="{FF2B5EF4-FFF2-40B4-BE49-F238E27FC236}">
                  <a16:creationId xmlns:a16="http://schemas.microsoft.com/office/drawing/2014/main" id="{212AB75B-6D6C-4A94-8D67-9BBDB48E1322}"/>
                </a:ext>
              </a:extLst>
            </p:cNvPr>
            <p:cNvSpPr txBox="1"/>
            <p:nvPr/>
          </p:nvSpPr>
          <p:spPr>
            <a:xfrm>
              <a:off x="7258237" y="6003347"/>
              <a:ext cx="320655" cy="28412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Chis</a:t>
              </a:r>
            </a:p>
            <a:p>
              <a:pPr algn="ctr"/>
              <a:r>
                <a:rPr lang="es-MX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79.4</a:t>
              </a:r>
              <a:endPara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CuadroTexto 1">
              <a:extLst>
                <a:ext uri="{FF2B5EF4-FFF2-40B4-BE49-F238E27FC236}">
                  <a16:creationId xmlns:a16="http://schemas.microsoft.com/office/drawing/2014/main" id="{6CF2585A-ADD3-46CD-99E6-17629150806E}"/>
                </a:ext>
              </a:extLst>
            </p:cNvPr>
            <p:cNvSpPr txBox="1"/>
            <p:nvPr/>
          </p:nvSpPr>
          <p:spPr>
            <a:xfrm>
              <a:off x="6178787" y="5929959"/>
              <a:ext cx="304771" cy="31912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Oax</a:t>
              </a:r>
              <a:endParaRPr lang="es-MX" sz="9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75.6</a:t>
              </a:r>
              <a:endParaRPr lang="es-MX" sz="9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CuadroTexto 1">
              <a:extLst>
                <a:ext uri="{FF2B5EF4-FFF2-40B4-BE49-F238E27FC236}">
                  <a16:creationId xmlns:a16="http://schemas.microsoft.com/office/drawing/2014/main" id="{0ACAC438-C0C3-4D21-8B6A-3B3F0B8271A7}"/>
                </a:ext>
              </a:extLst>
            </p:cNvPr>
            <p:cNvSpPr txBox="1"/>
            <p:nvPr/>
          </p:nvSpPr>
          <p:spPr>
            <a:xfrm>
              <a:off x="5390087" y="5807666"/>
              <a:ext cx="295176" cy="303806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</a:t>
              </a:r>
            </a:p>
            <a:p>
              <a:pPr algn="ctr"/>
              <a:r>
                <a:rPr lang="es-MX" sz="900" b="1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73.8</a:t>
              </a:r>
              <a:endParaRPr lang="es-MX" sz="5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CuadroTexto 1">
              <a:extLst>
                <a:ext uri="{FF2B5EF4-FFF2-40B4-BE49-F238E27FC236}">
                  <a16:creationId xmlns:a16="http://schemas.microsoft.com/office/drawing/2014/main" id="{B24647E3-5F90-48D2-BF27-761BC37157CF}"/>
                </a:ext>
              </a:extLst>
            </p:cNvPr>
            <p:cNvSpPr txBox="1"/>
            <p:nvPr/>
          </p:nvSpPr>
          <p:spPr>
            <a:xfrm>
              <a:off x="4582501" y="6187194"/>
              <a:ext cx="311302" cy="302461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61.5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CuadroTexto 1">
              <a:extLst>
                <a:ext uri="{FF2B5EF4-FFF2-40B4-BE49-F238E27FC236}">
                  <a16:creationId xmlns:a16="http://schemas.microsoft.com/office/drawing/2014/main" id="{BAC7E9EE-F14A-4C4B-A07E-D6200AAE9200}"/>
                </a:ext>
              </a:extLst>
            </p:cNvPr>
            <p:cNvSpPr txBox="1"/>
            <p:nvPr/>
          </p:nvSpPr>
          <p:spPr>
            <a:xfrm>
              <a:off x="6524064" y="4791450"/>
              <a:ext cx="243656" cy="295150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Qro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55.6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CuadroTexto 1">
              <a:extLst>
                <a:ext uri="{FF2B5EF4-FFF2-40B4-BE49-F238E27FC236}">
                  <a16:creationId xmlns:a16="http://schemas.microsoft.com/office/drawing/2014/main" id="{A45E27D8-5647-4954-98B2-F397CE63824B}"/>
                </a:ext>
              </a:extLst>
            </p:cNvPr>
            <p:cNvSpPr txBox="1"/>
            <p:nvPr/>
          </p:nvSpPr>
          <p:spPr>
            <a:xfrm>
              <a:off x="6968226" y="4967929"/>
              <a:ext cx="256717" cy="287946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Hgo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72.0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CuadroTexto 1">
              <a:extLst>
                <a:ext uri="{FF2B5EF4-FFF2-40B4-BE49-F238E27FC236}">
                  <a16:creationId xmlns:a16="http://schemas.microsoft.com/office/drawing/2014/main" id="{4E95DC17-B297-4A9C-BB5A-236B2D842A41}"/>
                </a:ext>
              </a:extLst>
            </p:cNvPr>
            <p:cNvSpPr txBox="1"/>
            <p:nvPr/>
          </p:nvSpPr>
          <p:spPr>
            <a:xfrm>
              <a:off x="6619218" y="5226849"/>
              <a:ext cx="261232" cy="279183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Tlax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68.9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CuadroTexto 1">
              <a:extLst>
                <a:ext uri="{FF2B5EF4-FFF2-40B4-BE49-F238E27FC236}">
                  <a16:creationId xmlns:a16="http://schemas.microsoft.com/office/drawing/2014/main" id="{1EE3CA48-A118-4A1C-891F-9A48AA2215C6}"/>
                </a:ext>
              </a:extLst>
            </p:cNvPr>
            <p:cNvSpPr txBox="1"/>
            <p:nvPr/>
          </p:nvSpPr>
          <p:spPr>
            <a:xfrm>
              <a:off x="6527901" y="5551895"/>
              <a:ext cx="367983" cy="34057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</a:t>
              </a:r>
            </a:p>
            <a:p>
              <a:pPr algn="ctr"/>
              <a:r>
                <a:rPr lang="es-MX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79.1</a:t>
              </a:r>
              <a:endPara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CuadroTexto 1">
              <a:extLst>
                <a:ext uri="{FF2B5EF4-FFF2-40B4-BE49-F238E27FC236}">
                  <a16:creationId xmlns:a16="http://schemas.microsoft.com/office/drawing/2014/main" id="{5A5D5FF2-7186-4114-9E04-638A789CDBD3}"/>
                </a:ext>
              </a:extLst>
            </p:cNvPr>
            <p:cNvSpPr txBox="1"/>
            <p:nvPr/>
          </p:nvSpPr>
          <p:spPr>
            <a:xfrm>
              <a:off x="4988679" y="4891802"/>
              <a:ext cx="307190" cy="316224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Gto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69.1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CuadroTexto 1">
              <a:extLst>
                <a:ext uri="{FF2B5EF4-FFF2-40B4-BE49-F238E27FC236}">
                  <a16:creationId xmlns:a16="http://schemas.microsoft.com/office/drawing/2014/main" id="{2DEDA821-EEF9-4EB3-BA87-75EBFBA2DCAA}"/>
                </a:ext>
              </a:extLst>
            </p:cNvPr>
            <p:cNvSpPr txBox="1"/>
            <p:nvPr/>
          </p:nvSpPr>
          <p:spPr>
            <a:xfrm>
              <a:off x="4038525" y="4674357"/>
              <a:ext cx="312511" cy="32176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Nay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56.5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CuadroTexto 1">
              <a:extLst>
                <a:ext uri="{FF2B5EF4-FFF2-40B4-BE49-F238E27FC236}">
                  <a16:creationId xmlns:a16="http://schemas.microsoft.com/office/drawing/2014/main" id="{1CCEBCA3-3A33-4AA2-A3AC-C364E68EACD3}"/>
                </a:ext>
              </a:extLst>
            </p:cNvPr>
            <p:cNvSpPr txBox="1"/>
            <p:nvPr/>
          </p:nvSpPr>
          <p:spPr>
            <a:xfrm>
              <a:off x="4326078" y="5080780"/>
              <a:ext cx="311544" cy="29213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Jal</a:t>
              </a:r>
            </a:p>
            <a:p>
              <a:pPr algn="ctr"/>
              <a:r>
                <a:rPr lang="es-MX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60.2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CuadroTexto 1">
              <a:extLst>
                <a:ext uri="{FF2B5EF4-FFF2-40B4-BE49-F238E27FC236}">
                  <a16:creationId xmlns:a16="http://schemas.microsoft.com/office/drawing/2014/main" id="{3AF71E5A-B5C5-4279-8E3B-F52ADDF12CC0}"/>
                </a:ext>
              </a:extLst>
            </p:cNvPr>
            <p:cNvSpPr txBox="1"/>
            <p:nvPr/>
          </p:nvSpPr>
          <p:spPr>
            <a:xfrm>
              <a:off x="4923694" y="5376596"/>
              <a:ext cx="281470" cy="289720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Mich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61.2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CuadroTexto 1">
              <a:extLst>
                <a:ext uri="{FF2B5EF4-FFF2-40B4-BE49-F238E27FC236}">
                  <a16:creationId xmlns:a16="http://schemas.microsoft.com/office/drawing/2014/main" id="{38769A33-EC34-405D-BC2F-A09782192C6D}"/>
                </a:ext>
              </a:extLst>
            </p:cNvPr>
            <p:cNvSpPr txBox="1"/>
            <p:nvPr/>
          </p:nvSpPr>
          <p:spPr>
            <a:xfrm>
              <a:off x="3350937" y="4518571"/>
              <a:ext cx="294216" cy="325782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Ags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66.5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CuadroTexto 1">
              <a:extLst>
                <a:ext uri="{FF2B5EF4-FFF2-40B4-BE49-F238E27FC236}">
                  <a16:creationId xmlns:a16="http://schemas.microsoft.com/office/drawing/2014/main" id="{9791A709-8080-4E08-AF50-AAD725F8B825}"/>
                </a:ext>
              </a:extLst>
            </p:cNvPr>
            <p:cNvSpPr txBox="1"/>
            <p:nvPr/>
          </p:nvSpPr>
          <p:spPr>
            <a:xfrm>
              <a:off x="3614071" y="5284597"/>
              <a:ext cx="300982" cy="287461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Méx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69.8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CuadroTexto 1">
              <a:extLst>
                <a:ext uri="{FF2B5EF4-FFF2-40B4-BE49-F238E27FC236}">
                  <a16:creationId xmlns:a16="http://schemas.microsoft.com/office/drawing/2014/main" id="{37861276-08CD-451A-B70F-508531F7BCA9}"/>
                </a:ext>
              </a:extLst>
            </p:cNvPr>
            <p:cNvSpPr txBox="1"/>
            <p:nvPr/>
          </p:nvSpPr>
          <p:spPr>
            <a:xfrm>
              <a:off x="3870617" y="5693989"/>
              <a:ext cx="311302" cy="30240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52.2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CuadroTexto 1">
              <a:extLst>
                <a:ext uri="{FF2B5EF4-FFF2-40B4-BE49-F238E27FC236}">
                  <a16:creationId xmlns:a16="http://schemas.microsoft.com/office/drawing/2014/main" id="{40E27EA9-1E60-4E5F-8C09-2A276F19C5C8}"/>
                </a:ext>
              </a:extLst>
            </p:cNvPr>
            <p:cNvSpPr txBox="1"/>
            <p:nvPr/>
          </p:nvSpPr>
          <p:spPr>
            <a:xfrm>
              <a:off x="5554229" y="6486470"/>
              <a:ext cx="346697" cy="27853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CDMX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40.5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CuadroTexto 1">
              <a:extLst>
                <a:ext uri="{FF2B5EF4-FFF2-40B4-BE49-F238E27FC236}">
                  <a16:creationId xmlns:a16="http://schemas.microsoft.com/office/drawing/2014/main" id="{6BCA00B3-8725-4ECB-87D0-4127017C21F4}"/>
                </a:ext>
              </a:extLst>
            </p:cNvPr>
            <p:cNvSpPr txBox="1"/>
            <p:nvPr/>
          </p:nvSpPr>
          <p:spPr>
            <a:xfrm>
              <a:off x="5969904" y="6525025"/>
              <a:ext cx="319042" cy="288215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Pue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62.9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3" name="Conector recto 172">
              <a:extLst>
                <a:ext uri="{FF2B5EF4-FFF2-40B4-BE49-F238E27FC236}">
                  <a16:creationId xmlns:a16="http://schemas.microsoft.com/office/drawing/2014/main" id="{90FEE2EB-1902-40FA-9AD1-C5478AFF3096}"/>
                </a:ext>
              </a:extLst>
            </p:cNvPr>
            <p:cNvCxnSpPr/>
            <p:nvPr/>
          </p:nvCxnSpPr>
          <p:spPr>
            <a:xfrm>
              <a:off x="3627577" y="4702527"/>
              <a:ext cx="1190625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74" name="Conector recto 173">
              <a:extLst>
                <a:ext uri="{FF2B5EF4-FFF2-40B4-BE49-F238E27FC236}">
                  <a16:creationId xmlns:a16="http://schemas.microsoft.com/office/drawing/2014/main" id="{910D878A-5C7B-45B0-94CF-72E06FA5C6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9355" y="4980829"/>
              <a:ext cx="1001553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75" name="Conector recto 174">
              <a:extLst>
                <a:ext uri="{FF2B5EF4-FFF2-40B4-BE49-F238E27FC236}">
                  <a16:creationId xmlns:a16="http://schemas.microsoft.com/office/drawing/2014/main" id="{4A5D756C-E914-4C62-9C74-971268AFBC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6086" y="5359989"/>
              <a:ext cx="690218" cy="7890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76" name="Conector recto 175">
              <a:extLst>
                <a:ext uri="{FF2B5EF4-FFF2-40B4-BE49-F238E27FC236}">
                  <a16:creationId xmlns:a16="http://schemas.microsoft.com/office/drawing/2014/main" id="{A178E990-D7D0-4118-94B4-2E5FBB0E29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5053" y="5389610"/>
              <a:ext cx="1591363" cy="31098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77" name="Conector recto 176">
              <a:extLst>
                <a:ext uri="{FF2B5EF4-FFF2-40B4-BE49-F238E27FC236}">
                  <a16:creationId xmlns:a16="http://schemas.microsoft.com/office/drawing/2014/main" id="{26A3217F-154D-4657-A4B6-35D62D0B5158}"/>
                </a:ext>
              </a:extLst>
            </p:cNvPr>
            <p:cNvCxnSpPr>
              <a:cxnSpLocks/>
              <a:stCxn id="171" idx="0"/>
            </p:cNvCxnSpPr>
            <p:nvPr/>
          </p:nvCxnSpPr>
          <p:spPr>
            <a:xfrm flipH="1" flipV="1">
              <a:off x="5687286" y="5506494"/>
              <a:ext cx="40292" cy="97997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78" name="Conector recto 177">
              <a:extLst>
                <a:ext uri="{FF2B5EF4-FFF2-40B4-BE49-F238E27FC236}">
                  <a16:creationId xmlns:a16="http://schemas.microsoft.com/office/drawing/2014/main" id="{364CF83C-BAF0-428A-BB78-111B0B6965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8677" y="5604271"/>
              <a:ext cx="110940" cy="95522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79" name="Conector recto 178">
              <a:extLst>
                <a:ext uri="{FF2B5EF4-FFF2-40B4-BE49-F238E27FC236}">
                  <a16:creationId xmlns:a16="http://schemas.microsoft.com/office/drawing/2014/main" id="{F298E4D9-E2C6-4628-9292-E69E43DC03DC}"/>
                </a:ext>
              </a:extLst>
            </p:cNvPr>
            <p:cNvCxnSpPr>
              <a:cxnSpLocks/>
              <a:stCxn id="169" idx="3"/>
            </p:cNvCxnSpPr>
            <p:nvPr/>
          </p:nvCxnSpPr>
          <p:spPr>
            <a:xfrm flipV="1">
              <a:off x="4181919" y="5545237"/>
              <a:ext cx="238983" cy="29995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80" name="Conector recto 179">
              <a:extLst>
                <a:ext uri="{FF2B5EF4-FFF2-40B4-BE49-F238E27FC236}">
                  <a16:creationId xmlns:a16="http://schemas.microsoft.com/office/drawing/2014/main" id="{167A87A5-A823-444A-A0A4-4F7ED3A13A2B}"/>
                </a:ext>
              </a:extLst>
            </p:cNvPr>
            <p:cNvCxnSpPr>
              <a:cxnSpLocks/>
              <a:stCxn id="158" idx="3"/>
            </p:cNvCxnSpPr>
            <p:nvPr/>
          </p:nvCxnSpPr>
          <p:spPr>
            <a:xfrm flipV="1">
              <a:off x="4893803" y="5625399"/>
              <a:ext cx="751856" cy="71302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81" name="Conector recto 180">
              <a:extLst>
                <a:ext uri="{FF2B5EF4-FFF2-40B4-BE49-F238E27FC236}">
                  <a16:creationId xmlns:a16="http://schemas.microsoft.com/office/drawing/2014/main" id="{8B041C37-330C-4007-A8CB-C7837EC2FC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2287" y="5129766"/>
              <a:ext cx="1254828" cy="1481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grpSp>
          <p:nvGrpSpPr>
            <p:cNvPr id="222" name="Grupo 221">
              <a:extLst>
                <a:ext uri="{FF2B5EF4-FFF2-40B4-BE49-F238E27FC236}">
                  <a16:creationId xmlns:a16="http://schemas.microsoft.com/office/drawing/2014/main" id="{795FAC85-E12E-497C-8FE9-29FF85917EC3}"/>
                </a:ext>
              </a:extLst>
            </p:cNvPr>
            <p:cNvGrpSpPr/>
            <p:nvPr/>
          </p:nvGrpSpPr>
          <p:grpSpPr>
            <a:xfrm>
              <a:off x="6612639" y="3116674"/>
              <a:ext cx="1169733" cy="830248"/>
              <a:chOff x="6554495" y="654762"/>
              <a:chExt cx="1169733" cy="830248"/>
            </a:xfrm>
          </p:grpSpPr>
          <p:grpSp>
            <p:nvGrpSpPr>
              <p:cNvPr id="223" name="Grupo 222">
                <a:extLst>
                  <a:ext uri="{FF2B5EF4-FFF2-40B4-BE49-F238E27FC236}">
                    <a16:creationId xmlns:a16="http://schemas.microsoft.com/office/drawing/2014/main" id="{9B42AD91-35F3-4A33-A6D4-C41FC5AEB895}"/>
                  </a:ext>
                </a:extLst>
              </p:cNvPr>
              <p:cNvGrpSpPr/>
              <p:nvPr/>
            </p:nvGrpSpPr>
            <p:grpSpPr>
              <a:xfrm>
                <a:off x="6556190" y="654762"/>
                <a:ext cx="1168037" cy="168771"/>
                <a:chOff x="6556190" y="654762"/>
                <a:chExt cx="1168037" cy="168771"/>
              </a:xfrm>
            </p:grpSpPr>
            <p:sp>
              <p:nvSpPr>
                <p:cNvPr id="233" name="Rectángulo: esquinas redondeadas 232">
                  <a:extLst>
                    <a:ext uri="{FF2B5EF4-FFF2-40B4-BE49-F238E27FC236}">
                      <a16:creationId xmlns:a16="http://schemas.microsoft.com/office/drawing/2014/main" id="{4874F5B3-03CE-4AA4-8FA3-95F36739DAD1}"/>
                    </a:ext>
                  </a:extLst>
                </p:cNvPr>
                <p:cNvSpPr/>
                <p:nvPr/>
              </p:nvSpPr>
              <p:spPr>
                <a:xfrm>
                  <a:off x="6556190" y="674308"/>
                  <a:ext cx="158750" cy="149225"/>
                </a:xfrm>
                <a:prstGeom prst="roundRect">
                  <a:avLst/>
                </a:prstGeom>
                <a:solidFill>
                  <a:srgbClr val="514B9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CuadroTexto 1">
                  <a:extLst>
                    <a:ext uri="{FF2B5EF4-FFF2-40B4-BE49-F238E27FC236}">
                      <a16:creationId xmlns:a16="http://schemas.microsoft.com/office/drawing/2014/main" id="{AB163FC8-23A0-4167-808D-BCEE30AE4743}"/>
                    </a:ext>
                  </a:extLst>
                </p:cNvPr>
                <p:cNvSpPr txBox="1"/>
                <p:nvPr/>
              </p:nvSpPr>
              <p:spPr>
                <a:xfrm>
                  <a:off x="6801333" y="654762"/>
                  <a:ext cx="922894" cy="152238"/>
                </a:xfrm>
                <a:prstGeom prst="rect">
                  <a:avLst/>
                </a:prstGeom>
              </p:spPr>
              <p:txBody>
                <a:bodyPr wrap="none" lIns="0" tIns="0" rIns="0" bIns="0" rtlCol="0" anchor="ctr" anchorCtr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[De </a:t>
                  </a:r>
                  <a:r>
                    <a:rPr kumimoji="0" lang="es-MX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72.0 </a:t>
                  </a:r>
                  <a:r>
                    <a:rPr kumimoji="0" lang="es-MX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 </a:t>
                  </a:r>
                  <a:r>
                    <a:rPr kumimoji="0" lang="es-MX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79.4]</a:t>
                  </a:r>
                  <a:endParaRPr kumimoji="0" lang="es-MX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4" name="Grupo 223">
                <a:extLst>
                  <a:ext uri="{FF2B5EF4-FFF2-40B4-BE49-F238E27FC236}">
                    <a16:creationId xmlns:a16="http://schemas.microsoft.com/office/drawing/2014/main" id="{EE20AB67-29E7-495E-8DE2-B902949E5640}"/>
                  </a:ext>
                </a:extLst>
              </p:cNvPr>
              <p:cNvGrpSpPr/>
              <p:nvPr/>
            </p:nvGrpSpPr>
            <p:grpSpPr>
              <a:xfrm>
                <a:off x="6554495" y="879571"/>
                <a:ext cx="1169733" cy="153983"/>
                <a:chOff x="6554495" y="879770"/>
                <a:chExt cx="1169733" cy="153983"/>
              </a:xfrm>
            </p:grpSpPr>
            <p:sp>
              <p:nvSpPr>
                <p:cNvPr id="231" name="Rectángulo: esquinas redondeadas 230">
                  <a:extLst>
                    <a:ext uri="{FF2B5EF4-FFF2-40B4-BE49-F238E27FC236}">
                      <a16:creationId xmlns:a16="http://schemas.microsoft.com/office/drawing/2014/main" id="{32F48D72-730C-47D5-A411-7150E9CEF1E8}"/>
                    </a:ext>
                  </a:extLst>
                </p:cNvPr>
                <p:cNvSpPr/>
                <p:nvPr/>
              </p:nvSpPr>
              <p:spPr>
                <a:xfrm>
                  <a:off x="6554495" y="884528"/>
                  <a:ext cx="158750" cy="149225"/>
                </a:xfrm>
                <a:prstGeom prst="roundRect">
                  <a:avLst/>
                </a:prstGeom>
                <a:solidFill>
                  <a:srgbClr val="00B0B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CuadroTexto 1">
                  <a:extLst>
                    <a:ext uri="{FF2B5EF4-FFF2-40B4-BE49-F238E27FC236}">
                      <a16:creationId xmlns:a16="http://schemas.microsoft.com/office/drawing/2014/main" id="{B27F1DB5-EA7B-46A1-8B22-D197F9827F43}"/>
                    </a:ext>
                  </a:extLst>
                </p:cNvPr>
                <p:cNvSpPr txBox="1"/>
                <p:nvPr/>
              </p:nvSpPr>
              <p:spPr>
                <a:xfrm>
                  <a:off x="6801334" y="879770"/>
                  <a:ext cx="922894" cy="152238"/>
                </a:xfrm>
                <a:prstGeom prst="rect">
                  <a:avLst/>
                </a:prstGeom>
              </p:spPr>
              <p:txBody>
                <a:bodyPr wrap="none" lIns="0" tIns="0" rIns="0" bIns="0" rtlCol="0" anchor="ctr" anchorCtr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[De </a:t>
                  </a:r>
                  <a:r>
                    <a:rPr kumimoji="0" lang="es-MX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64.3 </a:t>
                  </a:r>
                  <a:r>
                    <a:rPr kumimoji="0" lang="es-MX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 </a:t>
                  </a:r>
                  <a:r>
                    <a:rPr kumimoji="0" lang="es-MX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71.9]</a:t>
                  </a:r>
                  <a:endParaRPr kumimoji="0" lang="es-MX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5" name="Grupo 224">
                <a:extLst>
                  <a:ext uri="{FF2B5EF4-FFF2-40B4-BE49-F238E27FC236}">
                    <a16:creationId xmlns:a16="http://schemas.microsoft.com/office/drawing/2014/main" id="{B11BB0B9-C34E-4073-A051-B3061D7A2540}"/>
                  </a:ext>
                </a:extLst>
              </p:cNvPr>
              <p:cNvGrpSpPr/>
              <p:nvPr/>
            </p:nvGrpSpPr>
            <p:grpSpPr>
              <a:xfrm>
                <a:off x="6554495" y="1099616"/>
                <a:ext cx="1169733" cy="385394"/>
                <a:chOff x="6554495" y="1102306"/>
                <a:chExt cx="1169733" cy="385394"/>
              </a:xfrm>
            </p:grpSpPr>
            <p:sp>
              <p:nvSpPr>
                <p:cNvPr id="229" name="Rectángulo: esquinas redondeadas 228">
                  <a:extLst>
                    <a:ext uri="{FF2B5EF4-FFF2-40B4-BE49-F238E27FC236}">
                      <a16:creationId xmlns:a16="http://schemas.microsoft.com/office/drawing/2014/main" id="{8A1FD709-0C83-428C-8D4C-3C43C9DEB762}"/>
                    </a:ext>
                  </a:extLst>
                </p:cNvPr>
                <p:cNvSpPr/>
                <p:nvPr/>
              </p:nvSpPr>
              <p:spPr>
                <a:xfrm>
                  <a:off x="6554495" y="1338474"/>
                  <a:ext cx="158750" cy="149226"/>
                </a:xfrm>
                <a:prstGeom prst="roundRect">
                  <a:avLst/>
                </a:prstGeom>
                <a:solidFill>
                  <a:srgbClr val="8EBF2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CuadroTexto 1">
                  <a:extLst>
                    <a:ext uri="{FF2B5EF4-FFF2-40B4-BE49-F238E27FC236}">
                      <a16:creationId xmlns:a16="http://schemas.microsoft.com/office/drawing/2014/main" id="{6E70D4E9-E0DF-4F74-9EFC-1BB78A9BAE2C}"/>
                    </a:ext>
                  </a:extLst>
                </p:cNvPr>
                <p:cNvSpPr txBox="1"/>
                <p:nvPr/>
              </p:nvSpPr>
              <p:spPr>
                <a:xfrm>
                  <a:off x="6801334" y="1102306"/>
                  <a:ext cx="922894" cy="152238"/>
                </a:xfrm>
                <a:prstGeom prst="rect">
                  <a:avLst/>
                </a:prstGeom>
              </p:spPr>
              <p:txBody>
                <a:bodyPr wrap="none" lIns="0" tIns="0" rIns="0" bIns="0" rtlCol="0" anchor="ctr" anchorCtr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[De </a:t>
                  </a:r>
                  <a:r>
                    <a:rPr kumimoji="0" lang="es-MX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56.5 </a:t>
                  </a:r>
                  <a:r>
                    <a:rPr kumimoji="0" lang="es-MX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 </a:t>
                  </a:r>
                  <a:r>
                    <a:rPr kumimoji="0" lang="es-MX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64.2</a:t>
                  </a:r>
                  <a:r>
                    <a:rPr kumimoji="0" lang="es-MX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]</a:t>
                  </a:r>
                </a:p>
              </p:txBody>
            </p:sp>
          </p:grpSp>
          <p:grpSp>
            <p:nvGrpSpPr>
              <p:cNvPr id="226" name="Grupo 225">
                <a:extLst>
                  <a:ext uri="{FF2B5EF4-FFF2-40B4-BE49-F238E27FC236}">
                    <a16:creationId xmlns:a16="http://schemas.microsoft.com/office/drawing/2014/main" id="{42F1A6C6-4FD1-45FF-988F-CC7B6DE1AE48}"/>
                  </a:ext>
                </a:extLst>
              </p:cNvPr>
              <p:cNvGrpSpPr/>
              <p:nvPr/>
            </p:nvGrpSpPr>
            <p:grpSpPr>
              <a:xfrm>
                <a:off x="6554495" y="1101122"/>
                <a:ext cx="1169733" cy="375540"/>
                <a:chOff x="6554495" y="1101122"/>
                <a:chExt cx="1169733" cy="375540"/>
              </a:xfrm>
            </p:grpSpPr>
            <p:sp>
              <p:nvSpPr>
                <p:cNvPr id="227" name="Rectángulo: esquinas redondeadas 226">
                  <a:extLst>
                    <a:ext uri="{FF2B5EF4-FFF2-40B4-BE49-F238E27FC236}">
                      <a16:creationId xmlns:a16="http://schemas.microsoft.com/office/drawing/2014/main" id="{C330AB23-F624-42FE-89DA-6BDEB9BCE404}"/>
                    </a:ext>
                  </a:extLst>
                </p:cNvPr>
                <p:cNvSpPr/>
                <p:nvPr/>
              </p:nvSpPr>
              <p:spPr>
                <a:xfrm>
                  <a:off x="6554495" y="1101122"/>
                  <a:ext cx="158750" cy="149225"/>
                </a:xfrm>
                <a:prstGeom prst="roundRect">
                  <a:avLst/>
                </a:prstGeom>
                <a:solidFill>
                  <a:srgbClr val="F8AB1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CuadroTexto 1">
                  <a:extLst>
                    <a:ext uri="{FF2B5EF4-FFF2-40B4-BE49-F238E27FC236}">
                      <a16:creationId xmlns:a16="http://schemas.microsoft.com/office/drawing/2014/main" id="{144CD785-942D-4F6B-8FEB-8B38D51216F6}"/>
                    </a:ext>
                  </a:extLst>
                </p:cNvPr>
                <p:cNvSpPr txBox="1"/>
                <p:nvPr/>
              </p:nvSpPr>
              <p:spPr>
                <a:xfrm>
                  <a:off x="6801334" y="1324423"/>
                  <a:ext cx="922894" cy="152239"/>
                </a:xfrm>
                <a:prstGeom prst="rect">
                  <a:avLst/>
                </a:prstGeom>
              </p:spPr>
              <p:txBody>
                <a:bodyPr wrap="none" lIns="0" tIns="0" rIns="0" bIns="0" rtlCol="0" anchor="ctr" anchorCtr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[De </a:t>
                  </a:r>
                  <a:r>
                    <a:rPr kumimoji="0" lang="es-MX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40.5 </a:t>
                  </a:r>
                  <a:r>
                    <a:rPr kumimoji="0" lang="es-MX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 </a:t>
                  </a:r>
                  <a:r>
                    <a:rPr kumimoji="0" lang="es-MX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56.4]</a:t>
                  </a:r>
                  <a:endParaRPr kumimoji="0" lang="es-MX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201" name="Conector recto 200">
              <a:extLst>
                <a:ext uri="{FF2B5EF4-FFF2-40B4-BE49-F238E27FC236}">
                  <a16:creationId xmlns:a16="http://schemas.microsoft.com/office/drawing/2014/main" id="{4A5D756C-E914-4C62-9C74-971268AFBC11}"/>
                </a:ext>
              </a:extLst>
            </p:cNvPr>
            <p:cNvCxnSpPr>
              <a:cxnSpLocks/>
              <a:stCxn id="154" idx="2"/>
            </p:cNvCxnSpPr>
            <p:nvPr/>
          </p:nvCxnSpPr>
          <p:spPr>
            <a:xfrm>
              <a:off x="7267532" y="5530095"/>
              <a:ext cx="78207" cy="19355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sp>
        <p:nvSpPr>
          <p:cNvPr id="207" name="Redondear rectángulo de esquina del mismo lado 206"/>
          <p:cNvSpPr/>
          <p:nvPr/>
        </p:nvSpPr>
        <p:spPr>
          <a:xfrm rot="16200000">
            <a:off x="8280799" y="1925652"/>
            <a:ext cx="447173" cy="447173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8" name="CuadroTexto 207"/>
          <p:cNvSpPr txBox="1"/>
          <p:nvPr/>
        </p:nvSpPr>
        <p:spPr>
          <a:xfrm>
            <a:off x="8314690" y="1909207"/>
            <a:ext cx="379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MX" sz="28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9" name="Conector recto 208"/>
          <p:cNvCxnSpPr/>
          <p:nvPr/>
        </p:nvCxnSpPr>
        <p:spPr>
          <a:xfrm>
            <a:off x="8727972" y="3840334"/>
            <a:ext cx="272323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Conector recto 413"/>
          <p:cNvCxnSpPr/>
          <p:nvPr/>
        </p:nvCxnSpPr>
        <p:spPr>
          <a:xfrm>
            <a:off x="8727972" y="1935177"/>
            <a:ext cx="272323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4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57B10-9A2E-4604-9055-C509A59DE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Valores y actitudes</a:t>
            </a:r>
          </a:p>
        </p:txBody>
      </p:sp>
      <p:sp>
        <p:nvSpPr>
          <p:cNvPr id="182" name="Marcador de texto 181"/>
          <p:cNvSpPr>
            <a:spLocks noGrp="1"/>
          </p:cNvSpPr>
          <p:nvPr>
            <p:ph type="body" sz="quarter" idx="10"/>
          </p:nvPr>
        </p:nvSpPr>
        <p:spPr>
          <a:xfrm>
            <a:off x="719726" y="5759805"/>
            <a:ext cx="7175435" cy="702721"/>
          </a:xfrm>
        </p:spPr>
        <p:txBody>
          <a:bodyPr/>
          <a:lstStyle/>
          <a:p>
            <a:r>
              <a:rPr lang="es-MX" dirty="0"/>
              <a:t>Fuente: INEGI. Encuesta Nacional sobre Discriminación 2017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96" name="Marcador de contenido 3"/>
          <p:cNvSpPr txBox="1">
            <a:spLocks noGrp="1"/>
          </p:cNvSpPr>
          <p:nvPr>
            <p:ph idx="4294967295"/>
          </p:nvPr>
        </p:nvSpPr>
        <p:spPr>
          <a:xfrm>
            <a:off x="909122" y="1092167"/>
            <a:ext cx="10511913" cy="61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b="1" dirty="0"/>
              <a:t>Porcentaje </a:t>
            </a:r>
            <a:r>
              <a:rPr lang="es-MX" sz="1700" dirty="0"/>
              <a:t>de población de 18 años y más </a:t>
            </a:r>
            <a:r>
              <a:rPr lang="es-MX" sz="1700" dirty="0" smtClean="0"/>
              <a:t>que </a:t>
            </a:r>
            <a:r>
              <a:rPr lang="es-MX" sz="1700" dirty="0"/>
              <a:t>declaró que </a:t>
            </a:r>
            <a:r>
              <a:rPr lang="es-MX" sz="1700" b="1" dirty="0"/>
              <a:t>justifica </a:t>
            </a:r>
            <a:r>
              <a:rPr lang="es-MX" sz="1700" b="1" dirty="0" smtClean="0"/>
              <a:t>POCO o NADA </a:t>
            </a:r>
            <a:r>
              <a:rPr lang="es-MX" sz="1700" b="1" dirty="0"/>
              <a:t>que </a:t>
            </a:r>
            <a:r>
              <a:rPr lang="es-MX" sz="1700" b="1" i="1" dirty="0"/>
              <a:t>las personas practiquen tradiciones o costumbres distintas a las mexicanas</a:t>
            </a:r>
            <a:r>
              <a:rPr lang="es-MX" sz="1700" dirty="0"/>
              <a:t>, por entidad federativa</a:t>
            </a:r>
          </a:p>
        </p:txBody>
      </p:sp>
      <p:sp>
        <p:nvSpPr>
          <p:cNvPr id="170" name="CuadroTexto 1">
            <a:extLst>
              <a:ext uri="{FF2B5EF4-FFF2-40B4-BE49-F238E27FC236}">
                <a16:creationId xmlns:a16="http://schemas.microsoft.com/office/drawing/2014/main" id="{0163AD9B-55E3-4B35-83AC-51B244B18C70}"/>
              </a:ext>
            </a:extLst>
          </p:cNvPr>
          <p:cNvSpPr txBox="1"/>
          <p:nvPr/>
        </p:nvSpPr>
        <p:spPr>
          <a:xfrm>
            <a:off x="824970" y="5563806"/>
            <a:ext cx="3145664" cy="114656"/>
          </a:xfrm>
          <a:prstGeom prst="rect">
            <a:avLst/>
          </a:prstGeom>
        </p:spPr>
        <p:txBody>
          <a:bodyPr wrap="none" lIns="0" tIns="0" rIns="0" bIns="0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UNIDOS MEXICANOS: </a:t>
            </a:r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56.6</a:t>
            </a:r>
            <a:endParaRPr lang="es-MX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CuadroTexto 197"/>
          <p:cNvSpPr txBox="1"/>
          <p:nvPr/>
        </p:nvSpPr>
        <p:spPr>
          <a:xfrm>
            <a:off x="8727972" y="1966997"/>
            <a:ext cx="271616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Entidades con porcentajes más altos</a:t>
            </a:r>
            <a:r>
              <a:rPr lang="es-MX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MX" sz="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Chiapas</a:t>
            </a:r>
          </a:p>
          <a:p>
            <a:pPr algn="ctr"/>
            <a:r>
              <a:rPr lang="es-MX" sz="1600" dirty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Oaxaca</a:t>
            </a:r>
          </a:p>
          <a:p>
            <a:pPr algn="ctr"/>
            <a:r>
              <a:rPr lang="es-MX" sz="1600" dirty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Veracruz</a:t>
            </a:r>
          </a:p>
          <a:p>
            <a:pPr algn="ctr"/>
            <a:r>
              <a:rPr lang="es-MX" sz="1600" dirty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Tabasco</a:t>
            </a:r>
          </a:p>
          <a:p>
            <a:pPr algn="ctr"/>
            <a:r>
              <a:rPr lang="es-MX" sz="160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Guerrero</a:t>
            </a:r>
          </a:p>
        </p:txBody>
      </p:sp>
      <p:grpSp>
        <p:nvGrpSpPr>
          <p:cNvPr id="205" name="Grupo 204"/>
          <p:cNvGrpSpPr/>
          <p:nvPr/>
        </p:nvGrpSpPr>
        <p:grpSpPr>
          <a:xfrm>
            <a:off x="963183" y="1421946"/>
            <a:ext cx="7551407" cy="4797204"/>
            <a:chOff x="1343025" y="1634637"/>
            <a:chExt cx="7496110" cy="5196000"/>
          </a:xfrm>
        </p:grpSpPr>
        <p:sp>
          <p:nvSpPr>
            <p:cNvPr id="206" name="Freeform 405" descr="Papel carta">
              <a:extLst>
                <a:ext uri="{FF2B5EF4-FFF2-40B4-BE49-F238E27FC236}">
                  <a16:creationId xmlns:a16="http://schemas.microsoft.com/office/drawing/2014/main" id="{D90B3349-C55E-4419-9F69-47AD0D5A9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022" y="5067679"/>
              <a:ext cx="593910" cy="804588"/>
            </a:xfrm>
            <a:custGeom>
              <a:avLst/>
              <a:gdLst>
                <a:gd name="T0" fmla="*/ 115 w 296"/>
                <a:gd name="T1" fmla="*/ 104 h 401"/>
                <a:gd name="T2" fmla="*/ 99 w 296"/>
                <a:gd name="T3" fmla="*/ 76 h 401"/>
                <a:gd name="T4" fmla="*/ 119 w 296"/>
                <a:gd name="T5" fmla="*/ 68 h 401"/>
                <a:gd name="T6" fmla="*/ 142 w 296"/>
                <a:gd name="T7" fmla="*/ 39 h 401"/>
                <a:gd name="T8" fmla="*/ 153 w 296"/>
                <a:gd name="T9" fmla="*/ 9 h 401"/>
                <a:gd name="T10" fmla="*/ 171 w 296"/>
                <a:gd name="T11" fmla="*/ 23 h 401"/>
                <a:gd name="T12" fmla="*/ 197 w 296"/>
                <a:gd name="T13" fmla="*/ 42 h 401"/>
                <a:gd name="T14" fmla="*/ 174 w 296"/>
                <a:gd name="T15" fmla="*/ 53 h 401"/>
                <a:gd name="T16" fmla="*/ 170 w 296"/>
                <a:gd name="T17" fmla="*/ 86 h 401"/>
                <a:gd name="T18" fmla="*/ 187 w 296"/>
                <a:gd name="T19" fmla="*/ 102 h 401"/>
                <a:gd name="T20" fmla="*/ 202 w 296"/>
                <a:gd name="T21" fmla="*/ 99 h 401"/>
                <a:gd name="T22" fmla="*/ 219 w 296"/>
                <a:gd name="T23" fmla="*/ 88 h 401"/>
                <a:gd name="T24" fmla="*/ 248 w 296"/>
                <a:gd name="T25" fmla="*/ 105 h 401"/>
                <a:gd name="T26" fmla="*/ 236 w 296"/>
                <a:gd name="T27" fmla="*/ 122 h 401"/>
                <a:gd name="T28" fmla="*/ 217 w 296"/>
                <a:gd name="T29" fmla="*/ 164 h 401"/>
                <a:gd name="T30" fmla="*/ 214 w 296"/>
                <a:gd name="T31" fmla="*/ 182 h 401"/>
                <a:gd name="T32" fmla="*/ 226 w 296"/>
                <a:gd name="T33" fmla="*/ 202 h 401"/>
                <a:gd name="T34" fmla="*/ 252 w 296"/>
                <a:gd name="T35" fmla="*/ 209 h 401"/>
                <a:gd name="T36" fmla="*/ 262 w 296"/>
                <a:gd name="T37" fmla="*/ 218 h 401"/>
                <a:gd name="T38" fmla="*/ 242 w 296"/>
                <a:gd name="T39" fmla="*/ 228 h 401"/>
                <a:gd name="T40" fmla="*/ 228 w 296"/>
                <a:gd name="T41" fmla="*/ 235 h 401"/>
                <a:gd name="T42" fmla="*/ 228 w 296"/>
                <a:gd name="T43" fmla="*/ 259 h 401"/>
                <a:gd name="T44" fmla="*/ 215 w 296"/>
                <a:gd name="T45" fmla="*/ 289 h 401"/>
                <a:gd name="T46" fmla="*/ 241 w 296"/>
                <a:gd name="T47" fmla="*/ 297 h 401"/>
                <a:gd name="T48" fmla="*/ 248 w 296"/>
                <a:gd name="T49" fmla="*/ 321 h 401"/>
                <a:gd name="T50" fmla="*/ 273 w 296"/>
                <a:gd name="T51" fmla="*/ 315 h 401"/>
                <a:gd name="T52" fmla="*/ 294 w 296"/>
                <a:gd name="T53" fmla="*/ 331 h 401"/>
                <a:gd name="T54" fmla="*/ 256 w 296"/>
                <a:gd name="T55" fmla="*/ 361 h 401"/>
                <a:gd name="T56" fmla="*/ 222 w 296"/>
                <a:gd name="T57" fmla="*/ 367 h 401"/>
                <a:gd name="T58" fmla="*/ 203 w 296"/>
                <a:gd name="T59" fmla="*/ 382 h 401"/>
                <a:gd name="T60" fmla="*/ 189 w 296"/>
                <a:gd name="T61" fmla="*/ 365 h 401"/>
                <a:gd name="T62" fmla="*/ 176 w 296"/>
                <a:gd name="T63" fmla="*/ 338 h 401"/>
                <a:gd name="T64" fmla="*/ 151 w 296"/>
                <a:gd name="T65" fmla="*/ 367 h 401"/>
                <a:gd name="T66" fmla="*/ 148 w 296"/>
                <a:gd name="T67" fmla="*/ 390 h 401"/>
                <a:gd name="T68" fmla="*/ 119 w 296"/>
                <a:gd name="T69" fmla="*/ 382 h 401"/>
                <a:gd name="T70" fmla="*/ 98 w 296"/>
                <a:gd name="T71" fmla="*/ 395 h 401"/>
                <a:gd name="T72" fmla="*/ 85 w 296"/>
                <a:gd name="T73" fmla="*/ 395 h 401"/>
                <a:gd name="T74" fmla="*/ 33 w 296"/>
                <a:gd name="T75" fmla="*/ 367 h 401"/>
                <a:gd name="T76" fmla="*/ 10 w 296"/>
                <a:gd name="T77" fmla="*/ 352 h 401"/>
                <a:gd name="T78" fmla="*/ 17 w 296"/>
                <a:gd name="T79" fmla="*/ 332 h 401"/>
                <a:gd name="T80" fmla="*/ 31 w 296"/>
                <a:gd name="T81" fmla="*/ 320 h 401"/>
                <a:gd name="T82" fmla="*/ 47 w 296"/>
                <a:gd name="T83" fmla="*/ 320 h 401"/>
                <a:gd name="T84" fmla="*/ 48 w 296"/>
                <a:gd name="T85" fmla="*/ 301 h 401"/>
                <a:gd name="T86" fmla="*/ 50 w 296"/>
                <a:gd name="T87" fmla="*/ 292 h 401"/>
                <a:gd name="T88" fmla="*/ 52 w 296"/>
                <a:gd name="T89" fmla="*/ 277 h 401"/>
                <a:gd name="T90" fmla="*/ 53 w 296"/>
                <a:gd name="T91" fmla="*/ 257 h 401"/>
                <a:gd name="T92" fmla="*/ 52 w 296"/>
                <a:gd name="T93" fmla="*/ 230 h 401"/>
                <a:gd name="T94" fmla="*/ 53 w 296"/>
                <a:gd name="T95" fmla="*/ 205 h 401"/>
                <a:gd name="T96" fmla="*/ 70 w 296"/>
                <a:gd name="T97" fmla="*/ 189 h 401"/>
                <a:gd name="T98" fmla="*/ 93 w 296"/>
                <a:gd name="T99" fmla="*/ 219 h 401"/>
                <a:gd name="T100" fmla="*/ 125 w 296"/>
                <a:gd name="T101" fmla="*/ 224 h 401"/>
                <a:gd name="T102" fmla="*/ 142 w 296"/>
                <a:gd name="T103" fmla="*/ 223 h 401"/>
                <a:gd name="T104" fmla="*/ 153 w 296"/>
                <a:gd name="T105" fmla="*/ 210 h 401"/>
                <a:gd name="T106" fmla="*/ 177 w 296"/>
                <a:gd name="T107" fmla="*/ 202 h 401"/>
                <a:gd name="T108" fmla="*/ 158 w 296"/>
                <a:gd name="T109" fmla="*/ 185 h 401"/>
                <a:gd name="T110" fmla="*/ 138 w 296"/>
                <a:gd name="T111" fmla="*/ 169 h 401"/>
                <a:gd name="T112" fmla="*/ 114 w 296"/>
                <a:gd name="T113" fmla="*/ 16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6" h="401">
                  <a:moveTo>
                    <a:pt x="108" y="152"/>
                  </a:moveTo>
                  <a:lnTo>
                    <a:pt x="108" y="150"/>
                  </a:lnTo>
                  <a:lnTo>
                    <a:pt x="105" y="145"/>
                  </a:lnTo>
                  <a:lnTo>
                    <a:pt x="104" y="138"/>
                  </a:lnTo>
                  <a:lnTo>
                    <a:pt x="106" y="129"/>
                  </a:lnTo>
                  <a:lnTo>
                    <a:pt x="113" y="120"/>
                  </a:lnTo>
                  <a:lnTo>
                    <a:pt x="116" y="114"/>
                  </a:lnTo>
                  <a:lnTo>
                    <a:pt x="115" y="109"/>
                  </a:lnTo>
                  <a:lnTo>
                    <a:pt x="115" y="104"/>
                  </a:lnTo>
                  <a:lnTo>
                    <a:pt x="117" y="103"/>
                  </a:lnTo>
                  <a:lnTo>
                    <a:pt x="119" y="100"/>
                  </a:lnTo>
                  <a:lnTo>
                    <a:pt x="119" y="94"/>
                  </a:lnTo>
                  <a:lnTo>
                    <a:pt x="117" y="89"/>
                  </a:lnTo>
                  <a:lnTo>
                    <a:pt x="108" y="83"/>
                  </a:lnTo>
                  <a:lnTo>
                    <a:pt x="106" y="82"/>
                  </a:lnTo>
                  <a:lnTo>
                    <a:pt x="102" y="80"/>
                  </a:lnTo>
                  <a:lnTo>
                    <a:pt x="100" y="77"/>
                  </a:lnTo>
                  <a:lnTo>
                    <a:pt x="99" y="76"/>
                  </a:lnTo>
                  <a:lnTo>
                    <a:pt x="100" y="74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9" y="73"/>
                  </a:lnTo>
                  <a:lnTo>
                    <a:pt x="111" y="73"/>
                  </a:lnTo>
                  <a:lnTo>
                    <a:pt x="113" y="73"/>
                  </a:lnTo>
                  <a:lnTo>
                    <a:pt x="116" y="73"/>
                  </a:lnTo>
                  <a:lnTo>
                    <a:pt x="118" y="71"/>
                  </a:lnTo>
                  <a:lnTo>
                    <a:pt x="119" y="68"/>
                  </a:lnTo>
                  <a:lnTo>
                    <a:pt x="119" y="65"/>
                  </a:lnTo>
                  <a:lnTo>
                    <a:pt x="122" y="61"/>
                  </a:lnTo>
                  <a:lnTo>
                    <a:pt x="125" y="57"/>
                  </a:lnTo>
                  <a:lnTo>
                    <a:pt x="135" y="50"/>
                  </a:lnTo>
                  <a:lnTo>
                    <a:pt x="136" y="49"/>
                  </a:lnTo>
                  <a:lnTo>
                    <a:pt x="139" y="47"/>
                  </a:lnTo>
                  <a:lnTo>
                    <a:pt x="141" y="43"/>
                  </a:lnTo>
                  <a:lnTo>
                    <a:pt x="141" y="40"/>
                  </a:lnTo>
                  <a:lnTo>
                    <a:pt x="142" y="39"/>
                  </a:lnTo>
                  <a:lnTo>
                    <a:pt x="140" y="36"/>
                  </a:lnTo>
                  <a:lnTo>
                    <a:pt x="139" y="35"/>
                  </a:lnTo>
                  <a:lnTo>
                    <a:pt x="145" y="22"/>
                  </a:lnTo>
                  <a:lnTo>
                    <a:pt x="141" y="18"/>
                  </a:lnTo>
                  <a:lnTo>
                    <a:pt x="139" y="14"/>
                  </a:lnTo>
                  <a:lnTo>
                    <a:pt x="142" y="13"/>
                  </a:lnTo>
                  <a:lnTo>
                    <a:pt x="147" y="13"/>
                  </a:lnTo>
                  <a:lnTo>
                    <a:pt x="150" y="12"/>
                  </a:lnTo>
                  <a:lnTo>
                    <a:pt x="153" y="9"/>
                  </a:lnTo>
                  <a:lnTo>
                    <a:pt x="151" y="2"/>
                  </a:lnTo>
                  <a:lnTo>
                    <a:pt x="153" y="3"/>
                  </a:lnTo>
                  <a:lnTo>
                    <a:pt x="156" y="2"/>
                  </a:lnTo>
                  <a:lnTo>
                    <a:pt x="163" y="2"/>
                  </a:lnTo>
                  <a:lnTo>
                    <a:pt x="165" y="0"/>
                  </a:lnTo>
                  <a:lnTo>
                    <a:pt x="168" y="0"/>
                  </a:lnTo>
                  <a:lnTo>
                    <a:pt x="172" y="8"/>
                  </a:lnTo>
                  <a:lnTo>
                    <a:pt x="170" y="20"/>
                  </a:lnTo>
                  <a:lnTo>
                    <a:pt x="171" y="23"/>
                  </a:lnTo>
                  <a:lnTo>
                    <a:pt x="172" y="24"/>
                  </a:lnTo>
                  <a:lnTo>
                    <a:pt x="176" y="26"/>
                  </a:lnTo>
                  <a:lnTo>
                    <a:pt x="178" y="31"/>
                  </a:lnTo>
                  <a:lnTo>
                    <a:pt x="181" y="31"/>
                  </a:lnTo>
                  <a:lnTo>
                    <a:pt x="185" y="31"/>
                  </a:lnTo>
                  <a:lnTo>
                    <a:pt x="186" y="32"/>
                  </a:lnTo>
                  <a:lnTo>
                    <a:pt x="188" y="34"/>
                  </a:lnTo>
                  <a:lnTo>
                    <a:pt x="195" y="37"/>
                  </a:lnTo>
                  <a:lnTo>
                    <a:pt x="197" y="42"/>
                  </a:lnTo>
                  <a:lnTo>
                    <a:pt x="196" y="46"/>
                  </a:lnTo>
                  <a:lnTo>
                    <a:pt x="192" y="48"/>
                  </a:lnTo>
                  <a:lnTo>
                    <a:pt x="189" y="49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80" y="54"/>
                  </a:lnTo>
                  <a:lnTo>
                    <a:pt x="179" y="52"/>
                  </a:lnTo>
                  <a:lnTo>
                    <a:pt x="177" y="51"/>
                  </a:lnTo>
                  <a:lnTo>
                    <a:pt x="174" y="53"/>
                  </a:lnTo>
                  <a:lnTo>
                    <a:pt x="170" y="57"/>
                  </a:lnTo>
                  <a:lnTo>
                    <a:pt x="170" y="59"/>
                  </a:lnTo>
                  <a:lnTo>
                    <a:pt x="171" y="64"/>
                  </a:lnTo>
                  <a:lnTo>
                    <a:pt x="170" y="73"/>
                  </a:lnTo>
                  <a:lnTo>
                    <a:pt x="170" y="80"/>
                  </a:lnTo>
                  <a:lnTo>
                    <a:pt x="170" y="82"/>
                  </a:lnTo>
                  <a:lnTo>
                    <a:pt x="170" y="83"/>
                  </a:lnTo>
                  <a:lnTo>
                    <a:pt x="169" y="85"/>
                  </a:lnTo>
                  <a:lnTo>
                    <a:pt x="170" y="86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77" y="96"/>
                  </a:lnTo>
                  <a:lnTo>
                    <a:pt x="177" y="97"/>
                  </a:lnTo>
                  <a:lnTo>
                    <a:pt x="180" y="98"/>
                  </a:lnTo>
                  <a:lnTo>
                    <a:pt x="184" y="98"/>
                  </a:lnTo>
                  <a:lnTo>
                    <a:pt x="186" y="99"/>
                  </a:lnTo>
                  <a:lnTo>
                    <a:pt x="186" y="101"/>
                  </a:lnTo>
                  <a:lnTo>
                    <a:pt x="187" y="102"/>
                  </a:lnTo>
                  <a:lnTo>
                    <a:pt x="187" y="103"/>
                  </a:lnTo>
                  <a:lnTo>
                    <a:pt x="188" y="105"/>
                  </a:lnTo>
                  <a:lnTo>
                    <a:pt x="189" y="106"/>
                  </a:lnTo>
                  <a:lnTo>
                    <a:pt x="192" y="106"/>
                  </a:lnTo>
                  <a:lnTo>
                    <a:pt x="197" y="104"/>
                  </a:lnTo>
                  <a:lnTo>
                    <a:pt x="198" y="102"/>
                  </a:lnTo>
                  <a:lnTo>
                    <a:pt x="199" y="100"/>
                  </a:lnTo>
                  <a:lnTo>
                    <a:pt x="201" y="99"/>
                  </a:lnTo>
                  <a:lnTo>
                    <a:pt x="202" y="99"/>
                  </a:lnTo>
                  <a:lnTo>
                    <a:pt x="205" y="94"/>
                  </a:lnTo>
                  <a:lnTo>
                    <a:pt x="206" y="91"/>
                  </a:lnTo>
                  <a:lnTo>
                    <a:pt x="206" y="88"/>
                  </a:lnTo>
                  <a:lnTo>
                    <a:pt x="211" y="86"/>
                  </a:lnTo>
                  <a:lnTo>
                    <a:pt x="212" y="88"/>
                  </a:lnTo>
                  <a:lnTo>
                    <a:pt x="213" y="88"/>
                  </a:lnTo>
                  <a:lnTo>
                    <a:pt x="215" y="86"/>
                  </a:lnTo>
                  <a:lnTo>
                    <a:pt x="216" y="86"/>
                  </a:lnTo>
                  <a:lnTo>
                    <a:pt x="219" y="88"/>
                  </a:lnTo>
                  <a:lnTo>
                    <a:pt x="220" y="90"/>
                  </a:lnTo>
                  <a:lnTo>
                    <a:pt x="224" y="94"/>
                  </a:lnTo>
                  <a:lnTo>
                    <a:pt x="226" y="94"/>
                  </a:lnTo>
                  <a:lnTo>
                    <a:pt x="239" y="100"/>
                  </a:lnTo>
                  <a:lnTo>
                    <a:pt x="242" y="101"/>
                  </a:lnTo>
                  <a:lnTo>
                    <a:pt x="246" y="102"/>
                  </a:lnTo>
                  <a:lnTo>
                    <a:pt x="248" y="101"/>
                  </a:lnTo>
                  <a:lnTo>
                    <a:pt x="249" y="102"/>
                  </a:lnTo>
                  <a:lnTo>
                    <a:pt x="248" y="105"/>
                  </a:lnTo>
                  <a:lnTo>
                    <a:pt x="247" y="108"/>
                  </a:lnTo>
                  <a:lnTo>
                    <a:pt x="246" y="106"/>
                  </a:lnTo>
                  <a:lnTo>
                    <a:pt x="244" y="108"/>
                  </a:lnTo>
                  <a:lnTo>
                    <a:pt x="243" y="110"/>
                  </a:lnTo>
                  <a:lnTo>
                    <a:pt x="242" y="112"/>
                  </a:lnTo>
                  <a:lnTo>
                    <a:pt x="239" y="114"/>
                  </a:lnTo>
                  <a:lnTo>
                    <a:pt x="236" y="118"/>
                  </a:lnTo>
                  <a:lnTo>
                    <a:pt x="237" y="120"/>
                  </a:lnTo>
                  <a:lnTo>
                    <a:pt x="236" y="122"/>
                  </a:lnTo>
                  <a:lnTo>
                    <a:pt x="233" y="122"/>
                  </a:lnTo>
                  <a:lnTo>
                    <a:pt x="231" y="124"/>
                  </a:lnTo>
                  <a:lnTo>
                    <a:pt x="229" y="126"/>
                  </a:lnTo>
                  <a:lnTo>
                    <a:pt x="229" y="130"/>
                  </a:lnTo>
                  <a:lnTo>
                    <a:pt x="229" y="131"/>
                  </a:lnTo>
                  <a:lnTo>
                    <a:pt x="228" y="133"/>
                  </a:lnTo>
                  <a:lnTo>
                    <a:pt x="226" y="135"/>
                  </a:lnTo>
                  <a:lnTo>
                    <a:pt x="224" y="149"/>
                  </a:lnTo>
                  <a:lnTo>
                    <a:pt x="217" y="164"/>
                  </a:lnTo>
                  <a:lnTo>
                    <a:pt x="217" y="166"/>
                  </a:lnTo>
                  <a:lnTo>
                    <a:pt x="218" y="167"/>
                  </a:lnTo>
                  <a:lnTo>
                    <a:pt x="216" y="169"/>
                  </a:lnTo>
                  <a:lnTo>
                    <a:pt x="214" y="170"/>
                  </a:lnTo>
                  <a:lnTo>
                    <a:pt x="213" y="174"/>
                  </a:lnTo>
                  <a:lnTo>
                    <a:pt x="211" y="176"/>
                  </a:lnTo>
                  <a:lnTo>
                    <a:pt x="211" y="179"/>
                  </a:lnTo>
                  <a:lnTo>
                    <a:pt x="212" y="180"/>
                  </a:lnTo>
                  <a:lnTo>
                    <a:pt x="214" y="182"/>
                  </a:lnTo>
                  <a:lnTo>
                    <a:pt x="218" y="186"/>
                  </a:lnTo>
                  <a:lnTo>
                    <a:pt x="218" y="188"/>
                  </a:lnTo>
                  <a:lnTo>
                    <a:pt x="216" y="190"/>
                  </a:lnTo>
                  <a:lnTo>
                    <a:pt x="215" y="193"/>
                  </a:lnTo>
                  <a:lnTo>
                    <a:pt x="215" y="196"/>
                  </a:lnTo>
                  <a:lnTo>
                    <a:pt x="216" y="197"/>
                  </a:lnTo>
                  <a:lnTo>
                    <a:pt x="217" y="198"/>
                  </a:lnTo>
                  <a:lnTo>
                    <a:pt x="225" y="202"/>
                  </a:lnTo>
                  <a:lnTo>
                    <a:pt x="226" y="202"/>
                  </a:lnTo>
                  <a:lnTo>
                    <a:pt x="228" y="202"/>
                  </a:lnTo>
                  <a:lnTo>
                    <a:pt x="229" y="204"/>
                  </a:lnTo>
                  <a:lnTo>
                    <a:pt x="233" y="205"/>
                  </a:lnTo>
                  <a:lnTo>
                    <a:pt x="235" y="205"/>
                  </a:lnTo>
                  <a:lnTo>
                    <a:pt x="237" y="206"/>
                  </a:lnTo>
                  <a:lnTo>
                    <a:pt x="238" y="205"/>
                  </a:lnTo>
                  <a:lnTo>
                    <a:pt x="244" y="209"/>
                  </a:lnTo>
                  <a:lnTo>
                    <a:pt x="250" y="209"/>
                  </a:lnTo>
                  <a:lnTo>
                    <a:pt x="252" y="209"/>
                  </a:lnTo>
                  <a:lnTo>
                    <a:pt x="256" y="209"/>
                  </a:lnTo>
                  <a:lnTo>
                    <a:pt x="258" y="210"/>
                  </a:lnTo>
                  <a:lnTo>
                    <a:pt x="259" y="210"/>
                  </a:lnTo>
                  <a:lnTo>
                    <a:pt x="261" y="211"/>
                  </a:lnTo>
                  <a:lnTo>
                    <a:pt x="262" y="212"/>
                  </a:lnTo>
                  <a:lnTo>
                    <a:pt x="264" y="213"/>
                  </a:lnTo>
                  <a:lnTo>
                    <a:pt x="264" y="214"/>
                  </a:lnTo>
                  <a:lnTo>
                    <a:pt x="263" y="216"/>
                  </a:lnTo>
                  <a:lnTo>
                    <a:pt x="262" y="218"/>
                  </a:lnTo>
                  <a:lnTo>
                    <a:pt x="260" y="222"/>
                  </a:lnTo>
                  <a:lnTo>
                    <a:pt x="258" y="223"/>
                  </a:lnTo>
                  <a:lnTo>
                    <a:pt x="255" y="225"/>
                  </a:lnTo>
                  <a:lnTo>
                    <a:pt x="251" y="226"/>
                  </a:lnTo>
                  <a:lnTo>
                    <a:pt x="249" y="226"/>
                  </a:lnTo>
                  <a:lnTo>
                    <a:pt x="248" y="227"/>
                  </a:lnTo>
                  <a:lnTo>
                    <a:pt x="246" y="227"/>
                  </a:lnTo>
                  <a:lnTo>
                    <a:pt x="243" y="228"/>
                  </a:lnTo>
                  <a:lnTo>
                    <a:pt x="242" y="228"/>
                  </a:lnTo>
                  <a:lnTo>
                    <a:pt x="240" y="227"/>
                  </a:lnTo>
                  <a:lnTo>
                    <a:pt x="239" y="229"/>
                  </a:lnTo>
                  <a:lnTo>
                    <a:pt x="238" y="230"/>
                  </a:lnTo>
                  <a:lnTo>
                    <a:pt x="236" y="230"/>
                  </a:lnTo>
                  <a:lnTo>
                    <a:pt x="235" y="231"/>
                  </a:lnTo>
                  <a:lnTo>
                    <a:pt x="232" y="231"/>
                  </a:lnTo>
                  <a:lnTo>
                    <a:pt x="231" y="230"/>
                  </a:lnTo>
                  <a:lnTo>
                    <a:pt x="229" y="231"/>
                  </a:lnTo>
                  <a:lnTo>
                    <a:pt x="228" y="235"/>
                  </a:lnTo>
                  <a:lnTo>
                    <a:pt x="228" y="239"/>
                  </a:lnTo>
                  <a:lnTo>
                    <a:pt x="228" y="242"/>
                  </a:lnTo>
                  <a:lnTo>
                    <a:pt x="228" y="243"/>
                  </a:lnTo>
                  <a:lnTo>
                    <a:pt x="229" y="244"/>
                  </a:lnTo>
                  <a:lnTo>
                    <a:pt x="228" y="248"/>
                  </a:lnTo>
                  <a:lnTo>
                    <a:pt x="228" y="251"/>
                  </a:lnTo>
                  <a:lnTo>
                    <a:pt x="228" y="253"/>
                  </a:lnTo>
                  <a:lnTo>
                    <a:pt x="228" y="256"/>
                  </a:lnTo>
                  <a:lnTo>
                    <a:pt x="228" y="259"/>
                  </a:lnTo>
                  <a:lnTo>
                    <a:pt x="226" y="263"/>
                  </a:lnTo>
                  <a:lnTo>
                    <a:pt x="224" y="264"/>
                  </a:lnTo>
                  <a:lnTo>
                    <a:pt x="222" y="267"/>
                  </a:lnTo>
                  <a:lnTo>
                    <a:pt x="221" y="267"/>
                  </a:lnTo>
                  <a:lnTo>
                    <a:pt x="218" y="273"/>
                  </a:lnTo>
                  <a:lnTo>
                    <a:pt x="216" y="274"/>
                  </a:lnTo>
                  <a:lnTo>
                    <a:pt x="214" y="278"/>
                  </a:lnTo>
                  <a:lnTo>
                    <a:pt x="215" y="280"/>
                  </a:lnTo>
                  <a:lnTo>
                    <a:pt x="215" y="289"/>
                  </a:lnTo>
                  <a:lnTo>
                    <a:pt x="219" y="292"/>
                  </a:lnTo>
                  <a:lnTo>
                    <a:pt x="220" y="292"/>
                  </a:lnTo>
                  <a:lnTo>
                    <a:pt x="223" y="293"/>
                  </a:lnTo>
                  <a:lnTo>
                    <a:pt x="228" y="293"/>
                  </a:lnTo>
                  <a:lnTo>
                    <a:pt x="230" y="295"/>
                  </a:lnTo>
                  <a:lnTo>
                    <a:pt x="234" y="295"/>
                  </a:lnTo>
                  <a:lnTo>
                    <a:pt x="236" y="295"/>
                  </a:lnTo>
                  <a:lnTo>
                    <a:pt x="238" y="295"/>
                  </a:lnTo>
                  <a:lnTo>
                    <a:pt x="241" y="297"/>
                  </a:lnTo>
                  <a:lnTo>
                    <a:pt x="243" y="300"/>
                  </a:lnTo>
                  <a:lnTo>
                    <a:pt x="243" y="303"/>
                  </a:lnTo>
                  <a:lnTo>
                    <a:pt x="242" y="306"/>
                  </a:lnTo>
                  <a:lnTo>
                    <a:pt x="242" y="307"/>
                  </a:lnTo>
                  <a:lnTo>
                    <a:pt x="246" y="313"/>
                  </a:lnTo>
                  <a:lnTo>
                    <a:pt x="246" y="314"/>
                  </a:lnTo>
                  <a:lnTo>
                    <a:pt x="248" y="317"/>
                  </a:lnTo>
                  <a:lnTo>
                    <a:pt x="248" y="319"/>
                  </a:lnTo>
                  <a:lnTo>
                    <a:pt x="248" y="321"/>
                  </a:lnTo>
                  <a:lnTo>
                    <a:pt x="249" y="322"/>
                  </a:lnTo>
                  <a:lnTo>
                    <a:pt x="257" y="322"/>
                  </a:lnTo>
                  <a:lnTo>
                    <a:pt x="258" y="320"/>
                  </a:lnTo>
                  <a:lnTo>
                    <a:pt x="259" y="320"/>
                  </a:lnTo>
                  <a:lnTo>
                    <a:pt x="261" y="319"/>
                  </a:lnTo>
                  <a:lnTo>
                    <a:pt x="262" y="319"/>
                  </a:lnTo>
                  <a:lnTo>
                    <a:pt x="266" y="319"/>
                  </a:lnTo>
                  <a:lnTo>
                    <a:pt x="271" y="317"/>
                  </a:lnTo>
                  <a:lnTo>
                    <a:pt x="273" y="315"/>
                  </a:lnTo>
                  <a:lnTo>
                    <a:pt x="277" y="313"/>
                  </a:lnTo>
                  <a:lnTo>
                    <a:pt x="280" y="313"/>
                  </a:lnTo>
                  <a:lnTo>
                    <a:pt x="283" y="316"/>
                  </a:lnTo>
                  <a:lnTo>
                    <a:pt x="286" y="323"/>
                  </a:lnTo>
                  <a:lnTo>
                    <a:pt x="288" y="325"/>
                  </a:lnTo>
                  <a:lnTo>
                    <a:pt x="291" y="327"/>
                  </a:lnTo>
                  <a:lnTo>
                    <a:pt x="294" y="328"/>
                  </a:lnTo>
                  <a:lnTo>
                    <a:pt x="295" y="328"/>
                  </a:lnTo>
                  <a:lnTo>
                    <a:pt x="294" y="331"/>
                  </a:lnTo>
                  <a:lnTo>
                    <a:pt x="291" y="335"/>
                  </a:lnTo>
                  <a:lnTo>
                    <a:pt x="291" y="339"/>
                  </a:lnTo>
                  <a:lnTo>
                    <a:pt x="290" y="342"/>
                  </a:lnTo>
                  <a:lnTo>
                    <a:pt x="287" y="345"/>
                  </a:lnTo>
                  <a:lnTo>
                    <a:pt x="284" y="348"/>
                  </a:lnTo>
                  <a:lnTo>
                    <a:pt x="278" y="353"/>
                  </a:lnTo>
                  <a:lnTo>
                    <a:pt x="271" y="359"/>
                  </a:lnTo>
                  <a:lnTo>
                    <a:pt x="270" y="360"/>
                  </a:lnTo>
                  <a:lnTo>
                    <a:pt x="256" y="361"/>
                  </a:lnTo>
                  <a:lnTo>
                    <a:pt x="254" y="362"/>
                  </a:lnTo>
                  <a:lnTo>
                    <a:pt x="252" y="362"/>
                  </a:lnTo>
                  <a:lnTo>
                    <a:pt x="241" y="365"/>
                  </a:lnTo>
                  <a:lnTo>
                    <a:pt x="236" y="365"/>
                  </a:lnTo>
                  <a:lnTo>
                    <a:pt x="233" y="362"/>
                  </a:lnTo>
                  <a:lnTo>
                    <a:pt x="229" y="360"/>
                  </a:lnTo>
                  <a:lnTo>
                    <a:pt x="226" y="365"/>
                  </a:lnTo>
                  <a:lnTo>
                    <a:pt x="226" y="366"/>
                  </a:lnTo>
                  <a:lnTo>
                    <a:pt x="222" y="367"/>
                  </a:lnTo>
                  <a:lnTo>
                    <a:pt x="223" y="371"/>
                  </a:lnTo>
                  <a:lnTo>
                    <a:pt x="219" y="373"/>
                  </a:lnTo>
                  <a:lnTo>
                    <a:pt x="220" y="383"/>
                  </a:lnTo>
                  <a:lnTo>
                    <a:pt x="219" y="383"/>
                  </a:lnTo>
                  <a:lnTo>
                    <a:pt x="215" y="384"/>
                  </a:lnTo>
                  <a:lnTo>
                    <a:pt x="206" y="387"/>
                  </a:lnTo>
                  <a:lnTo>
                    <a:pt x="203" y="387"/>
                  </a:lnTo>
                  <a:lnTo>
                    <a:pt x="202" y="385"/>
                  </a:lnTo>
                  <a:lnTo>
                    <a:pt x="203" y="382"/>
                  </a:lnTo>
                  <a:lnTo>
                    <a:pt x="201" y="377"/>
                  </a:lnTo>
                  <a:lnTo>
                    <a:pt x="203" y="376"/>
                  </a:lnTo>
                  <a:lnTo>
                    <a:pt x="199" y="370"/>
                  </a:lnTo>
                  <a:lnTo>
                    <a:pt x="198" y="373"/>
                  </a:lnTo>
                  <a:lnTo>
                    <a:pt x="198" y="376"/>
                  </a:lnTo>
                  <a:lnTo>
                    <a:pt x="196" y="377"/>
                  </a:lnTo>
                  <a:lnTo>
                    <a:pt x="192" y="374"/>
                  </a:lnTo>
                  <a:lnTo>
                    <a:pt x="191" y="370"/>
                  </a:lnTo>
                  <a:lnTo>
                    <a:pt x="189" y="365"/>
                  </a:lnTo>
                  <a:lnTo>
                    <a:pt x="188" y="363"/>
                  </a:lnTo>
                  <a:lnTo>
                    <a:pt x="187" y="361"/>
                  </a:lnTo>
                  <a:lnTo>
                    <a:pt x="183" y="358"/>
                  </a:lnTo>
                  <a:lnTo>
                    <a:pt x="178" y="355"/>
                  </a:lnTo>
                  <a:lnTo>
                    <a:pt x="179" y="346"/>
                  </a:lnTo>
                  <a:lnTo>
                    <a:pt x="180" y="343"/>
                  </a:lnTo>
                  <a:lnTo>
                    <a:pt x="180" y="340"/>
                  </a:lnTo>
                  <a:lnTo>
                    <a:pt x="179" y="339"/>
                  </a:lnTo>
                  <a:lnTo>
                    <a:pt x="176" y="338"/>
                  </a:lnTo>
                  <a:lnTo>
                    <a:pt x="173" y="338"/>
                  </a:lnTo>
                  <a:lnTo>
                    <a:pt x="163" y="341"/>
                  </a:lnTo>
                  <a:lnTo>
                    <a:pt x="160" y="346"/>
                  </a:lnTo>
                  <a:lnTo>
                    <a:pt x="155" y="348"/>
                  </a:lnTo>
                  <a:lnTo>
                    <a:pt x="154" y="353"/>
                  </a:lnTo>
                  <a:lnTo>
                    <a:pt x="152" y="356"/>
                  </a:lnTo>
                  <a:lnTo>
                    <a:pt x="152" y="358"/>
                  </a:lnTo>
                  <a:lnTo>
                    <a:pt x="148" y="365"/>
                  </a:lnTo>
                  <a:lnTo>
                    <a:pt x="151" y="367"/>
                  </a:lnTo>
                  <a:lnTo>
                    <a:pt x="153" y="374"/>
                  </a:lnTo>
                  <a:lnTo>
                    <a:pt x="155" y="374"/>
                  </a:lnTo>
                  <a:lnTo>
                    <a:pt x="157" y="376"/>
                  </a:lnTo>
                  <a:lnTo>
                    <a:pt x="159" y="378"/>
                  </a:lnTo>
                  <a:lnTo>
                    <a:pt x="160" y="380"/>
                  </a:lnTo>
                  <a:lnTo>
                    <a:pt x="159" y="383"/>
                  </a:lnTo>
                  <a:lnTo>
                    <a:pt x="154" y="388"/>
                  </a:lnTo>
                  <a:lnTo>
                    <a:pt x="153" y="388"/>
                  </a:lnTo>
                  <a:lnTo>
                    <a:pt x="148" y="390"/>
                  </a:lnTo>
                  <a:lnTo>
                    <a:pt x="138" y="387"/>
                  </a:lnTo>
                  <a:lnTo>
                    <a:pt x="137" y="384"/>
                  </a:lnTo>
                  <a:lnTo>
                    <a:pt x="136" y="382"/>
                  </a:lnTo>
                  <a:lnTo>
                    <a:pt x="133" y="381"/>
                  </a:lnTo>
                  <a:lnTo>
                    <a:pt x="132" y="380"/>
                  </a:lnTo>
                  <a:lnTo>
                    <a:pt x="129" y="381"/>
                  </a:lnTo>
                  <a:lnTo>
                    <a:pt x="125" y="382"/>
                  </a:lnTo>
                  <a:lnTo>
                    <a:pt x="121" y="381"/>
                  </a:lnTo>
                  <a:lnTo>
                    <a:pt x="119" y="382"/>
                  </a:lnTo>
                  <a:lnTo>
                    <a:pt x="116" y="382"/>
                  </a:lnTo>
                  <a:lnTo>
                    <a:pt x="112" y="382"/>
                  </a:lnTo>
                  <a:lnTo>
                    <a:pt x="109" y="382"/>
                  </a:lnTo>
                  <a:lnTo>
                    <a:pt x="106" y="381"/>
                  </a:lnTo>
                  <a:lnTo>
                    <a:pt x="105" y="382"/>
                  </a:lnTo>
                  <a:lnTo>
                    <a:pt x="102" y="385"/>
                  </a:lnTo>
                  <a:lnTo>
                    <a:pt x="102" y="397"/>
                  </a:lnTo>
                  <a:lnTo>
                    <a:pt x="101" y="400"/>
                  </a:lnTo>
                  <a:lnTo>
                    <a:pt x="98" y="395"/>
                  </a:lnTo>
                  <a:lnTo>
                    <a:pt x="96" y="394"/>
                  </a:lnTo>
                  <a:lnTo>
                    <a:pt x="96" y="391"/>
                  </a:lnTo>
                  <a:lnTo>
                    <a:pt x="93" y="389"/>
                  </a:lnTo>
                  <a:lnTo>
                    <a:pt x="92" y="394"/>
                  </a:lnTo>
                  <a:lnTo>
                    <a:pt x="90" y="395"/>
                  </a:lnTo>
                  <a:lnTo>
                    <a:pt x="89" y="395"/>
                  </a:lnTo>
                  <a:lnTo>
                    <a:pt x="87" y="395"/>
                  </a:lnTo>
                  <a:lnTo>
                    <a:pt x="87" y="392"/>
                  </a:lnTo>
                  <a:lnTo>
                    <a:pt x="85" y="395"/>
                  </a:lnTo>
                  <a:lnTo>
                    <a:pt x="81" y="395"/>
                  </a:lnTo>
                  <a:lnTo>
                    <a:pt x="78" y="394"/>
                  </a:lnTo>
                  <a:lnTo>
                    <a:pt x="71" y="387"/>
                  </a:lnTo>
                  <a:lnTo>
                    <a:pt x="67" y="384"/>
                  </a:lnTo>
                  <a:lnTo>
                    <a:pt x="54" y="385"/>
                  </a:lnTo>
                  <a:lnTo>
                    <a:pt x="53" y="384"/>
                  </a:lnTo>
                  <a:lnTo>
                    <a:pt x="40" y="377"/>
                  </a:lnTo>
                  <a:lnTo>
                    <a:pt x="39" y="371"/>
                  </a:lnTo>
                  <a:lnTo>
                    <a:pt x="33" y="367"/>
                  </a:lnTo>
                  <a:lnTo>
                    <a:pt x="30" y="367"/>
                  </a:lnTo>
                  <a:lnTo>
                    <a:pt x="25" y="366"/>
                  </a:lnTo>
                  <a:lnTo>
                    <a:pt x="21" y="363"/>
                  </a:lnTo>
                  <a:lnTo>
                    <a:pt x="21" y="360"/>
                  </a:lnTo>
                  <a:lnTo>
                    <a:pt x="20" y="357"/>
                  </a:lnTo>
                  <a:lnTo>
                    <a:pt x="18" y="355"/>
                  </a:lnTo>
                  <a:lnTo>
                    <a:pt x="15" y="354"/>
                  </a:lnTo>
                  <a:lnTo>
                    <a:pt x="12" y="354"/>
                  </a:lnTo>
                  <a:lnTo>
                    <a:pt x="10" y="352"/>
                  </a:lnTo>
                  <a:lnTo>
                    <a:pt x="8" y="350"/>
                  </a:lnTo>
                  <a:lnTo>
                    <a:pt x="0" y="344"/>
                  </a:lnTo>
                  <a:lnTo>
                    <a:pt x="3" y="341"/>
                  </a:lnTo>
                  <a:lnTo>
                    <a:pt x="4" y="339"/>
                  </a:lnTo>
                  <a:lnTo>
                    <a:pt x="6" y="338"/>
                  </a:lnTo>
                  <a:lnTo>
                    <a:pt x="9" y="336"/>
                  </a:lnTo>
                  <a:lnTo>
                    <a:pt x="13" y="336"/>
                  </a:lnTo>
                  <a:lnTo>
                    <a:pt x="17" y="334"/>
                  </a:lnTo>
                  <a:lnTo>
                    <a:pt x="17" y="332"/>
                  </a:lnTo>
                  <a:lnTo>
                    <a:pt x="17" y="331"/>
                  </a:lnTo>
                  <a:lnTo>
                    <a:pt x="17" y="329"/>
                  </a:lnTo>
                  <a:lnTo>
                    <a:pt x="19" y="328"/>
                  </a:lnTo>
                  <a:lnTo>
                    <a:pt x="21" y="327"/>
                  </a:lnTo>
                  <a:lnTo>
                    <a:pt x="24" y="327"/>
                  </a:lnTo>
                  <a:lnTo>
                    <a:pt x="25" y="326"/>
                  </a:lnTo>
                  <a:lnTo>
                    <a:pt x="28" y="323"/>
                  </a:lnTo>
                  <a:lnTo>
                    <a:pt x="30" y="319"/>
                  </a:lnTo>
                  <a:lnTo>
                    <a:pt x="31" y="320"/>
                  </a:lnTo>
                  <a:lnTo>
                    <a:pt x="33" y="321"/>
                  </a:lnTo>
                  <a:lnTo>
                    <a:pt x="34" y="322"/>
                  </a:lnTo>
                  <a:lnTo>
                    <a:pt x="37" y="322"/>
                  </a:lnTo>
                  <a:lnTo>
                    <a:pt x="41" y="326"/>
                  </a:lnTo>
                  <a:lnTo>
                    <a:pt x="43" y="329"/>
                  </a:lnTo>
                  <a:lnTo>
                    <a:pt x="45" y="328"/>
                  </a:lnTo>
                  <a:lnTo>
                    <a:pt x="46" y="326"/>
                  </a:lnTo>
                  <a:lnTo>
                    <a:pt x="47" y="325"/>
                  </a:lnTo>
                  <a:lnTo>
                    <a:pt x="47" y="320"/>
                  </a:lnTo>
                  <a:lnTo>
                    <a:pt x="47" y="318"/>
                  </a:lnTo>
                  <a:lnTo>
                    <a:pt x="47" y="316"/>
                  </a:lnTo>
                  <a:lnTo>
                    <a:pt x="47" y="312"/>
                  </a:lnTo>
                  <a:lnTo>
                    <a:pt x="47" y="310"/>
                  </a:lnTo>
                  <a:lnTo>
                    <a:pt x="47" y="307"/>
                  </a:lnTo>
                  <a:lnTo>
                    <a:pt x="48" y="307"/>
                  </a:lnTo>
                  <a:lnTo>
                    <a:pt x="48" y="304"/>
                  </a:lnTo>
                  <a:lnTo>
                    <a:pt x="47" y="303"/>
                  </a:lnTo>
                  <a:lnTo>
                    <a:pt x="48" y="301"/>
                  </a:lnTo>
                  <a:lnTo>
                    <a:pt x="50" y="302"/>
                  </a:lnTo>
                  <a:lnTo>
                    <a:pt x="51" y="302"/>
                  </a:lnTo>
                  <a:lnTo>
                    <a:pt x="54" y="302"/>
                  </a:lnTo>
                  <a:lnTo>
                    <a:pt x="55" y="300"/>
                  </a:lnTo>
                  <a:lnTo>
                    <a:pt x="55" y="297"/>
                  </a:lnTo>
                  <a:lnTo>
                    <a:pt x="54" y="296"/>
                  </a:lnTo>
                  <a:lnTo>
                    <a:pt x="53" y="294"/>
                  </a:lnTo>
                  <a:lnTo>
                    <a:pt x="51" y="293"/>
                  </a:lnTo>
                  <a:lnTo>
                    <a:pt x="50" y="292"/>
                  </a:lnTo>
                  <a:lnTo>
                    <a:pt x="49" y="290"/>
                  </a:lnTo>
                  <a:lnTo>
                    <a:pt x="47" y="290"/>
                  </a:lnTo>
                  <a:lnTo>
                    <a:pt x="45" y="289"/>
                  </a:lnTo>
                  <a:lnTo>
                    <a:pt x="46" y="286"/>
                  </a:lnTo>
                  <a:lnTo>
                    <a:pt x="46" y="285"/>
                  </a:lnTo>
                  <a:lnTo>
                    <a:pt x="46" y="283"/>
                  </a:lnTo>
                  <a:lnTo>
                    <a:pt x="49" y="280"/>
                  </a:lnTo>
                  <a:lnTo>
                    <a:pt x="51" y="278"/>
                  </a:lnTo>
                  <a:lnTo>
                    <a:pt x="52" y="277"/>
                  </a:lnTo>
                  <a:lnTo>
                    <a:pt x="51" y="274"/>
                  </a:lnTo>
                  <a:lnTo>
                    <a:pt x="50" y="274"/>
                  </a:lnTo>
                  <a:lnTo>
                    <a:pt x="53" y="271"/>
                  </a:lnTo>
                  <a:lnTo>
                    <a:pt x="54" y="271"/>
                  </a:lnTo>
                  <a:lnTo>
                    <a:pt x="54" y="269"/>
                  </a:lnTo>
                  <a:lnTo>
                    <a:pt x="54" y="268"/>
                  </a:lnTo>
                  <a:lnTo>
                    <a:pt x="54" y="265"/>
                  </a:lnTo>
                  <a:lnTo>
                    <a:pt x="54" y="261"/>
                  </a:lnTo>
                  <a:lnTo>
                    <a:pt x="53" y="257"/>
                  </a:lnTo>
                  <a:lnTo>
                    <a:pt x="53" y="251"/>
                  </a:lnTo>
                  <a:lnTo>
                    <a:pt x="54" y="249"/>
                  </a:lnTo>
                  <a:lnTo>
                    <a:pt x="54" y="247"/>
                  </a:lnTo>
                  <a:lnTo>
                    <a:pt x="54" y="242"/>
                  </a:lnTo>
                  <a:lnTo>
                    <a:pt x="53" y="240"/>
                  </a:lnTo>
                  <a:lnTo>
                    <a:pt x="53" y="238"/>
                  </a:lnTo>
                  <a:lnTo>
                    <a:pt x="51" y="235"/>
                  </a:lnTo>
                  <a:lnTo>
                    <a:pt x="51" y="232"/>
                  </a:lnTo>
                  <a:lnTo>
                    <a:pt x="52" y="230"/>
                  </a:lnTo>
                  <a:lnTo>
                    <a:pt x="52" y="229"/>
                  </a:lnTo>
                  <a:lnTo>
                    <a:pt x="54" y="225"/>
                  </a:lnTo>
                  <a:lnTo>
                    <a:pt x="54" y="224"/>
                  </a:lnTo>
                  <a:lnTo>
                    <a:pt x="54" y="222"/>
                  </a:lnTo>
                  <a:lnTo>
                    <a:pt x="54" y="219"/>
                  </a:lnTo>
                  <a:lnTo>
                    <a:pt x="54" y="215"/>
                  </a:lnTo>
                  <a:lnTo>
                    <a:pt x="53" y="213"/>
                  </a:lnTo>
                  <a:lnTo>
                    <a:pt x="53" y="211"/>
                  </a:lnTo>
                  <a:lnTo>
                    <a:pt x="53" y="205"/>
                  </a:lnTo>
                  <a:lnTo>
                    <a:pt x="51" y="203"/>
                  </a:lnTo>
                  <a:lnTo>
                    <a:pt x="51" y="199"/>
                  </a:lnTo>
                  <a:lnTo>
                    <a:pt x="51" y="198"/>
                  </a:lnTo>
                  <a:lnTo>
                    <a:pt x="50" y="187"/>
                  </a:lnTo>
                  <a:lnTo>
                    <a:pt x="51" y="188"/>
                  </a:lnTo>
                  <a:lnTo>
                    <a:pt x="59" y="190"/>
                  </a:lnTo>
                  <a:lnTo>
                    <a:pt x="66" y="187"/>
                  </a:lnTo>
                  <a:lnTo>
                    <a:pt x="69" y="187"/>
                  </a:lnTo>
                  <a:lnTo>
                    <a:pt x="70" y="189"/>
                  </a:lnTo>
                  <a:lnTo>
                    <a:pt x="72" y="193"/>
                  </a:lnTo>
                  <a:lnTo>
                    <a:pt x="74" y="193"/>
                  </a:lnTo>
                  <a:lnTo>
                    <a:pt x="78" y="202"/>
                  </a:lnTo>
                  <a:lnTo>
                    <a:pt x="81" y="204"/>
                  </a:lnTo>
                  <a:lnTo>
                    <a:pt x="84" y="206"/>
                  </a:lnTo>
                  <a:lnTo>
                    <a:pt x="88" y="214"/>
                  </a:lnTo>
                  <a:lnTo>
                    <a:pt x="89" y="215"/>
                  </a:lnTo>
                  <a:lnTo>
                    <a:pt x="92" y="217"/>
                  </a:lnTo>
                  <a:lnTo>
                    <a:pt x="93" y="219"/>
                  </a:lnTo>
                  <a:lnTo>
                    <a:pt x="94" y="222"/>
                  </a:lnTo>
                  <a:lnTo>
                    <a:pt x="98" y="222"/>
                  </a:lnTo>
                  <a:lnTo>
                    <a:pt x="103" y="225"/>
                  </a:lnTo>
                  <a:lnTo>
                    <a:pt x="107" y="226"/>
                  </a:lnTo>
                  <a:lnTo>
                    <a:pt x="109" y="227"/>
                  </a:lnTo>
                  <a:lnTo>
                    <a:pt x="110" y="229"/>
                  </a:lnTo>
                  <a:lnTo>
                    <a:pt x="114" y="230"/>
                  </a:lnTo>
                  <a:lnTo>
                    <a:pt x="117" y="230"/>
                  </a:lnTo>
                  <a:lnTo>
                    <a:pt x="125" y="224"/>
                  </a:lnTo>
                  <a:lnTo>
                    <a:pt x="125" y="221"/>
                  </a:lnTo>
                  <a:lnTo>
                    <a:pt x="126" y="219"/>
                  </a:lnTo>
                  <a:lnTo>
                    <a:pt x="134" y="215"/>
                  </a:lnTo>
                  <a:lnTo>
                    <a:pt x="135" y="216"/>
                  </a:lnTo>
                  <a:lnTo>
                    <a:pt x="136" y="219"/>
                  </a:lnTo>
                  <a:lnTo>
                    <a:pt x="139" y="220"/>
                  </a:lnTo>
                  <a:lnTo>
                    <a:pt x="140" y="220"/>
                  </a:lnTo>
                  <a:lnTo>
                    <a:pt x="141" y="221"/>
                  </a:lnTo>
                  <a:lnTo>
                    <a:pt x="142" y="223"/>
                  </a:lnTo>
                  <a:lnTo>
                    <a:pt x="144" y="223"/>
                  </a:lnTo>
                  <a:lnTo>
                    <a:pt x="145" y="222"/>
                  </a:lnTo>
                  <a:lnTo>
                    <a:pt x="147" y="222"/>
                  </a:lnTo>
                  <a:lnTo>
                    <a:pt x="147" y="219"/>
                  </a:lnTo>
                  <a:lnTo>
                    <a:pt x="149" y="217"/>
                  </a:lnTo>
                  <a:lnTo>
                    <a:pt x="153" y="216"/>
                  </a:lnTo>
                  <a:lnTo>
                    <a:pt x="152" y="214"/>
                  </a:lnTo>
                  <a:lnTo>
                    <a:pt x="152" y="212"/>
                  </a:lnTo>
                  <a:lnTo>
                    <a:pt x="153" y="210"/>
                  </a:lnTo>
                  <a:lnTo>
                    <a:pt x="155" y="208"/>
                  </a:lnTo>
                  <a:lnTo>
                    <a:pt x="159" y="207"/>
                  </a:lnTo>
                  <a:lnTo>
                    <a:pt x="164" y="208"/>
                  </a:lnTo>
                  <a:lnTo>
                    <a:pt x="167" y="208"/>
                  </a:lnTo>
                  <a:lnTo>
                    <a:pt x="172" y="209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6" y="204"/>
                  </a:lnTo>
                  <a:lnTo>
                    <a:pt x="177" y="202"/>
                  </a:lnTo>
                  <a:lnTo>
                    <a:pt x="177" y="198"/>
                  </a:lnTo>
                  <a:lnTo>
                    <a:pt x="176" y="196"/>
                  </a:lnTo>
                  <a:lnTo>
                    <a:pt x="173" y="195"/>
                  </a:lnTo>
                  <a:lnTo>
                    <a:pt x="170" y="196"/>
                  </a:lnTo>
                  <a:lnTo>
                    <a:pt x="167" y="195"/>
                  </a:lnTo>
                  <a:lnTo>
                    <a:pt x="165" y="187"/>
                  </a:lnTo>
                  <a:lnTo>
                    <a:pt x="164" y="186"/>
                  </a:lnTo>
                  <a:lnTo>
                    <a:pt x="161" y="185"/>
                  </a:lnTo>
                  <a:lnTo>
                    <a:pt x="158" y="185"/>
                  </a:lnTo>
                  <a:lnTo>
                    <a:pt x="148" y="186"/>
                  </a:lnTo>
                  <a:lnTo>
                    <a:pt x="147" y="186"/>
                  </a:lnTo>
                  <a:lnTo>
                    <a:pt x="147" y="181"/>
                  </a:lnTo>
                  <a:lnTo>
                    <a:pt x="145" y="180"/>
                  </a:lnTo>
                  <a:lnTo>
                    <a:pt x="147" y="177"/>
                  </a:lnTo>
                  <a:lnTo>
                    <a:pt x="147" y="174"/>
                  </a:lnTo>
                  <a:lnTo>
                    <a:pt x="144" y="172"/>
                  </a:lnTo>
                  <a:lnTo>
                    <a:pt x="139" y="172"/>
                  </a:lnTo>
                  <a:lnTo>
                    <a:pt x="138" y="169"/>
                  </a:lnTo>
                  <a:lnTo>
                    <a:pt x="136" y="168"/>
                  </a:lnTo>
                  <a:lnTo>
                    <a:pt x="134" y="166"/>
                  </a:lnTo>
                  <a:lnTo>
                    <a:pt x="131" y="166"/>
                  </a:lnTo>
                  <a:lnTo>
                    <a:pt x="125" y="161"/>
                  </a:lnTo>
                  <a:lnTo>
                    <a:pt x="124" y="161"/>
                  </a:lnTo>
                  <a:lnTo>
                    <a:pt x="122" y="163"/>
                  </a:lnTo>
                  <a:lnTo>
                    <a:pt x="119" y="162"/>
                  </a:lnTo>
                  <a:lnTo>
                    <a:pt x="117" y="161"/>
                  </a:lnTo>
                  <a:lnTo>
                    <a:pt x="114" y="160"/>
                  </a:lnTo>
                  <a:lnTo>
                    <a:pt x="109" y="160"/>
                  </a:lnTo>
                  <a:lnTo>
                    <a:pt x="106" y="158"/>
                  </a:lnTo>
                  <a:lnTo>
                    <a:pt x="108" y="152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07" name="Freeform 406" descr="Papel carta">
              <a:extLst>
                <a:ext uri="{FF2B5EF4-FFF2-40B4-BE49-F238E27FC236}">
                  <a16:creationId xmlns:a16="http://schemas.microsoft.com/office/drawing/2014/main" id="{9BD706BA-40EA-4EA5-B684-1E33A8B54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9880" y="5228195"/>
              <a:ext cx="467504" cy="517665"/>
            </a:xfrm>
            <a:custGeom>
              <a:avLst/>
              <a:gdLst>
                <a:gd name="T0" fmla="*/ 54 w 233"/>
                <a:gd name="T1" fmla="*/ 16 h 258"/>
                <a:gd name="T2" fmla="*/ 60 w 233"/>
                <a:gd name="T3" fmla="*/ 8 h 258"/>
                <a:gd name="T4" fmla="*/ 74 w 233"/>
                <a:gd name="T5" fmla="*/ 8 h 258"/>
                <a:gd name="T6" fmla="*/ 87 w 233"/>
                <a:gd name="T7" fmla="*/ 14 h 258"/>
                <a:gd name="T8" fmla="*/ 116 w 233"/>
                <a:gd name="T9" fmla="*/ 19 h 258"/>
                <a:gd name="T10" fmla="*/ 129 w 233"/>
                <a:gd name="T11" fmla="*/ 55 h 258"/>
                <a:gd name="T12" fmla="*/ 153 w 233"/>
                <a:gd name="T13" fmla="*/ 51 h 258"/>
                <a:gd name="T14" fmla="*/ 164 w 233"/>
                <a:gd name="T15" fmla="*/ 38 h 258"/>
                <a:gd name="T16" fmla="*/ 182 w 233"/>
                <a:gd name="T17" fmla="*/ 40 h 258"/>
                <a:gd name="T18" fmla="*/ 189 w 233"/>
                <a:gd name="T19" fmla="*/ 63 h 258"/>
                <a:gd name="T20" fmla="*/ 206 w 233"/>
                <a:gd name="T21" fmla="*/ 58 h 258"/>
                <a:gd name="T22" fmla="*/ 223 w 233"/>
                <a:gd name="T23" fmla="*/ 60 h 258"/>
                <a:gd name="T24" fmla="*/ 231 w 233"/>
                <a:gd name="T25" fmla="*/ 74 h 258"/>
                <a:gd name="T26" fmla="*/ 230 w 233"/>
                <a:gd name="T27" fmla="*/ 86 h 258"/>
                <a:gd name="T28" fmla="*/ 223 w 233"/>
                <a:gd name="T29" fmla="*/ 100 h 258"/>
                <a:gd name="T30" fmla="*/ 228 w 233"/>
                <a:gd name="T31" fmla="*/ 118 h 258"/>
                <a:gd name="T32" fmla="*/ 230 w 233"/>
                <a:gd name="T33" fmla="*/ 133 h 258"/>
                <a:gd name="T34" fmla="*/ 231 w 233"/>
                <a:gd name="T35" fmla="*/ 145 h 258"/>
                <a:gd name="T36" fmla="*/ 230 w 233"/>
                <a:gd name="T37" fmla="*/ 158 h 258"/>
                <a:gd name="T38" fmla="*/ 230 w 233"/>
                <a:gd name="T39" fmla="*/ 171 h 258"/>
                <a:gd name="T40" fmla="*/ 223 w 233"/>
                <a:gd name="T41" fmla="*/ 185 h 258"/>
                <a:gd name="T42" fmla="*/ 213 w 233"/>
                <a:gd name="T43" fmla="*/ 185 h 258"/>
                <a:gd name="T44" fmla="*/ 205 w 233"/>
                <a:gd name="T45" fmla="*/ 179 h 258"/>
                <a:gd name="T46" fmla="*/ 201 w 233"/>
                <a:gd name="T47" fmla="*/ 171 h 258"/>
                <a:gd name="T48" fmla="*/ 190 w 233"/>
                <a:gd name="T49" fmla="*/ 164 h 258"/>
                <a:gd name="T50" fmla="*/ 191 w 233"/>
                <a:gd name="T51" fmla="*/ 157 h 258"/>
                <a:gd name="T52" fmla="*/ 189 w 233"/>
                <a:gd name="T53" fmla="*/ 147 h 258"/>
                <a:gd name="T54" fmla="*/ 188 w 233"/>
                <a:gd name="T55" fmla="*/ 137 h 258"/>
                <a:gd name="T56" fmla="*/ 185 w 233"/>
                <a:gd name="T57" fmla="*/ 127 h 258"/>
                <a:gd name="T58" fmla="*/ 178 w 233"/>
                <a:gd name="T59" fmla="*/ 118 h 258"/>
                <a:gd name="T60" fmla="*/ 171 w 233"/>
                <a:gd name="T61" fmla="*/ 109 h 258"/>
                <a:gd name="T62" fmla="*/ 167 w 233"/>
                <a:gd name="T63" fmla="*/ 101 h 258"/>
                <a:gd name="T64" fmla="*/ 163 w 233"/>
                <a:gd name="T65" fmla="*/ 103 h 258"/>
                <a:gd name="T66" fmla="*/ 162 w 233"/>
                <a:gd name="T67" fmla="*/ 113 h 258"/>
                <a:gd name="T68" fmla="*/ 156 w 233"/>
                <a:gd name="T69" fmla="*/ 116 h 258"/>
                <a:gd name="T70" fmla="*/ 152 w 233"/>
                <a:gd name="T71" fmla="*/ 123 h 258"/>
                <a:gd name="T72" fmla="*/ 143 w 233"/>
                <a:gd name="T73" fmla="*/ 128 h 258"/>
                <a:gd name="T74" fmla="*/ 140 w 233"/>
                <a:gd name="T75" fmla="*/ 136 h 258"/>
                <a:gd name="T76" fmla="*/ 141 w 233"/>
                <a:gd name="T77" fmla="*/ 146 h 258"/>
                <a:gd name="T78" fmla="*/ 145 w 233"/>
                <a:gd name="T79" fmla="*/ 152 h 258"/>
                <a:gd name="T80" fmla="*/ 150 w 233"/>
                <a:gd name="T81" fmla="*/ 165 h 258"/>
                <a:gd name="T82" fmla="*/ 148 w 233"/>
                <a:gd name="T83" fmla="*/ 179 h 258"/>
                <a:gd name="T84" fmla="*/ 135 w 233"/>
                <a:gd name="T85" fmla="*/ 189 h 258"/>
                <a:gd name="T86" fmla="*/ 126 w 233"/>
                <a:gd name="T87" fmla="*/ 207 h 258"/>
                <a:gd name="T88" fmla="*/ 120 w 233"/>
                <a:gd name="T89" fmla="*/ 215 h 258"/>
                <a:gd name="T90" fmla="*/ 93 w 233"/>
                <a:gd name="T91" fmla="*/ 212 h 258"/>
                <a:gd name="T92" fmla="*/ 76 w 233"/>
                <a:gd name="T93" fmla="*/ 233 h 258"/>
                <a:gd name="T94" fmla="*/ 46 w 233"/>
                <a:gd name="T95" fmla="*/ 233 h 258"/>
                <a:gd name="T96" fmla="*/ 34 w 233"/>
                <a:gd name="T97" fmla="*/ 254 h 258"/>
                <a:gd name="T98" fmla="*/ 18 w 233"/>
                <a:gd name="T99" fmla="*/ 255 h 258"/>
                <a:gd name="T100" fmla="*/ 12 w 233"/>
                <a:gd name="T101" fmla="*/ 233 h 258"/>
                <a:gd name="T102" fmla="*/ 5 w 233"/>
                <a:gd name="T103" fmla="*/ 190 h 258"/>
                <a:gd name="T104" fmla="*/ 14 w 233"/>
                <a:gd name="T105" fmla="*/ 175 h 258"/>
                <a:gd name="T106" fmla="*/ 21 w 233"/>
                <a:gd name="T107" fmla="*/ 153 h 258"/>
                <a:gd name="T108" fmla="*/ 23 w 233"/>
                <a:gd name="T109" fmla="*/ 118 h 258"/>
                <a:gd name="T110" fmla="*/ 26 w 233"/>
                <a:gd name="T111" fmla="*/ 84 h 258"/>
                <a:gd name="T112" fmla="*/ 41 w 233"/>
                <a:gd name="T113" fmla="*/ 53 h 258"/>
                <a:gd name="T114" fmla="*/ 40 w 233"/>
                <a:gd name="T115" fmla="*/ 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3" h="258">
                  <a:moveTo>
                    <a:pt x="40" y="34"/>
                  </a:moveTo>
                  <a:lnTo>
                    <a:pt x="42" y="30"/>
                  </a:lnTo>
                  <a:lnTo>
                    <a:pt x="46" y="25"/>
                  </a:lnTo>
                  <a:lnTo>
                    <a:pt x="50" y="17"/>
                  </a:lnTo>
                  <a:lnTo>
                    <a:pt x="54" y="16"/>
                  </a:lnTo>
                  <a:lnTo>
                    <a:pt x="58" y="16"/>
                  </a:lnTo>
                  <a:lnTo>
                    <a:pt x="65" y="15"/>
                  </a:lnTo>
                  <a:lnTo>
                    <a:pt x="63" y="13"/>
                  </a:lnTo>
                  <a:lnTo>
                    <a:pt x="61" y="11"/>
                  </a:lnTo>
                  <a:lnTo>
                    <a:pt x="60" y="8"/>
                  </a:lnTo>
                  <a:lnTo>
                    <a:pt x="59" y="4"/>
                  </a:lnTo>
                  <a:lnTo>
                    <a:pt x="60" y="0"/>
                  </a:lnTo>
                  <a:lnTo>
                    <a:pt x="63" y="3"/>
                  </a:lnTo>
                  <a:lnTo>
                    <a:pt x="67" y="4"/>
                  </a:lnTo>
                  <a:lnTo>
                    <a:pt x="74" y="8"/>
                  </a:lnTo>
                  <a:lnTo>
                    <a:pt x="75" y="8"/>
                  </a:lnTo>
                  <a:lnTo>
                    <a:pt x="76" y="10"/>
                  </a:lnTo>
                  <a:lnTo>
                    <a:pt x="79" y="13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5" y="19"/>
                  </a:lnTo>
                  <a:lnTo>
                    <a:pt x="103" y="20"/>
                  </a:lnTo>
                  <a:lnTo>
                    <a:pt x="107" y="20"/>
                  </a:lnTo>
                  <a:lnTo>
                    <a:pt x="114" y="16"/>
                  </a:lnTo>
                  <a:lnTo>
                    <a:pt x="116" y="19"/>
                  </a:lnTo>
                  <a:lnTo>
                    <a:pt x="120" y="28"/>
                  </a:lnTo>
                  <a:lnTo>
                    <a:pt x="124" y="43"/>
                  </a:lnTo>
                  <a:lnTo>
                    <a:pt x="127" y="47"/>
                  </a:lnTo>
                  <a:lnTo>
                    <a:pt x="127" y="50"/>
                  </a:lnTo>
                  <a:lnTo>
                    <a:pt x="129" y="55"/>
                  </a:lnTo>
                  <a:lnTo>
                    <a:pt x="131" y="57"/>
                  </a:lnTo>
                  <a:lnTo>
                    <a:pt x="139" y="58"/>
                  </a:lnTo>
                  <a:lnTo>
                    <a:pt x="148" y="58"/>
                  </a:lnTo>
                  <a:lnTo>
                    <a:pt x="152" y="56"/>
                  </a:lnTo>
                  <a:lnTo>
                    <a:pt x="153" y="51"/>
                  </a:lnTo>
                  <a:lnTo>
                    <a:pt x="153" y="50"/>
                  </a:lnTo>
                  <a:lnTo>
                    <a:pt x="156" y="44"/>
                  </a:lnTo>
                  <a:lnTo>
                    <a:pt x="158" y="43"/>
                  </a:lnTo>
                  <a:lnTo>
                    <a:pt x="163" y="40"/>
                  </a:lnTo>
                  <a:lnTo>
                    <a:pt x="164" y="38"/>
                  </a:lnTo>
                  <a:lnTo>
                    <a:pt x="165" y="38"/>
                  </a:lnTo>
                  <a:lnTo>
                    <a:pt x="170" y="38"/>
                  </a:lnTo>
                  <a:lnTo>
                    <a:pt x="172" y="36"/>
                  </a:lnTo>
                  <a:lnTo>
                    <a:pt x="181" y="38"/>
                  </a:lnTo>
                  <a:lnTo>
                    <a:pt x="182" y="40"/>
                  </a:lnTo>
                  <a:lnTo>
                    <a:pt x="185" y="48"/>
                  </a:lnTo>
                  <a:lnTo>
                    <a:pt x="184" y="50"/>
                  </a:lnTo>
                  <a:lnTo>
                    <a:pt x="183" y="56"/>
                  </a:lnTo>
                  <a:lnTo>
                    <a:pt x="183" y="63"/>
                  </a:lnTo>
                  <a:lnTo>
                    <a:pt x="189" y="63"/>
                  </a:lnTo>
                  <a:lnTo>
                    <a:pt x="191" y="61"/>
                  </a:lnTo>
                  <a:lnTo>
                    <a:pt x="195" y="60"/>
                  </a:lnTo>
                  <a:lnTo>
                    <a:pt x="197" y="58"/>
                  </a:lnTo>
                  <a:lnTo>
                    <a:pt x="204" y="57"/>
                  </a:lnTo>
                  <a:lnTo>
                    <a:pt x="206" y="58"/>
                  </a:lnTo>
                  <a:lnTo>
                    <a:pt x="209" y="57"/>
                  </a:lnTo>
                  <a:lnTo>
                    <a:pt x="210" y="58"/>
                  </a:lnTo>
                  <a:lnTo>
                    <a:pt x="218" y="58"/>
                  </a:lnTo>
                  <a:lnTo>
                    <a:pt x="220" y="57"/>
                  </a:lnTo>
                  <a:lnTo>
                    <a:pt x="223" y="60"/>
                  </a:lnTo>
                  <a:lnTo>
                    <a:pt x="225" y="61"/>
                  </a:lnTo>
                  <a:lnTo>
                    <a:pt x="226" y="65"/>
                  </a:lnTo>
                  <a:lnTo>
                    <a:pt x="227" y="68"/>
                  </a:lnTo>
                  <a:lnTo>
                    <a:pt x="229" y="70"/>
                  </a:lnTo>
                  <a:lnTo>
                    <a:pt x="231" y="74"/>
                  </a:lnTo>
                  <a:lnTo>
                    <a:pt x="231" y="77"/>
                  </a:lnTo>
                  <a:lnTo>
                    <a:pt x="232" y="79"/>
                  </a:lnTo>
                  <a:lnTo>
                    <a:pt x="232" y="81"/>
                  </a:lnTo>
                  <a:lnTo>
                    <a:pt x="231" y="84"/>
                  </a:lnTo>
                  <a:lnTo>
                    <a:pt x="230" y="86"/>
                  </a:lnTo>
                  <a:lnTo>
                    <a:pt x="217" y="93"/>
                  </a:lnTo>
                  <a:lnTo>
                    <a:pt x="219" y="95"/>
                  </a:lnTo>
                  <a:lnTo>
                    <a:pt x="221" y="95"/>
                  </a:lnTo>
                  <a:lnTo>
                    <a:pt x="223" y="97"/>
                  </a:lnTo>
                  <a:lnTo>
                    <a:pt x="223" y="100"/>
                  </a:lnTo>
                  <a:lnTo>
                    <a:pt x="223" y="101"/>
                  </a:lnTo>
                  <a:lnTo>
                    <a:pt x="223" y="103"/>
                  </a:lnTo>
                  <a:lnTo>
                    <a:pt x="227" y="106"/>
                  </a:lnTo>
                  <a:lnTo>
                    <a:pt x="227" y="107"/>
                  </a:lnTo>
                  <a:lnTo>
                    <a:pt x="228" y="118"/>
                  </a:lnTo>
                  <a:lnTo>
                    <a:pt x="228" y="119"/>
                  </a:lnTo>
                  <a:lnTo>
                    <a:pt x="228" y="123"/>
                  </a:lnTo>
                  <a:lnTo>
                    <a:pt x="230" y="125"/>
                  </a:lnTo>
                  <a:lnTo>
                    <a:pt x="230" y="131"/>
                  </a:lnTo>
                  <a:lnTo>
                    <a:pt x="230" y="133"/>
                  </a:lnTo>
                  <a:lnTo>
                    <a:pt x="231" y="135"/>
                  </a:lnTo>
                  <a:lnTo>
                    <a:pt x="231" y="139"/>
                  </a:lnTo>
                  <a:lnTo>
                    <a:pt x="231" y="142"/>
                  </a:lnTo>
                  <a:lnTo>
                    <a:pt x="231" y="144"/>
                  </a:lnTo>
                  <a:lnTo>
                    <a:pt x="231" y="145"/>
                  </a:lnTo>
                  <a:lnTo>
                    <a:pt x="229" y="149"/>
                  </a:lnTo>
                  <a:lnTo>
                    <a:pt x="229" y="150"/>
                  </a:lnTo>
                  <a:lnTo>
                    <a:pt x="228" y="152"/>
                  </a:lnTo>
                  <a:lnTo>
                    <a:pt x="228" y="155"/>
                  </a:lnTo>
                  <a:lnTo>
                    <a:pt x="230" y="158"/>
                  </a:lnTo>
                  <a:lnTo>
                    <a:pt x="230" y="160"/>
                  </a:lnTo>
                  <a:lnTo>
                    <a:pt x="231" y="162"/>
                  </a:lnTo>
                  <a:lnTo>
                    <a:pt x="231" y="167"/>
                  </a:lnTo>
                  <a:lnTo>
                    <a:pt x="231" y="169"/>
                  </a:lnTo>
                  <a:lnTo>
                    <a:pt x="230" y="171"/>
                  </a:lnTo>
                  <a:lnTo>
                    <a:pt x="230" y="177"/>
                  </a:lnTo>
                  <a:lnTo>
                    <a:pt x="226" y="181"/>
                  </a:lnTo>
                  <a:lnTo>
                    <a:pt x="226" y="183"/>
                  </a:lnTo>
                  <a:lnTo>
                    <a:pt x="225" y="184"/>
                  </a:lnTo>
                  <a:lnTo>
                    <a:pt x="223" y="185"/>
                  </a:lnTo>
                  <a:lnTo>
                    <a:pt x="219" y="185"/>
                  </a:lnTo>
                  <a:lnTo>
                    <a:pt x="218" y="184"/>
                  </a:lnTo>
                  <a:lnTo>
                    <a:pt x="217" y="184"/>
                  </a:lnTo>
                  <a:lnTo>
                    <a:pt x="216" y="185"/>
                  </a:lnTo>
                  <a:lnTo>
                    <a:pt x="213" y="185"/>
                  </a:lnTo>
                  <a:lnTo>
                    <a:pt x="210" y="184"/>
                  </a:lnTo>
                  <a:lnTo>
                    <a:pt x="209" y="184"/>
                  </a:lnTo>
                  <a:lnTo>
                    <a:pt x="207" y="183"/>
                  </a:lnTo>
                  <a:lnTo>
                    <a:pt x="206" y="181"/>
                  </a:lnTo>
                  <a:lnTo>
                    <a:pt x="205" y="179"/>
                  </a:lnTo>
                  <a:lnTo>
                    <a:pt x="205" y="176"/>
                  </a:lnTo>
                  <a:lnTo>
                    <a:pt x="203" y="175"/>
                  </a:lnTo>
                  <a:lnTo>
                    <a:pt x="202" y="173"/>
                  </a:lnTo>
                  <a:lnTo>
                    <a:pt x="202" y="171"/>
                  </a:lnTo>
                  <a:lnTo>
                    <a:pt x="201" y="171"/>
                  </a:lnTo>
                  <a:lnTo>
                    <a:pt x="199" y="170"/>
                  </a:lnTo>
                  <a:lnTo>
                    <a:pt x="197" y="170"/>
                  </a:lnTo>
                  <a:lnTo>
                    <a:pt x="191" y="168"/>
                  </a:lnTo>
                  <a:lnTo>
                    <a:pt x="191" y="166"/>
                  </a:lnTo>
                  <a:lnTo>
                    <a:pt x="190" y="164"/>
                  </a:lnTo>
                  <a:lnTo>
                    <a:pt x="190" y="163"/>
                  </a:lnTo>
                  <a:lnTo>
                    <a:pt x="191" y="161"/>
                  </a:lnTo>
                  <a:lnTo>
                    <a:pt x="191" y="159"/>
                  </a:lnTo>
                  <a:lnTo>
                    <a:pt x="191" y="158"/>
                  </a:lnTo>
                  <a:lnTo>
                    <a:pt x="191" y="157"/>
                  </a:lnTo>
                  <a:lnTo>
                    <a:pt x="191" y="155"/>
                  </a:lnTo>
                  <a:lnTo>
                    <a:pt x="191" y="153"/>
                  </a:lnTo>
                  <a:lnTo>
                    <a:pt x="189" y="152"/>
                  </a:lnTo>
                  <a:lnTo>
                    <a:pt x="188" y="150"/>
                  </a:lnTo>
                  <a:lnTo>
                    <a:pt x="189" y="147"/>
                  </a:lnTo>
                  <a:lnTo>
                    <a:pt x="191" y="146"/>
                  </a:lnTo>
                  <a:lnTo>
                    <a:pt x="192" y="145"/>
                  </a:lnTo>
                  <a:lnTo>
                    <a:pt x="188" y="140"/>
                  </a:lnTo>
                  <a:lnTo>
                    <a:pt x="188" y="139"/>
                  </a:lnTo>
                  <a:lnTo>
                    <a:pt x="188" y="137"/>
                  </a:lnTo>
                  <a:lnTo>
                    <a:pt x="188" y="135"/>
                  </a:lnTo>
                  <a:lnTo>
                    <a:pt x="188" y="132"/>
                  </a:lnTo>
                  <a:lnTo>
                    <a:pt x="188" y="131"/>
                  </a:lnTo>
                  <a:lnTo>
                    <a:pt x="187" y="130"/>
                  </a:lnTo>
                  <a:lnTo>
                    <a:pt x="185" y="127"/>
                  </a:lnTo>
                  <a:lnTo>
                    <a:pt x="180" y="124"/>
                  </a:lnTo>
                  <a:lnTo>
                    <a:pt x="179" y="123"/>
                  </a:lnTo>
                  <a:lnTo>
                    <a:pt x="178" y="123"/>
                  </a:lnTo>
                  <a:lnTo>
                    <a:pt x="177" y="120"/>
                  </a:lnTo>
                  <a:lnTo>
                    <a:pt x="178" y="118"/>
                  </a:lnTo>
                  <a:lnTo>
                    <a:pt x="178" y="116"/>
                  </a:lnTo>
                  <a:lnTo>
                    <a:pt x="176" y="113"/>
                  </a:lnTo>
                  <a:lnTo>
                    <a:pt x="174" y="110"/>
                  </a:lnTo>
                  <a:lnTo>
                    <a:pt x="172" y="109"/>
                  </a:lnTo>
                  <a:lnTo>
                    <a:pt x="171" y="109"/>
                  </a:lnTo>
                  <a:lnTo>
                    <a:pt x="168" y="107"/>
                  </a:lnTo>
                  <a:lnTo>
                    <a:pt x="167" y="106"/>
                  </a:lnTo>
                  <a:lnTo>
                    <a:pt x="168" y="105"/>
                  </a:lnTo>
                  <a:lnTo>
                    <a:pt x="167" y="103"/>
                  </a:lnTo>
                  <a:lnTo>
                    <a:pt x="167" y="101"/>
                  </a:lnTo>
                  <a:lnTo>
                    <a:pt x="168" y="100"/>
                  </a:lnTo>
                  <a:lnTo>
                    <a:pt x="167" y="98"/>
                  </a:lnTo>
                  <a:lnTo>
                    <a:pt x="165" y="100"/>
                  </a:lnTo>
                  <a:lnTo>
                    <a:pt x="164" y="101"/>
                  </a:lnTo>
                  <a:lnTo>
                    <a:pt x="163" y="103"/>
                  </a:lnTo>
                  <a:lnTo>
                    <a:pt x="162" y="105"/>
                  </a:lnTo>
                  <a:lnTo>
                    <a:pt x="162" y="107"/>
                  </a:lnTo>
                  <a:lnTo>
                    <a:pt x="161" y="109"/>
                  </a:lnTo>
                  <a:lnTo>
                    <a:pt x="162" y="110"/>
                  </a:lnTo>
                  <a:lnTo>
                    <a:pt x="162" y="113"/>
                  </a:lnTo>
                  <a:lnTo>
                    <a:pt x="160" y="113"/>
                  </a:lnTo>
                  <a:lnTo>
                    <a:pt x="159" y="113"/>
                  </a:lnTo>
                  <a:lnTo>
                    <a:pt x="156" y="112"/>
                  </a:lnTo>
                  <a:lnTo>
                    <a:pt x="155" y="113"/>
                  </a:lnTo>
                  <a:lnTo>
                    <a:pt x="156" y="116"/>
                  </a:lnTo>
                  <a:lnTo>
                    <a:pt x="156" y="118"/>
                  </a:lnTo>
                  <a:lnTo>
                    <a:pt x="155" y="119"/>
                  </a:lnTo>
                  <a:lnTo>
                    <a:pt x="153" y="120"/>
                  </a:lnTo>
                  <a:lnTo>
                    <a:pt x="154" y="122"/>
                  </a:lnTo>
                  <a:lnTo>
                    <a:pt x="152" y="123"/>
                  </a:lnTo>
                  <a:lnTo>
                    <a:pt x="150" y="125"/>
                  </a:lnTo>
                  <a:lnTo>
                    <a:pt x="148" y="126"/>
                  </a:lnTo>
                  <a:lnTo>
                    <a:pt x="147" y="128"/>
                  </a:lnTo>
                  <a:lnTo>
                    <a:pt x="145" y="128"/>
                  </a:lnTo>
                  <a:lnTo>
                    <a:pt x="143" y="128"/>
                  </a:lnTo>
                  <a:lnTo>
                    <a:pt x="143" y="130"/>
                  </a:lnTo>
                  <a:lnTo>
                    <a:pt x="141" y="131"/>
                  </a:lnTo>
                  <a:lnTo>
                    <a:pt x="140" y="132"/>
                  </a:lnTo>
                  <a:lnTo>
                    <a:pt x="140" y="133"/>
                  </a:lnTo>
                  <a:lnTo>
                    <a:pt x="140" y="136"/>
                  </a:lnTo>
                  <a:lnTo>
                    <a:pt x="141" y="138"/>
                  </a:lnTo>
                  <a:lnTo>
                    <a:pt x="141" y="142"/>
                  </a:lnTo>
                  <a:lnTo>
                    <a:pt x="140" y="143"/>
                  </a:lnTo>
                  <a:lnTo>
                    <a:pt x="141" y="144"/>
                  </a:lnTo>
                  <a:lnTo>
                    <a:pt x="141" y="146"/>
                  </a:lnTo>
                  <a:lnTo>
                    <a:pt x="143" y="147"/>
                  </a:lnTo>
                  <a:lnTo>
                    <a:pt x="144" y="148"/>
                  </a:lnTo>
                  <a:lnTo>
                    <a:pt x="145" y="149"/>
                  </a:lnTo>
                  <a:lnTo>
                    <a:pt x="146" y="150"/>
                  </a:lnTo>
                  <a:lnTo>
                    <a:pt x="145" y="152"/>
                  </a:lnTo>
                  <a:lnTo>
                    <a:pt x="147" y="158"/>
                  </a:lnTo>
                  <a:lnTo>
                    <a:pt x="147" y="160"/>
                  </a:lnTo>
                  <a:lnTo>
                    <a:pt x="149" y="161"/>
                  </a:lnTo>
                  <a:lnTo>
                    <a:pt x="149" y="164"/>
                  </a:lnTo>
                  <a:lnTo>
                    <a:pt x="150" y="165"/>
                  </a:lnTo>
                  <a:lnTo>
                    <a:pt x="150" y="167"/>
                  </a:lnTo>
                  <a:lnTo>
                    <a:pt x="149" y="168"/>
                  </a:lnTo>
                  <a:lnTo>
                    <a:pt x="149" y="171"/>
                  </a:lnTo>
                  <a:lnTo>
                    <a:pt x="148" y="173"/>
                  </a:lnTo>
                  <a:lnTo>
                    <a:pt x="148" y="179"/>
                  </a:lnTo>
                  <a:lnTo>
                    <a:pt x="147" y="180"/>
                  </a:lnTo>
                  <a:lnTo>
                    <a:pt x="145" y="181"/>
                  </a:lnTo>
                  <a:lnTo>
                    <a:pt x="141" y="184"/>
                  </a:lnTo>
                  <a:lnTo>
                    <a:pt x="141" y="185"/>
                  </a:lnTo>
                  <a:lnTo>
                    <a:pt x="135" y="189"/>
                  </a:lnTo>
                  <a:lnTo>
                    <a:pt x="134" y="191"/>
                  </a:lnTo>
                  <a:lnTo>
                    <a:pt x="134" y="193"/>
                  </a:lnTo>
                  <a:lnTo>
                    <a:pt x="126" y="202"/>
                  </a:lnTo>
                  <a:lnTo>
                    <a:pt x="126" y="205"/>
                  </a:lnTo>
                  <a:lnTo>
                    <a:pt x="126" y="207"/>
                  </a:lnTo>
                  <a:lnTo>
                    <a:pt x="125" y="209"/>
                  </a:lnTo>
                  <a:lnTo>
                    <a:pt x="123" y="211"/>
                  </a:lnTo>
                  <a:lnTo>
                    <a:pt x="121" y="212"/>
                  </a:lnTo>
                  <a:lnTo>
                    <a:pt x="121" y="214"/>
                  </a:lnTo>
                  <a:lnTo>
                    <a:pt x="120" y="215"/>
                  </a:lnTo>
                  <a:lnTo>
                    <a:pt x="117" y="214"/>
                  </a:lnTo>
                  <a:lnTo>
                    <a:pt x="108" y="214"/>
                  </a:lnTo>
                  <a:lnTo>
                    <a:pt x="107" y="213"/>
                  </a:lnTo>
                  <a:lnTo>
                    <a:pt x="101" y="213"/>
                  </a:lnTo>
                  <a:lnTo>
                    <a:pt x="93" y="212"/>
                  </a:lnTo>
                  <a:lnTo>
                    <a:pt x="88" y="214"/>
                  </a:lnTo>
                  <a:lnTo>
                    <a:pt x="83" y="224"/>
                  </a:lnTo>
                  <a:lnTo>
                    <a:pt x="81" y="230"/>
                  </a:lnTo>
                  <a:lnTo>
                    <a:pt x="79" y="233"/>
                  </a:lnTo>
                  <a:lnTo>
                    <a:pt x="76" y="233"/>
                  </a:lnTo>
                  <a:lnTo>
                    <a:pt x="75" y="234"/>
                  </a:lnTo>
                  <a:lnTo>
                    <a:pt x="72" y="234"/>
                  </a:lnTo>
                  <a:lnTo>
                    <a:pt x="70" y="233"/>
                  </a:lnTo>
                  <a:lnTo>
                    <a:pt x="62" y="234"/>
                  </a:lnTo>
                  <a:lnTo>
                    <a:pt x="46" y="233"/>
                  </a:lnTo>
                  <a:lnTo>
                    <a:pt x="42" y="239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6" y="251"/>
                  </a:lnTo>
                  <a:lnTo>
                    <a:pt x="34" y="254"/>
                  </a:lnTo>
                  <a:lnTo>
                    <a:pt x="32" y="255"/>
                  </a:lnTo>
                  <a:lnTo>
                    <a:pt x="25" y="257"/>
                  </a:lnTo>
                  <a:lnTo>
                    <a:pt x="23" y="256"/>
                  </a:lnTo>
                  <a:lnTo>
                    <a:pt x="20" y="256"/>
                  </a:lnTo>
                  <a:lnTo>
                    <a:pt x="18" y="255"/>
                  </a:lnTo>
                  <a:lnTo>
                    <a:pt x="16" y="254"/>
                  </a:lnTo>
                  <a:lnTo>
                    <a:pt x="15" y="254"/>
                  </a:lnTo>
                  <a:lnTo>
                    <a:pt x="15" y="251"/>
                  </a:lnTo>
                  <a:lnTo>
                    <a:pt x="14" y="247"/>
                  </a:lnTo>
                  <a:lnTo>
                    <a:pt x="12" y="233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0"/>
                  </a:lnTo>
                  <a:lnTo>
                    <a:pt x="0" y="209"/>
                  </a:lnTo>
                  <a:lnTo>
                    <a:pt x="5" y="190"/>
                  </a:lnTo>
                  <a:lnTo>
                    <a:pt x="7" y="185"/>
                  </a:lnTo>
                  <a:lnTo>
                    <a:pt x="8" y="183"/>
                  </a:lnTo>
                  <a:lnTo>
                    <a:pt x="13" y="178"/>
                  </a:lnTo>
                  <a:lnTo>
                    <a:pt x="14" y="178"/>
                  </a:lnTo>
                  <a:lnTo>
                    <a:pt x="14" y="175"/>
                  </a:lnTo>
                  <a:lnTo>
                    <a:pt x="15" y="170"/>
                  </a:lnTo>
                  <a:lnTo>
                    <a:pt x="15" y="169"/>
                  </a:lnTo>
                  <a:lnTo>
                    <a:pt x="15" y="167"/>
                  </a:lnTo>
                  <a:lnTo>
                    <a:pt x="18" y="162"/>
                  </a:lnTo>
                  <a:lnTo>
                    <a:pt x="21" y="153"/>
                  </a:lnTo>
                  <a:lnTo>
                    <a:pt x="22" y="140"/>
                  </a:lnTo>
                  <a:lnTo>
                    <a:pt x="24" y="130"/>
                  </a:lnTo>
                  <a:lnTo>
                    <a:pt x="25" y="129"/>
                  </a:lnTo>
                  <a:lnTo>
                    <a:pt x="25" y="123"/>
                  </a:lnTo>
                  <a:lnTo>
                    <a:pt x="23" y="118"/>
                  </a:lnTo>
                  <a:lnTo>
                    <a:pt x="23" y="113"/>
                  </a:lnTo>
                  <a:lnTo>
                    <a:pt x="25" y="108"/>
                  </a:lnTo>
                  <a:lnTo>
                    <a:pt x="25" y="97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7" y="80"/>
                  </a:lnTo>
                  <a:lnTo>
                    <a:pt x="27" y="79"/>
                  </a:lnTo>
                  <a:lnTo>
                    <a:pt x="31" y="77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1" y="44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40" y="34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08" name="Freeform 407">
              <a:extLst>
                <a:ext uri="{FF2B5EF4-FFF2-40B4-BE49-F238E27FC236}">
                  <a16:creationId xmlns:a16="http://schemas.microsoft.com/office/drawing/2014/main" id="{B093631D-9CA9-46E6-9657-48FB0078D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784" y="5424827"/>
              <a:ext cx="106342" cy="140452"/>
            </a:xfrm>
            <a:custGeom>
              <a:avLst/>
              <a:gdLst>
                <a:gd name="T0" fmla="*/ 7 w 53"/>
                <a:gd name="T1" fmla="*/ 62 h 70"/>
                <a:gd name="T2" fmla="*/ 5 w 53"/>
                <a:gd name="T3" fmla="*/ 54 h 70"/>
                <a:gd name="T4" fmla="*/ 5 w 53"/>
                <a:gd name="T5" fmla="*/ 51 h 70"/>
                <a:gd name="T6" fmla="*/ 3 w 53"/>
                <a:gd name="T7" fmla="*/ 49 h 70"/>
                <a:gd name="T8" fmla="*/ 1 w 53"/>
                <a:gd name="T9" fmla="*/ 46 h 70"/>
                <a:gd name="T10" fmla="*/ 1 w 53"/>
                <a:gd name="T11" fmla="*/ 44 h 70"/>
                <a:gd name="T12" fmla="*/ 0 w 53"/>
                <a:gd name="T13" fmla="*/ 38 h 70"/>
                <a:gd name="T14" fmla="*/ 0 w 53"/>
                <a:gd name="T15" fmla="*/ 34 h 70"/>
                <a:gd name="T16" fmla="*/ 3 w 53"/>
                <a:gd name="T17" fmla="*/ 32 h 70"/>
                <a:gd name="T18" fmla="*/ 5 w 53"/>
                <a:gd name="T19" fmla="*/ 30 h 70"/>
                <a:gd name="T20" fmla="*/ 8 w 53"/>
                <a:gd name="T21" fmla="*/ 28 h 70"/>
                <a:gd name="T22" fmla="*/ 12 w 53"/>
                <a:gd name="T23" fmla="*/ 25 h 70"/>
                <a:gd name="T24" fmla="*/ 13 w 53"/>
                <a:gd name="T25" fmla="*/ 22 h 70"/>
                <a:gd name="T26" fmla="*/ 16 w 53"/>
                <a:gd name="T27" fmla="*/ 20 h 70"/>
                <a:gd name="T28" fmla="*/ 15 w 53"/>
                <a:gd name="T29" fmla="*/ 15 h 70"/>
                <a:gd name="T30" fmla="*/ 19 w 53"/>
                <a:gd name="T31" fmla="*/ 15 h 70"/>
                <a:gd name="T32" fmla="*/ 22 w 53"/>
                <a:gd name="T33" fmla="*/ 15 h 70"/>
                <a:gd name="T34" fmla="*/ 21 w 53"/>
                <a:gd name="T35" fmla="*/ 11 h 70"/>
                <a:gd name="T36" fmla="*/ 22 w 53"/>
                <a:gd name="T37" fmla="*/ 7 h 70"/>
                <a:gd name="T38" fmla="*/ 24 w 53"/>
                <a:gd name="T39" fmla="*/ 3 h 70"/>
                <a:gd name="T40" fmla="*/ 27 w 53"/>
                <a:gd name="T41" fmla="*/ 0 h 70"/>
                <a:gd name="T42" fmla="*/ 27 w 53"/>
                <a:gd name="T43" fmla="*/ 3 h 70"/>
                <a:gd name="T44" fmla="*/ 28 w 53"/>
                <a:gd name="T45" fmla="*/ 7 h 70"/>
                <a:gd name="T46" fmla="*/ 28 w 53"/>
                <a:gd name="T47" fmla="*/ 9 h 70"/>
                <a:gd name="T48" fmla="*/ 32 w 53"/>
                <a:gd name="T49" fmla="*/ 11 h 70"/>
                <a:gd name="T50" fmla="*/ 36 w 53"/>
                <a:gd name="T51" fmla="*/ 15 h 70"/>
                <a:gd name="T52" fmla="*/ 38 w 53"/>
                <a:gd name="T53" fmla="*/ 20 h 70"/>
                <a:gd name="T54" fmla="*/ 38 w 53"/>
                <a:gd name="T55" fmla="*/ 25 h 70"/>
                <a:gd name="T56" fmla="*/ 40 w 53"/>
                <a:gd name="T57" fmla="*/ 26 h 70"/>
                <a:gd name="T58" fmla="*/ 47 w 53"/>
                <a:gd name="T59" fmla="*/ 32 h 70"/>
                <a:gd name="T60" fmla="*/ 48 w 53"/>
                <a:gd name="T61" fmla="*/ 34 h 70"/>
                <a:gd name="T62" fmla="*/ 48 w 53"/>
                <a:gd name="T63" fmla="*/ 39 h 70"/>
                <a:gd name="T64" fmla="*/ 48 w 53"/>
                <a:gd name="T65" fmla="*/ 42 h 70"/>
                <a:gd name="T66" fmla="*/ 51 w 53"/>
                <a:gd name="T67" fmla="*/ 48 h 70"/>
                <a:gd name="T68" fmla="*/ 48 w 53"/>
                <a:gd name="T69" fmla="*/ 52 h 70"/>
                <a:gd name="T70" fmla="*/ 51 w 53"/>
                <a:gd name="T71" fmla="*/ 55 h 70"/>
                <a:gd name="T72" fmla="*/ 51 w 53"/>
                <a:gd name="T73" fmla="*/ 59 h 70"/>
                <a:gd name="T74" fmla="*/ 51 w 53"/>
                <a:gd name="T75" fmla="*/ 61 h 70"/>
                <a:gd name="T76" fmla="*/ 50 w 53"/>
                <a:gd name="T77" fmla="*/ 65 h 70"/>
                <a:gd name="T78" fmla="*/ 46 w 53"/>
                <a:gd name="T79" fmla="*/ 66 h 70"/>
                <a:gd name="T80" fmla="*/ 42 w 53"/>
                <a:gd name="T81" fmla="*/ 66 h 70"/>
                <a:gd name="T82" fmla="*/ 35 w 53"/>
                <a:gd name="T83" fmla="*/ 67 h 70"/>
                <a:gd name="T84" fmla="*/ 27 w 53"/>
                <a:gd name="T85" fmla="*/ 65 h 70"/>
                <a:gd name="T86" fmla="*/ 19 w 53"/>
                <a:gd name="T87" fmla="*/ 66 h 70"/>
                <a:gd name="T88" fmla="*/ 13 w 53"/>
                <a:gd name="T89" fmla="*/ 65 h 70"/>
                <a:gd name="T90" fmla="*/ 9 w 53"/>
                <a:gd name="T91" fmla="*/ 6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70">
                  <a:moveTo>
                    <a:pt x="9" y="63"/>
                  </a:moveTo>
                  <a:lnTo>
                    <a:pt x="7" y="6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6" y="52"/>
                  </a:lnTo>
                  <a:lnTo>
                    <a:pt x="5" y="51"/>
                  </a:lnTo>
                  <a:lnTo>
                    <a:pt x="4" y="50"/>
                  </a:lnTo>
                  <a:lnTo>
                    <a:pt x="3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1" y="44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8" y="28"/>
                  </a:lnTo>
                  <a:lnTo>
                    <a:pt x="10" y="27"/>
                  </a:lnTo>
                  <a:lnTo>
                    <a:pt x="12" y="25"/>
                  </a:lnTo>
                  <a:lnTo>
                    <a:pt x="14" y="24"/>
                  </a:lnTo>
                  <a:lnTo>
                    <a:pt x="13" y="22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27" y="8"/>
                  </a:lnTo>
                  <a:lnTo>
                    <a:pt x="28" y="9"/>
                  </a:lnTo>
                  <a:lnTo>
                    <a:pt x="31" y="11"/>
                  </a:lnTo>
                  <a:lnTo>
                    <a:pt x="32" y="11"/>
                  </a:lnTo>
                  <a:lnTo>
                    <a:pt x="34" y="12"/>
                  </a:lnTo>
                  <a:lnTo>
                    <a:pt x="36" y="15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7" y="22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5" y="29"/>
                  </a:lnTo>
                  <a:lnTo>
                    <a:pt x="47" y="32"/>
                  </a:lnTo>
                  <a:lnTo>
                    <a:pt x="48" y="33"/>
                  </a:lnTo>
                  <a:lnTo>
                    <a:pt x="48" y="34"/>
                  </a:lnTo>
                  <a:lnTo>
                    <a:pt x="48" y="37"/>
                  </a:lnTo>
                  <a:lnTo>
                    <a:pt x="48" y="39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52" y="47"/>
                  </a:lnTo>
                  <a:lnTo>
                    <a:pt x="51" y="48"/>
                  </a:lnTo>
                  <a:lnTo>
                    <a:pt x="49" y="49"/>
                  </a:lnTo>
                  <a:lnTo>
                    <a:pt x="48" y="52"/>
                  </a:lnTo>
                  <a:lnTo>
                    <a:pt x="49" y="54"/>
                  </a:lnTo>
                  <a:lnTo>
                    <a:pt x="51" y="55"/>
                  </a:lnTo>
                  <a:lnTo>
                    <a:pt x="51" y="57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61"/>
                  </a:lnTo>
                  <a:lnTo>
                    <a:pt x="51" y="63"/>
                  </a:lnTo>
                  <a:lnTo>
                    <a:pt x="50" y="65"/>
                  </a:lnTo>
                  <a:lnTo>
                    <a:pt x="50" y="66"/>
                  </a:lnTo>
                  <a:lnTo>
                    <a:pt x="46" y="66"/>
                  </a:lnTo>
                  <a:lnTo>
                    <a:pt x="44" y="66"/>
                  </a:lnTo>
                  <a:lnTo>
                    <a:pt x="42" y="66"/>
                  </a:lnTo>
                  <a:lnTo>
                    <a:pt x="38" y="69"/>
                  </a:lnTo>
                  <a:lnTo>
                    <a:pt x="35" y="67"/>
                  </a:lnTo>
                  <a:lnTo>
                    <a:pt x="30" y="66"/>
                  </a:lnTo>
                  <a:lnTo>
                    <a:pt x="27" y="65"/>
                  </a:lnTo>
                  <a:lnTo>
                    <a:pt x="22" y="65"/>
                  </a:lnTo>
                  <a:lnTo>
                    <a:pt x="19" y="66"/>
                  </a:lnTo>
                  <a:lnTo>
                    <a:pt x="16" y="66"/>
                  </a:lnTo>
                  <a:lnTo>
                    <a:pt x="13" y="65"/>
                  </a:lnTo>
                  <a:lnTo>
                    <a:pt x="11" y="64"/>
                  </a:lnTo>
                  <a:lnTo>
                    <a:pt x="9" y="63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22" name="Freeform 408" descr="Papel carta">
              <a:extLst>
                <a:ext uri="{FF2B5EF4-FFF2-40B4-BE49-F238E27FC236}">
                  <a16:creationId xmlns:a16="http://schemas.microsoft.com/office/drawing/2014/main" id="{4CFD9EA5-5DF3-4DCD-AEBE-FDC6D571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161" y="1634637"/>
              <a:ext cx="930994" cy="1360375"/>
            </a:xfrm>
            <a:custGeom>
              <a:avLst/>
              <a:gdLst>
                <a:gd name="T0" fmla="*/ 237 w 464"/>
                <a:gd name="T1" fmla="*/ 103 h 678"/>
                <a:gd name="T2" fmla="*/ 234 w 464"/>
                <a:gd name="T3" fmla="*/ 106 h 678"/>
                <a:gd name="T4" fmla="*/ 246 w 464"/>
                <a:gd name="T5" fmla="*/ 121 h 678"/>
                <a:gd name="T6" fmla="*/ 262 w 464"/>
                <a:gd name="T7" fmla="*/ 133 h 678"/>
                <a:gd name="T8" fmla="*/ 262 w 464"/>
                <a:gd name="T9" fmla="*/ 167 h 678"/>
                <a:gd name="T10" fmla="*/ 253 w 464"/>
                <a:gd name="T11" fmla="*/ 201 h 678"/>
                <a:gd name="T12" fmla="*/ 257 w 464"/>
                <a:gd name="T13" fmla="*/ 236 h 678"/>
                <a:gd name="T14" fmla="*/ 268 w 464"/>
                <a:gd name="T15" fmla="*/ 274 h 678"/>
                <a:gd name="T16" fmla="*/ 265 w 464"/>
                <a:gd name="T17" fmla="*/ 340 h 678"/>
                <a:gd name="T18" fmla="*/ 265 w 464"/>
                <a:gd name="T19" fmla="*/ 371 h 678"/>
                <a:gd name="T20" fmla="*/ 278 w 464"/>
                <a:gd name="T21" fmla="*/ 383 h 678"/>
                <a:gd name="T22" fmla="*/ 290 w 464"/>
                <a:gd name="T23" fmla="*/ 396 h 678"/>
                <a:gd name="T24" fmla="*/ 302 w 464"/>
                <a:gd name="T25" fmla="*/ 414 h 678"/>
                <a:gd name="T26" fmla="*/ 320 w 464"/>
                <a:gd name="T27" fmla="*/ 434 h 678"/>
                <a:gd name="T28" fmla="*/ 341 w 464"/>
                <a:gd name="T29" fmla="*/ 459 h 678"/>
                <a:gd name="T30" fmla="*/ 361 w 464"/>
                <a:gd name="T31" fmla="*/ 476 h 678"/>
                <a:gd name="T32" fmla="*/ 377 w 464"/>
                <a:gd name="T33" fmla="*/ 501 h 678"/>
                <a:gd name="T34" fmla="*/ 381 w 464"/>
                <a:gd name="T35" fmla="*/ 514 h 678"/>
                <a:gd name="T36" fmla="*/ 377 w 464"/>
                <a:gd name="T37" fmla="*/ 533 h 678"/>
                <a:gd name="T38" fmla="*/ 387 w 464"/>
                <a:gd name="T39" fmla="*/ 548 h 678"/>
                <a:gd name="T40" fmla="*/ 398 w 464"/>
                <a:gd name="T41" fmla="*/ 540 h 678"/>
                <a:gd name="T42" fmla="*/ 399 w 464"/>
                <a:gd name="T43" fmla="*/ 561 h 678"/>
                <a:gd name="T44" fmla="*/ 413 w 464"/>
                <a:gd name="T45" fmla="*/ 562 h 678"/>
                <a:gd name="T46" fmla="*/ 421 w 464"/>
                <a:gd name="T47" fmla="*/ 600 h 678"/>
                <a:gd name="T48" fmla="*/ 438 w 464"/>
                <a:gd name="T49" fmla="*/ 606 h 678"/>
                <a:gd name="T50" fmla="*/ 454 w 464"/>
                <a:gd name="T51" fmla="*/ 613 h 678"/>
                <a:gd name="T52" fmla="*/ 462 w 464"/>
                <a:gd name="T53" fmla="*/ 645 h 678"/>
                <a:gd name="T54" fmla="*/ 296 w 464"/>
                <a:gd name="T55" fmla="*/ 664 h 678"/>
                <a:gd name="T56" fmla="*/ 301 w 464"/>
                <a:gd name="T57" fmla="*/ 643 h 678"/>
                <a:gd name="T58" fmla="*/ 310 w 464"/>
                <a:gd name="T59" fmla="*/ 594 h 678"/>
                <a:gd name="T60" fmla="*/ 300 w 464"/>
                <a:gd name="T61" fmla="*/ 582 h 678"/>
                <a:gd name="T62" fmla="*/ 289 w 464"/>
                <a:gd name="T63" fmla="*/ 573 h 678"/>
                <a:gd name="T64" fmla="*/ 284 w 464"/>
                <a:gd name="T65" fmla="*/ 559 h 678"/>
                <a:gd name="T66" fmla="*/ 272 w 464"/>
                <a:gd name="T67" fmla="*/ 535 h 678"/>
                <a:gd name="T68" fmla="*/ 256 w 464"/>
                <a:gd name="T69" fmla="*/ 529 h 678"/>
                <a:gd name="T70" fmla="*/ 249 w 464"/>
                <a:gd name="T71" fmla="*/ 509 h 678"/>
                <a:gd name="T72" fmla="*/ 231 w 464"/>
                <a:gd name="T73" fmla="*/ 487 h 678"/>
                <a:gd name="T74" fmla="*/ 189 w 464"/>
                <a:gd name="T75" fmla="*/ 455 h 678"/>
                <a:gd name="T76" fmla="*/ 172 w 464"/>
                <a:gd name="T77" fmla="*/ 437 h 678"/>
                <a:gd name="T78" fmla="*/ 158 w 464"/>
                <a:gd name="T79" fmla="*/ 427 h 678"/>
                <a:gd name="T80" fmla="*/ 135 w 464"/>
                <a:gd name="T81" fmla="*/ 408 h 678"/>
                <a:gd name="T82" fmla="*/ 121 w 464"/>
                <a:gd name="T83" fmla="*/ 375 h 678"/>
                <a:gd name="T84" fmla="*/ 125 w 464"/>
                <a:gd name="T85" fmla="*/ 353 h 678"/>
                <a:gd name="T86" fmla="*/ 123 w 464"/>
                <a:gd name="T87" fmla="*/ 321 h 678"/>
                <a:gd name="T88" fmla="*/ 113 w 464"/>
                <a:gd name="T89" fmla="*/ 308 h 678"/>
                <a:gd name="T90" fmla="*/ 110 w 464"/>
                <a:gd name="T91" fmla="*/ 291 h 678"/>
                <a:gd name="T92" fmla="*/ 108 w 464"/>
                <a:gd name="T93" fmla="*/ 305 h 678"/>
                <a:gd name="T94" fmla="*/ 106 w 464"/>
                <a:gd name="T95" fmla="*/ 314 h 678"/>
                <a:gd name="T96" fmla="*/ 93 w 464"/>
                <a:gd name="T97" fmla="*/ 246 h 678"/>
                <a:gd name="T98" fmla="*/ 79 w 464"/>
                <a:gd name="T99" fmla="*/ 216 h 678"/>
                <a:gd name="T100" fmla="*/ 80 w 464"/>
                <a:gd name="T101" fmla="*/ 193 h 678"/>
                <a:gd name="T102" fmla="*/ 63 w 464"/>
                <a:gd name="T103" fmla="*/ 166 h 678"/>
                <a:gd name="T104" fmla="*/ 48 w 464"/>
                <a:gd name="T105" fmla="*/ 146 h 678"/>
                <a:gd name="T106" fmla="*/ 49 w 464"/>
                <a:gd name="T107" fmla="*/ 136 h 678"/>
                <a:gd name="T108" fmla="*/ 35 w 464"/>
                <a:gd name="T109" fmla="*/ 110 h 678"/>
                <a:gd name="T110" fmla="*/ 57 w 464"/>
                <a:gd name="T111" fmla="*/ 107 h 678"/>
                <a:gd name="T112" fmla="*/ 56 w 464"/>
                <a:gd name="T113" fmla="*/ 103 h 678"/>
                <a:gd name="T114" fmla="*/ 38 w 464"/>
                <a:gd name="T115" fmla="*/ 83 h 678"/>
                <a:gd name="T116" fmla="*/ 26 w 464"/>
                <a:gd name="T117" fmla="*/ 61 h 678"/>
                <a:gd name="T118" fmla="*/ 0 w 464"/>
                <a:gd name="T119" fmla="*/ 0 h 678"/>
                <a:gd name="T120" fmla="*/ 260 w 464"/>
                <a:gd name="T121" fmla="*/ 52 h 678"/>
                <a:gd name="T122" fmla="*/ 262 w 464"/>
                <a:gd name="T123" fmla="*/ 8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4" h="678">
                  <a:moveTo>
                    <a:pt x="257" y="126"/>
                  </a:moveTo>
                  <a:lnTo>
                    <a:pt x="256" y="121"/>
                  </a:lnTo>
                  <a:lnTo>
                    <a:pt x="252" y="118"/>
                  </a:lnTo>
                  <a:lnTo>
                    <a:pt x="247" y="112"/>
                  </a:lnTo>
                  <a:lnTo>
                    <a:pt x="243" y="109"/>
                  </a:lnTo>
                  <a:lnTo>
                    <a:pt x="240" y="108"/>
                  </a:lnTo>
                  <a:lnTo>
                    <a:pt x="239" y="108"/>
                  </a:lnTo>
                  <a:lnTo>
                    <a:pt x="237" y="103"/>
                  </a:lnTo>
                  <a:lnTo>
                    <a:pt x="237" y="100"/>
                  </a:lnTo>
                  <a:lnTo>
                    <a:pt x="236" y="97"/>
                  </a:lnTo>
                  <a:lnTo>
                    <a:pt x="234" y="97"/>
                  </a:lnTo>
                  <a:lnTo>
                    <a:pt x="231" y="97"/>
                  </a:lnTo>
                  <a:lnTo>
                    <a:pt x="230" y="99"/>
                  </a:lnTo>
                  <a:lnTo>
                    <a:pt x="232" y="100"/>
                  </a:lnTo>
                  <a:lnTo>
                    <a:pt x="232" y="102"/>
                  </a:lnTo>
                  <a:lnTo>
                    <a:pt x="234" y="106"/>
                  </a:lnTo>
                  <a:lnTo>
                    <a:pt x="233" y="109"/>
                  </a:lnTo>
                  <a:lnTo>
                    <a:pt x="234" y="109"/>
                  </a:lnTo>
                  <a:lnTo>
                    <a:pt x="238" y="109"/>
                  </a:lnTo>
                  <a:lnTo>
                    <a:pt x="240" y="110"/>
                  </a:lnTo>
                  <a:lnTo>
                    <a:pt x="241" y="115"/>
                  </a:lnTo>
                  <a:lnTo>
                    <a:pt x="243" y="118"/>
                  </a:lnTo>
                  <a:lnTo>
                    <a:pt x="244" y="119"/>
                  </a:lnTo>
                  <a:lnTo>
                    <a:pt x="246" y="121"/>
                  </a:lnTo>
                  <a:lnTo>
                    <a:pt x="247" y="121"/>
                  </a:lnTo>
                  <a:lnTo>
                    <a:pt x="249" y="121"/>
                  </a:lnTo>
                  <a:lnTo>
                    <a:pt x="249" y="124"/>
                  </a:lnTo>
                  <a:lnTo>
                    <a:pt x="250" y="126"/>
                  </a:lnTo>
                  <a:lnTo>
                    <a:pt x="252" y="127"/>
                  </a:lnTo>
                  <a:lnTo>
                    <a:pt x="255" y="132"/>
                  </a:lnTo>
                  <a:lnTo>
                    <a:pt x="258" y="132"/>
                  </a:lnTo>
                  <a:lnTo>
                    <a:pt x="262" y="133"/>
                  </a:lnTo>
                  <a:lnTo>
                    <a:pt x="263" y="144"/>
                  </a:lnTo>
                  <a:lnTo>
                    <a:pt x="266" y="145"/>
                  </a:lnTo>
                  <a:lnTo>
                    <a:pt x="268" y="149"/>
                  </a:lnTo>
                  <a:lnTo>
                    <a:pt x="268" y="153"/>
                  </a:lnTo>
                  <a:lnTo>
                    <a:pt x="268" y="155"/>
                  </a:lnTo>
                  <a:lnTo>
                    <a:pt x="266" y="160"/>
                  </a:lnTo>
                  <a:lnTo>
                    <a:pt x="264" y="162"/>
                  </a:lnTo>
                  <a:lnTo>
                    <a:pt x="262" y="167"/>
                  </a:lnTo>
                  <a:lnTo>
                    <a:pt x="261" y="171"/>
                  </a:lnTo>
                  <a:lnTo>
                    <a:pt x="260" y="174"/>
                  </a:lnTo>
                  <a:lnTo>
                    <a:pt x="258" y="186"/>
                  </a:lnTo>
                  <a:lnTo>
                    <a:pt x="257" y="188"/>
                  </a:lnTo>
                  <a:lnTo>
                    <a:pt x="255" y="190"/>
                  </a:lnTo>
                  <a:lnTo>
                    <a:pt x="254" y="193"/>
                  </a:lnTo>
                  <a:lnTo>
                    <a:pt x="252" y="197"/>
                  </a:lnTo>
                  <a:lnTo>
                    <a:pt x="253" y="201"/>
                  </a:lnTo>
                  <a:lnTo>
                    <a:pt x="253" y="207"/>
                  </a:lnTo>
                  <a:lnTo>
                    <a:pt x="251" y="218"/>
                  </a:lnTo>
                  <a:lnTo>
                    <a:pt x="251" y="224"/>
                  </a:lnTo>
                  <a:lnTo>
                    <a:pt x="254" y="230"/>
                  </a:lnTo>
                  <a:lnTo>
                    <a:pt x="257" y="231"/>
                  </a:lnTo>
                  <a:lnTo>
                    <a:pt x="258" y="232"/>
                  </a:lnTo>
                  <a:lnTo>
                    <a:pt x="259" y="233"/>
                  </a:lnTo>
                  <a:lnTo>
                    <a:pt x="257" y="236"/>
                  </a:lnTo>
                  <a:lnTo>
                    <a:pt x="256" y="241"/>
                  </a:lnTo>
                  <a:lnTo>
                    <a:pt x="257" y="244"/>
                  </a:lnTo>
                  <a:lnTo>
                    <a:pt x="265" y="248"/>
                  </a:lnTo>
                  <a:lnTo>
                    <a:pt x="270" y="253"/>
                  </a:lnTo>
                  <a:lnTo>
                    <a:pt x="270" y="254"/>
                  </a:lnTo>
                  <a:lnTo>
                    <a:pt x="269" y="266"/>
                  </a:lnTo>
                  <a:lnTo>
                    <a:pt x="268" y="270"/>
                  </a:lnTo>
                  <a:lnTo>
                    <a:pt x="268" y="274"/>
                  </a:lnTo>
                  <a:lnTo>
                    <a:pt x="265" y="288"/>
                  </a:lnTo>
                  <a:lnTo>
                    <a:pt x="264" y="291"/>
                  </a:lnTo>
                  <a:lnTo>
                    <a:pt x="265" y="302"/>
                  </a:lnTo>
                  <a:lnTo>
                    <a:pt x="268" y="314"/>
                  </a:lnTo>
                  <a:lnTo>
                    <a:pt x="269" y="321"/>
                  </a:lnTo>
                  <a:lnTo>
                    <a:pt x="269" y="324"/>
                  </a:lnTo>
                  <a:lnTo>
                    <a:pt x="266" y="338"/>
                  </a:lnTo>
                  <a:lnTo>
                    <a:pt x="265" y="340"/>
                  </a:lnTo>
                  <a:lnTo>
                    <a:pt x="265" y="343"/>
                  </a:lnTo>
                  <a:lnTo>
                    <a:pt x="265" y="348"/>
                  </a:lnTo>
                  <a:lnTo>
                    <a:pt x="264" y="352"/>
                  </a:lnTo>
                  <a:lnTo>
                    <a:pt x="264" y="355"/>
                  </a:lnTo>
                  <a:lnTo>
                    <a:pt x="267" y="359"/>
                  </a:lnTo>
                  <a:lnTo>
                    <a:pt x="267" y="363"/>
                  </a:lnTo>
                  <a:lnTo>
                    <a:pt x="265" y="369"/>
                  </a:lnTo>
                  <a:lnTo>
                    <a:pt x="265" y="371"/>
                  </a:lnTo>
                  <a:lnTo>
                    <a:pt x="267" y="373"/>
                  </a:lnTo>
                  <a:lnTo>
                    <a:pt x="268" y="373"/>
                  </a:lnTo>
                  <a:lnTo>
                    <a:pt x="270" y="375"/>
                  </a:lnTo>
                  <a:lnTo>
                    <a:pt x="272" y="378"/>
                  </a:lnTo>
                  <a:lnTo>
                    <a:pt x="274" y="378"/>
                  </a:lnTo>
                  <a:lnTo>
                    <a:pt x="276" y="379"/>
                  </a:lnTo>
                  <a:lnTo>
                    <a:pt x="277" y="381"/>
                  </a:lnTo>
                  <a:lnTo>
                    <a:pt x="278" y="383"/>
                  </a:lnTo>
                  <a:lnTo>
                    <a:pt x="279" y="386"/>
                  </a:lnTo>
                  <a:lnTo>
                    <a:pt x="282" y="388"/>
                  </a:lnTo>
                  <a:lnTo>
                    <a:pt x="283" y="390"/>
                  </a:lnTo>
                  <a:lnTo>
                    <a:pt x="285" y="391"/>
                  </a:lnTo>
                  <a:lnTo>
                    <a:pt x="285" y="392"/>
                  </a:lnTo>
                  <a:lnTo>
                    <a:pt x="288" y="395"/>
                  </a:lnTo>
                  <a:lnTo>
                    <a:pt x="288" y="396"/>
                  </a:lnTo>
                  <a:lnTo>
                    <a:pt x="290" y="396"/>
                  </a:lnTo>
                  <a:lnTo>
                    <a:pt x="291" y="398"/>
                  </a:lnTo>
                  <a:lnTo>
                    <a:pt x="291" y="401"/>
                  </a:lnTo>
                  <a:lnTo>
                    <a:pt x="291" y="406"/>
                  </a:lnTo>
                  <a:lnTo>
                    <a:pt x="291" y="409"/>
                  </a:lnTo>
                  <a:lnTo>
                    <a:pt x="289" y="414"/>
                  </a:lnTo>
                  <a:lnTo>
                    <a:pt x="295" y="421"/>
                  </a:lnTo>
                  <a:lnTo>
                    <a:pt x="297" y="419"/>
                  </a:lnTo>
                  <a:lnTo>
                    <a:pt x="302" y="414"/>
                  </a:lnTo>
                  <a:lnTo>
                    <a:pt x="304" y="415"/>
                  </a:lnTo>
                  <a:lnTo>
                    <a:pt x="305" y="415"/>
                  </a:lnTo>
                  <a:lnTo>
                    <a:pt x="310" y="419"/>
                  </a:lnTo>
                  <a:lnTo>
                    <a:pt x="312" y="424"/>
                  </a:lnTo>
                  <a:lnTo>
                    <a:pt x="315" y="427"/>
                  </a:lnTo>
                  <a:lnTo>
                    <a:pt x="316" y="428"/>
                  </a:lnTo>
                  <a:lnTo>
                    <a:pt x="319" y="432"/>
                  </a:lnTo>
                  <a:lnTo>
                    <a:pt x="320" y="434"/>
                  </a:lnTo>
                  <a:lnTo>
                    <a:pt x="321" y="436"/>
                  </a:lnTo>
                  <a:lnTo>
                    <a:pt x="325" y="437"/>
                  </a:lnTo>
                  <a:lnTo>
                    <a:pt x="329" y="444"/>
                  </a:lnTo>
                  <a:lnTo>
                    <a:pt x="330" y="446"/>
                  </a:lnTo>
                  <a:lnTo>
                    <a:pt x="332" y="447"/>
                  </a:lnTo>
                  <a:lnTo>
                    <a:pt x="334" y="450"/>
                  </a:lnTo>
                  <a:lnTo>
                    <a:pt x="336" y="453"/>
                  </a:lnTo>
                  <a:lnTo>
                    <a:pt x="341" y="459"/>
                  </a:lnTo>
                  <a:lnTo>
                    <a:pt x="342" y="463"/>
                  </a:lnTo>
                  <a:lnTo>
                    <a:pt x="345" y="464"/>
                  </a:lnTo>
                  <a:lnTo>
                    <a:pt x="348" y="466"/>
                  </a:lnTo>
                  <a:lnTo>
                    <a:pt x="350" y="467"/>
                  </a:lnTo>
                  <a:lnTo>
                    <a:pt x="352" y="470"/>
                  </a:lnTo>
                  <a:lnTo>
                    <a:pt x="352" y="472"/>
                  </a:lnTo>
                  <a:lnTo>
                    <a:pt x="355" y="475"/>
                  </a:lnTo>
                  <a:lnTo>
                    <a:pt x="361" y="476"/>
                  </a:lnTo>
                  <a:lnTo>
                    <a:pt x="364" y="480"/>
                  </a:lnTo>
                  <a:lnTo>
                    <a:pt x="364" y="482"/>
                  </a:lnTo>
                  <a:lnTo>
                    <a:pt x="367" y="487"/>
                  </a:lnTo>
                  <a:lnTo>
                    <a:pt x="370" y="487"/>
                  </a:lnTo>
                  <a:lnTo>
                    <a:pt x="371" y="490"/>
                  </a:lnTo>
                  <a:lnTo>
                    <a:pt x="375" y="494"/>
                  </a:lnTo>
                  <a:lnTo>
                    <a:pt x="377" y="498"/>
                  </a:lnTo>
                  <a:lnTo>
                    <a:pt x="377" y="501"/>
                  </a:lnTo>
                  <a:lnTo>
                    <a:pt x="373" y="503"/>
                  </a:lnTo>
                  <a:lnTo>
                    <a:pt x="375" y="504"/>
                  </a:lnTo>
                  <a:lnTo>
                    <a:pt x="376" y="505"/>
                  </a:lnTo>
                  <a:lnTo>
                    <a:pt x="375" y="507"/>
                  </a:lnTo>
                  <a:lnTo>
                    <a:pt x="376" y="510"/>
                  </a:lnTo>
                  <a:lnTo>
                    <a:pt x="377" y="510"/>
                  </a:lnTo>
                  <a:lnTo>
                    <a:pt x="379" y="511"/>
                  </a:lnTo>
                  <a:lnTo>
                    <a:pt x="381" y="514"/>
                  </a:lnTo>
                  <a:lnTo>
                    <a:pt x="381" y="515"/>
                  </a:lnTo>
                  <a:lnTo>
                    <a:pt x="382" y="526"/>
                  </a:lnTo>
                  <a:lnTo>
                    <a:pt x="382" y="529"/>
                  </a:lnTo>
                  <a:lnTo>
                    <a:pt x="380" y="529"/>
                  </a:lnTo>
                  <a:lnTo>
                    <a:pt x="378" y="528"/>
                  </a:lnTo>
                  <a:lnTo>
                    <a:pt x="377" y="530"/>
                  </a:lnTo>
                  <a:lnTo>
                    <a:pt x="377" y="532"/>
                  </a:lnTo>
                  <a:lnTo>
                    <a:pt x="377" y="533"/>
                  </a:lnTo>
                  <a:lnTo>
                    <a:pt x="377" y="536"/>
                  </a:lnTo>
                  <a:lnTo>
                    <a:pt x="377" y="541"/>
                  </a:lnTo>
                  <a:lnTo>
                    <a:pt x="378" y="547"/>
                  </a:lnTo>
                  <a:lnTo>
                    <a:pt x="377" y="552"/>
                  </a:lnTo>
                  <a:lnTo>
                    <a:pt x="381" y="556"/>
                  </a:lnTo>
                  <a:lnTo>
                    <a:pt x="384" y="556"/>
                  </a:lnTo>
                  <a:lnTo>
                    <a:pt x="385" y="552"/>
                  </a:lnTo>
                  <a:lnTo>
                    <a:pt x="387" y="548"/>
                  </a:lnTo>
                  <a:lnTo>
                    <a:pt x="387" y="545"/>
                  </a:lnTo>
                  <a:lnTo>
                    <a:pt x="386" y="544"/>
                  </a:lnTo>
                  <a:lnTo>
                    <a:pt x="387" y="541"/>
                  </a:lnTo>
                  <a:lnTo>
                    <a:pt x="389" y="540"/>
                  </a:lnTo>
                  <a:lnTo>
                    <a:pt x="391" y="540"/>
                  </a:lnTo>
                  <a:lnTo>
                    <a:pt x="395" y="541"/>
                  </a:lnTo>
                  <a:lnTo>
                    <a:pt x="397" y="539"/>
                  </a:lnTo>
                  <a:lnTo>
                    <a:pt x="398" y="540"/>
                  </a:lnTo>
                  <a:lnTo>
                    <a:pt x="400" y="541"/>
                  </a:lnTo>
                  <a:lnTo>
                    <a:pt x="400" y="544"/>
                  </a:lnTo>
                  <a:lnTo>
                    <a:pt x="400" y="548"/>
                  </a:lnTo>
                  <a:lnTo>
                    <a:pt x="401" y="551"/>
                  </a:lnTo>
                  <a:lnTo>
                    <a:pt x="397" y="556"/>
                  </a:lnTo>
                  <a:lnTo>
                    <a:pt x="397" y="559"/>
                  </a:lnTo>
                  <a:lnTo>
                    <a:pt x="398" y="559"/>
                  </a:lnTo>
                  <a:lnTo>
                    <a:pt x="399" y="561"/>
                  </a:lnTo>
                  <a:lnTo>
                    <a:pt x="398" y="563"/>
                  </a:lnTo>
                  <a:lnTo>
                    <a:pt x="397" y="564"/>
                  </a:lnTo>
                  <a:lnTo>
                    <a:pt x="399" y="566"/>
                  </a:lnTo>
                  <a:lnTo>
                    <a:pt x="402" y="566"/>
                  </a:lnTo>
                  <a:lnTo>
                    <a:pt x="404" y="566"/>
                  </a:lnTo>
                  <a:lnTo>
                    <a:pt x="408" y="564"/>
                  </a:lnTo>
                  <a:lnTo>
                    <a:pt x="410" y="562"/>
                  </a:lnTo>
                  <a:lnTo>
                    <a:pt x="413" y="562"/>
                  </a:lnTo>
                  <a:lnTo>
                    <a:pt x="415" y="562"/>
                  </a:lnTo>
                  <a:lnTo>
                    <a:pt x="418" y="568"/>
                  </a:lnTo>
                  <a:lnTo>
                    <a:pt x="418" y="577"/>
                  </a:lnTo>
                  <a:lnTo>
                    <a:pt x="417" y="583"/>
                  </a:lnTo>
                  <a:lnTo>
                    <a:pt x="418" y="583"/>
                  </a:lnTo>
                  <a:lnTo>
                    <a:pt x="418" y="586"/>
                  </a:lnTo>
                  <a:lnTo>
                    <a:pt x="417" y="588"/>
                  </a:lnTo>
                  <a:lnTo>
                    <a:pt x="421" y="600"/>
                  </a:lnTo>
                  <a:lnTo>
                    <a:pt x="423" y="602"/>
                  </a:lnTo>
                  <a:lnTo>
                    <a:pt x="424" y="603"/>
                  </a:lnTo>
                  <a:lnTo>
                    <a:pt x="426" y="604"/>
                  </a:lnTo>
                  <a:lnTo>
                    <a:pt x="429" y="603"/>
                  </a:lnTo>
                  <a:lnTo>
                    <a:pt x="432" y="605"/>
                  </a:lnTo>
                  <a:lnTo>
                    <a:pt x="433" y="606"/>
                  </a:lnTo>
                  <a:lnTo>
                    <a:pt x="436" y="606"/>
                  </a:lnTo>
                  <a:lnTo>
                    <a:pt x="438" y="606"/>
                  </a:lnTo>
                  <a:lnTo>
                    <a:pt x="440" y="606"/>
                  </a:lnTo>
                  <a:lnTo>
                    <a:pt x="443" y="605"/>
                  </a:lnTo>
                  <a:lnTo>
                    <a:pt x="447" y="605"/>
                  </a:lnTo>
                  <a:lnTo>
                    <a:pt x="450" y="606"/>
                  </a:lnTo>
                  <a:lnTo>
                    <a:pt x="451" y="610"/>
                  </a:lnTo>
                  <a:lnTo>
                    <a:pt x="453" y="610"/>
                  </a:lnTo>
                  <a:lnTo>
                    <a:pt x="454" y="610"/>
                  </a:lnTo>
                  <a:lnTo>
                    <a:pt x="454" y="613"/>
                  </a:lnTo>
                  <a:lnTo>
                    <a:pt x="454" y="617"/>
                  </a:lnTo>
                  <a:lnTo>
                    <a:pt x="454" y="621"/>
                  </a:lnTo>
                  <a:lnTo>
                    <a:pt x="456" y="626"/>
                  </a:lnTo>
                  <a:lnTo>
                    <a:pt x="454" y="629"/>
                  </a:lnTo>
                  <a:lnTo>
                    <a:pt x="453" y="632"/>
                  </a:lnTo>
                  <a:lnTo>
                    <a:pt x="457" y="638"/>
                  </a:lnTo>
                  <a:lnTo>
                    <a:pt x="460" y="641"/>
                  </a:lnTo>
                  <a:lnTo>
                    <a:pt x="462" y="645"/>
                  </a:lnTo>
                  <a:lnTo>
                    <a:pt x="463" y="649"/>
                  </a:lnTo>
                  <a:lnTo>
                    <a:pt x="463" y="651"/>
                  </a:lnTo>
                  <a:lnTo>
                    <a:pt x="461" y="654"/>
                  </a:lnTo>
                  <a:lnTo>
                    <a:pt x="459" y="659"/>
                  </a:lnTo>
                  <a:lnTo>
                    <a:pt x="460" y="671"/>
                  </a:lnTo>
                  <a:lnTo>
                    <a:pt x="459" y="673"/>
                  </a:lnTo>
                  <a:lnTo>
                    <a:pt x="452" y="677"/>
                  </a:lnTo>
                  <a:lnTo>
                    <a:pt x="296" y="664"/>
                  </a:lnTo>
                  <a:lnTo>
                    <a:pt x="297" y="662"/>
                  </a:lnTo>
                  <a:lnTo>
                    <a:pt x="299" y="661"/>
                  </a:lnTo>
                  <a:lnTo>
                    <a:pt x="297" y="659"/>
                  </a:lnTo>
                  <a:lnTo>
                    <a:pt x="295" y="655"/>
                  </a:lnTo>
                  <a:lnTo>
                    <a:pt x="296" y="651"/>
                  </a:lnTo>
                  <a:lnTo>
                    <a:pt x="295" y="650"/>
                  </a:lnTo>
                  <a:lnTo>
                    <a:pt x="297" y="649"/>
                  </a:lnTo>
                  <a:lnTo>
                    <a:pt x="301" y="643"/>
                  </a:lnTo>
                  <a:lnTo>
                    <a:pt x="306" y="633"/>
                  </a:lnTo>
                  <a:lnTo>
                    <a:pt x="303" y="632"/>
                  </a:lnTo>
                  <a:lnTo>
                    <a:pt x="300" y="632"/>
                  </a:lnTo>
                  <a:lnTo>
                    <a:pt x="299" y="631"/>
                  </a:lnTo>
                  <a:lnTo>
                    <a:pt x="298" y="629"/>
                  </a:lnTo>
                  <a:lnTo>
                    <a:pt x="304" y="619"/>
                  </a:lnTo>
                  <a:lnTo>
                    <a:pt x="307" y="611"/>
                  </a:lnTo>
                  <a:lnTo>
                    <a:pt x="310" y="594"/>
                  </a:lnTo>
                  <a:lnTo>
                    <a:pt x="309" y="590"/>
                  </a:lnTo>
                  <a:lnTo>
                    <a:pt x="307" y="589"/>
                  </a:lnTo>
                  <a:lnTo>
                    <a:pt x="307" y="587"/>
                  </a:lnTo>
                  <a:lnTo>
                    <a:pt x="305" y="586"/>
                  </a:lnTo>
                  <a:lnTo>
                    <a:pt x="303" y="586"/>
                  </a:lnTo>
                  <a:lnTo>
                    <a:pt x="301" y="585"/>
                  </a:lnTo>
                  <a:lnTo>
                    <a:pt x="300" y="583"/>
                  </a:lnTo>
                  <a:lnTo>
                    <a:pt x="300" y="582"/>
                  </a:lnTo>
                  <a:lnTo>
                    <a:pt x="300" y="580"/>
                  </a:lnTo>
                  <a:lnTo>
                    <a:pt x="300" y="578"/>
                  </a:lnTo>
                  <a:lnTo>
                    <a:pt x="299" y="576"/>
                  </a:lnTo>
                  <a:lnTo>
                    <a:pt x="296" y="576"/>
                  </a:lnTo>
                  <a:lnTo>
                    <a:pt x="294" y="575"/>
                  </a:lnTo>
                  <a:lnTo>
                    <a:pt x="291" y="575"/>
                  </a:lnTo>
                  <a:lnTo>
                    <a:pt x="290" y="575"/>
                  </a:lnTo>
                  <a:lnTo>
                    <a:pt x="289" y="573"/>
                  </a:lnTo>
                  <a:lnTo>
                    <a:pt x="289" y="571"/>
                  </a:lnTo>
                  <a:lnTo>
                    <a:pt x="291" y="570"/>
                  </a:lnTo>
                  <a:lnTo>
                    <a:pt x="288" y="569"/>
                  </a:lnTo>
                  <a:lnTo>
                    <a:pt x="286" y="569"/>
                  </a:lnTo>
                  <a:lnTo>
                    <a:pt x="285" y="567"/>
                  </a:lnTo>
                  <a:lnTo>
                    <a:pt x="286" y="562"/>
                  </a:lnTo>
                  <a:lnTo>
                    <a:pt x="285" y="559"/>
                  </a:lnTo>
                  <a:lnTo>
                    <a:pt x="284" y="559"/>
                  </a:lnTo>
                  <a:lnTo>
                    <a:pt x="282" y="559"/>
                  </a:lnTo>
                  <a:lnTo>
                    <a:pt x="281" y="557"/>
                  </a:lnTo>
                  <a:lnTo>
                    <a:pt x="280" y="548"/>
                  </a:lnTo>
                  <a:lnTo>
                    <a:pt x="278" y="547"/>
                  </a:lnTo>
                  <a:lnTo>
                    <a:pt x="276" y="540"/>
                  </a:lnTo>
                  <a:lnTo>
                    <a:pt x="275" y="539"/>
                  </a:lnTo>
                  <a:lnTo>
                    <a:pt x="273" y="537"/>
                  </a:lnTo>
                  <a:lnTo>
                    <a:pt x="272" y="535"/>
                  </a:lnTo>
                  <a:lnTo>
                    <a:pt x="269" y="534"/>
                  </a:lnTo>
                  <a:lnTo>
                    <a:pt x="267" y="534"/>
                  </a:lnTo>
                  <a:lnTo>
                    <a:pt x="264" y="534"/>
                  </a:lnTo>
                  <a:lnTo>
                    <a:pt x="262" y="535"/>
                  </a:lnTo>
                  <a:lnTo>
                    <a:pt x="261" y="534"/>
                  </a:lnTo>
                  <a:lnTo>
                    <a:pt x="260" y="532"/>
                  </a:lnTo>
                  <a:lnTo>
                    <a:pt x="257" y="529"/>
                  </a:lnTo>
                  <a:lnTo>
                    <a:pt x="256" y="529"/>
                  </a:lnTo>
                  <a:lnTo>
                    <a:pt x="253" y="525"/>
                  </a:lnTo>
                  <a:lnTo>
                    <a:pt x="252" y="523"/>
                  </a:lnTo>
                  <a:lnTo>
                    <a:pt x="253" y="518"/>
                  </a:lnTo>
                  <a:lnTo>
                    <a:pt x="253" y="514"/>
                  </a:lnTo>
                  <a:lnTo>
                    <a:pt x="252" y="512"/>
                  </a:lnTo>
                  <a:lnTo>
                    <a:pt x="251" y="511"/>
                  </a:lnTo>
                  <a:lnTo>
                    <a:pt x="249" y="510"/>
                  </a:lnTo>
                  <a:lnTo>
                    <a:pt x="249" y="509"/>
                  </a:lnTo>
                  <a:lnTo>
                    <a:pt x="244" y="508"/>
                  </a:lnTo>
                  <a:lnTo>
                    <a:pt x="243" y="504"/>
                  </a:lnTo>
                  <a:lnTo>
                    <a:pt x="240" y="504"/>
                  </a:lnTo>
                  <a:lnTo>
                    <a:pt x="240" y="503"/>
                  </a:lnTo>
                  <a:lnTo>
                    <a:pt x="240" y="499"/>
                  </a:lnTo>
                  <a:lnTo>
                    <a:pt x="239" y="498"/>
                  </a:lnTo>
                  <a:lnTo>
                    <a:pt x="239" y="495"/>
                  </a:lnTo>
                  <a:lnTo>
                    <a:pt x="231" y="487"/>
                  </a:lnTo>
                  <a:lnTo>
                    <a:pt x="227" y="479"/>
                  </a:lnTo>
                  <a:lnTo>
                    <a:pt x="223" y="476"/>
                  </a:lnTo>
                  <a:lnTo>
                    <a:pt x="215" y="467"/>
                  </a:lnTo>
                  <a:lnTo>
                    <a:pt x="213" y="466"/>
                  </a:lnTo>
                  <a:lnTo>
                    <a:pt x="211" y="463"/>
                  </a:lnTo>
                  <a:lnTo>
                    <a:pt x="209" y="460"/>
                  </a:lnTo>
                  <a:lnTo>
                    <a:pt x="204" y="460"/>
                  </a:lnTo>
                  <a:lnTo>
                    <a:pt x="189" y="455"/>
                  </a:lnTo>
                  <a:lnTo>
                    <a:pt x="186" y="455"/>
                  </a:lnTo>
                  <a:lnTo>
                    <a:pt x="184" y="453"/>
                  </a:lnTo>
                  <a:lnTo>
                    <a:pt x="183" y="454"/>
                  </a:lnTo>
                  <a:lnTo>
                    <a:pt x="180" y="445"/>
                  </a:lnTo>
                  <a:lnTo>
                    <a:pt x="178" y="444"/>
                  </a:lnTo>
                  <a:lnTo>
                    <a:pt x="178" y="443"/>
                  </a:lnTo>
                  <a:lnTo>
                    <a:pt x="174" y="440"/>
                  </a:lnTo>
                  <a:lnTo>
                    <a:pt x="172" y="437"/>
                  </a:lnTo>
                  <a:lnTo>
                    <a:pt x="171" y="434"/>
                  </a:lnTo>
                  <a:lnTo>
                    <a:pt x="168" y="432"/>
                  </a:lnTo>
                  <a:lnTo>
                    <a:pt x="166" y="432"/>
                  </a:lnTo>
                  <a:lnTo>
                    <a:pt x="165" y="430"/>
                  </a:lnTo>
                  <a:lnTo>
                    <a:pt x="163" y="429"/>
                  </a:lnTo>
                  <a:lnTo>
                    <a:pt x="162" y="427"/>
                  </a:lnTo>
                  <a:lnTo>
                    <a:pt x="159" y="426"/>
                  </a:lnTo>
                  <a:lnTo>
                    <a:pt x="158" y="427"/>
                  </a:lnTo>
                  <a:lnTo>
                    <a:pt x="156" y="428"/>
                  </a:lnTo>
                  <a:lnTo>
                    <a:pt x="155" y="428"/>
                  </a:lnTo>
                  <a:lnTo>
                    <a:pt x="152" y="424"/>
                  </a:lnTo>
                  <a:lnTo>
                    <a:pt x="149" y="417"/>
                  </a:lnTo>
                  <a:lnTo>
                    <a:pt x="147" y="415"/>
                  </a:lnTo>
                  <a:lnTo>
                    <a:pt x="138" y="412"/>
                  </a:lnTo>
                  <a:lnTo>
                    <a:pt x="136" y="412"/>
                  </a:lnTo>
                  <a:lnTo>
                    <a:pt x="135" y="408"/>
                  </a:lnTo>
                  <a:lnTo>
                    <a:pt x="131" y="401"/>
                  </a:lnTo>
                  <a:lnTo>
                    <a:pt x="132" y="399"/>
                  </a:lnTo>
                  <a:lnTo>
                    <a:pt x="135" y="391"/>
                  </a:lnTo>
                  <a:lnTo>
                    <a:pt x="133" y="389"/>
                  </a:lnTo>
                  <a:lnTo>
                    <a:pt x="134" y="384"/>
                  </a:lnTo>
                  <a:lnTo>
                    <a:pt x="133" y="381"/>
                  </a:lnTo>
                  <a:lnTo>
                    <a:pt x="129" y="377"/>
                  </a:lnTo>
                  <a:lnTo>
                    <a:pt x="121" y="375"/>
                  </a:lnTo>
                  <a:lnTo>
                    <a:pt x="121" y="371"/>
                  </a:lnTo>
                  <a:lnTo>
                    <a:pt x="120" y="369"/>
                  </a:lnTo>
                  <a:lnTo>
                    <a:pt x="122" y="367"/>
                  </a:lnTo>
                  <a:lnTo>
                    <a:pt x="123" y="364"/>
                  </a:lnTo>
                  <a:lnTo>
                    <a:pt x="124" y="363"/>
                  </a:lnTo>
                  <a:lnTo>
                    <a:pt x="125" y="359"/>
                  </a:lnTo>
                  <a:lnTo>
                    <a:pt x="124" y="356"/>
                  </a:lnTo>
                  <a:lnTo>
                    <a:pt x="125" y="353"/>
                  </a:lnTo>
                  <a:lnTo>
                    <a:pt x="125" y="350"/>
                  </a:lnTo>
                  <a:lnTo>
                    <a:pt x="124" y="348"/>
                  </a:lnTo>
                  <a:lnTo>
                    <a:pt x="123" y="343"/>
                  </a:lnTo>
                  <a:lnTo>
                    <a:pt x="124" y="336"/>
                  </a:lnTo>
                  <a:lnTo>
                    <a:pt x="125" y="334"/>
                  </a:lnTo>
                  <a:lnTo>
                    <a:pt x="126" y="329"/>
                  </a:lnTo>
                  <a:lnTo>
                    <a:pt x="125" y="325"/>
                  </a:lnTo>
                  <a:lnTo>
                    <a:pt x="123" y="321"/>
                  </a:lnTo>
                  <a:lnTo>
                    <a:pt x="122" y="317"/>
                  </a:lnTo>
                  <a:lnTo>
                    <a:pt x="120" y="316"/>
                  </a:lnTo>
                  <a:lnTo>
                    <a:pt x="115" y="314"/>
                  </a:lnTo>
                  <a:lnTo>
                    <a:pt x="113" y="313"/>
                  </a:lnTo>
                  <a:lnTo>
                    <a:pt x="113" y="311"/>
                  </a:lnTo>
                  <a:lnTo>
                    <a:pt x="112" y="310"/>
                  </a:lnTo>
                  <a:lnTo>
                    <a:pt x="108" y="310"/>
                  </a:lnTo>
                  <a:lnTo>
                    <a:pt x="113" y="308"/>
                  </a:lnTo>
                  <a:lnTo>
                    <a:pt x="114" y="305"/>
                  </a:lnTo>
                  <a:lnTo>
                    <a:pt x="114" y="302"/>
                  </a:lnTo>
                  <a:lnTo>
                    <a:pt x="113" y="298"/>
                  </a:lnTo>
                  <a:lnTo>
                    <a:pt x="110" y="297"/>
                  </a:lnTo>
                  <a:lnTo>
                    <a:pt x="109" y="295"/>
                  </a:lnTo>
                  <a:lnTo>
                    <a:pt x="109" y="294"/>
                  </a:lnTo>
                  <a:lnTo>
                    <a:pt x="111" y="292"/>
                  </a:lnTo>
                  <a:lnTo>
                    <a:pt x="110" y="291"/>
                  </a:lnTo>
                  <a:lnTo>
                    <a:pt x="107" y="290"/>
                  </a:lnTo>
                  <a:lnTo>
                    <a:pt x="106" y="290"/>
                  </a:lnTo>
                  <a:lnTo>
                    <a:pt x="107" y="293"/>
                  </a:lnTo>
                  <a:lnTo>
                    <a:pt x="108" y="295"/>
                  </a:lnTo>
                  <a:lnTo>
                    <a:pt x="109" y="300"/>
                  </a:lnTo>
                  <a:lnTo>
                    <a:pt x="110" y="302"/>
                  </a:lnTo>
                  <a:lnTo>
                    <a:pt x="110" y="304"/>
                  </a:lnTo>
                  <a:lnTo>
                    <a:pt x="108" y="305"/>
                  </a:lnTo>
                  <a:lnTo>
                    <a:pt x="106" y="304"/>
                  </a:lnTo>
                  <a:lnTo>
                    <a:pt x="105" y="301"/>
                  </a:lnTo>
                  <a:lnTo>
                    <a:pt x="103" y="301"/>
                  </a:lnTo>
                  <a:lnTo>
                    <a:pt x="103" y="304"/>
                  </a:lnTo>
                  <a:lnTo>
                    <a:pt x="104" y="306"/>
                  </a:lnTo>
                  <a:lnTo>
                    <a:pt x="104" y="309"/>
                  </a:lnTo>
                  <a:lnTo>
                    <a:pt x="106" y="311"/>
                  </a:lnTo>
                  <a:lnTo>
                    <a:pt x="106" y="314"/>
                  </a:lnTo>
                  <a:lnTo>
                    <a:pt x="104" y="313"/>
                  </a:lnTo>
                  <a:lnTo>
                    <a:pt x="99" y="296"/>
                  </a:lnTo>
                  <a:lnTo>
                    <a:pt x="97" y="281"/>
                  </a:lnTo>
                  <a:lnTo>
                    <a:pt x="99" y="278"/>
                  </a:lnTo>
                  <a:lnTo>
                    <a:pt x="97" y="254"/>
                  </a:lnTo>
                  <a:lnTo>
                    <a:pt x="99" y="253"/>
                  </a:lnTo>
                  <a:lnTo>
                    <a:pt x="96" y="249"/>
                  </a:lnTo>
                  <a:lnTo>
                    <a:pt x="93" y="246"/>
                  </a:lnTo>
                  <a:lnTo>
                    <a:pt x="89" y="236"/>
                  </a:lnTo>
                  <a:lnTo>
                    <a:pt x="89" y="231"/>
                  </a:lnTo>
                  <a:lnTo>
                    <a:pt x="86" y="230"/>
                  </a:lnTo>
                  <a:lnTo>
                    <a:pt x="81" y="231"/>
                  </a:lnTo>
                  <a:lnTo>
                    <a:pt x="80" y="230"/>
                  </a:lnTo>
                  <a:lnTo>
                    <a:pt x="78" y="227"/>
                  </a:lnTo>
                  <a:lnTo>
                    <a:pt x="78" y="223"/>
                  </a:lnTo>
                  <a:lnTo>
                    <a:pt x="79" y="216"/>
                  </a:lnTo>
                  <a:lnTo>
                    <a:pt x="78" y="213"/>
                  </a:lnTo>
                  <a:lnTo>
                    <a:pt x="80" y="211"/>
                  </a:lnTo>
                  <a:lnTo>
                    <a:pt x="78" y="207"/>
                  </a:lnTo>
                  <a:lnTo>
                    <a:pt x="78" y="204"/>
                  </a:lnTo>
                  <a:lnTo>
                    <a:pt x="77" y="202"/>
                  </a:lnTo>
                  <a:lnTo>
                    <a:pt x="79" y="201"/>
                  </a:lnTo>
                  <a:lnTo>
                    <a:pt x="80" y="200"/>
                  </a:lnTo>
                  <a:lnTo>
                    <a:pt x="80" y="193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7"/>
                  </a:lnTo>
                  <a:lnTo>
                    <a:pt x="66" y="175"/>
                  </a:lnTo>
                  <a:lnTo>
                    <a:pt x="65" y="172"/>
                  </a:lnTo>
                  <a:lnTo>
                    <a:pt x="65" y="169"/>
                  </a:lnTo>
                  <a:lnTo>
                    <a:pt x="64" y="167"/>
                  </a:lnTo>
                  <a:lnTo>
                    <a:pt x="63" y="166"/>
                  </a:lnTo>
                  <a:lnTo>
                    <a:pt x="61" y="165"/>
                  </a:lnTo>
                  <a:lnTo>
                    <a:pt x="61" y="163"/>
                  </a:lnTo>
                  <a:lnTo>
                    <a:pt x="60" y="160"/>
                  </a:lnTo>
                  <a:lnTo>
                    <a:pt x="55" y="155"/>
                  </a:lnTo>
                  <a:lnTo>
                    <a:pt x="54" y="155"/>
                  </a:lnTo>
                  <a:lnTo>
                    <a:pt x="51" y="155"/>
                  </a:lnTo>
                  <a:lnTo>
                    <a:pt x="51" y="149"/>
                  </a:lnTo>
                  <a:lnTo>
                    <a:pt x="48" y="146"/>
                  </a:lnTo>
                  <a:lnTo>
                    <a:pt x="47" y="148"/>
                  </a:lnTo>
                  <a:lnTo>
                    <a:pt x="43" y="143"/>
                  </a:lnTo>
                  <a:lnTo>
                    <a:pt x="42" y="141"/>
                  </a:lnTo>
                  <a:lnTo>
                    <a:pt x="42" y="138"/>
                  </a:lnTo>
                  <a:lnTo>
                    <a:pt x="44" y="137"/>
                  </a:lnTo>
                  <a:lnTo>
                    <a:pt x="46" y="137"/>
                  </a:lnTo>
                  <a:lnTo>
                    <a:pt x="48" y="137"/>
                  </a:lnTo>
                  <a:lnTo>
                    <a:pt x="49" y="136"/>
                  </a:lnTo>
                  <a:lnTo>
                    <a:pt x="46" y="133"/>
                  </a:lnTo>
                  <a:lnTo>
                    <a:pt x="47" y="130"/>
                  </a:lnTo>
                  <a:lnTo>
                    <a:pt x="46" y="122"/>
                  </a:lnTo>
                  <a:lnTo>
                    <a:pt x="44" y="121"/>
                  </a:lnTo>
                  <a:lnTo>
                    <a:pt x="42" y="119"/>
                  </a:lnTo>
                  <a:lnTo>
                    <a:pt x="39" y="118"/>
                  </a:lnTo>
                  <a:lnTo>
                    <a:pt x="38" y="113"/>
                  </a:lnTo>
                  <a:lnTo>
                    <a:pt x="35" y="110"/>
                  </a:lnTo>
                  <a:lnTo>
                    <a:pt x="38" y="108"/>
                  </a:lnTo>
                  <a:lnTo>
                    <a:pt x="41" y="107"/>
                  </a:lnTo>
                  <a:lnTo>
                    <a:pt x="44" y="109"/>
                  </a:lnTo>
                  <a:lnTo>
                    <a:pt x="46" y="112"/>
                  </a:lnTo>
                  <a:lnTo>
                    <a:pt x="51" y="112"/>
                  </a:lnTo>
                  <a:lnTo>
                    <a:pt x="54" y="115"/>
                  </a:lnTo>
                  <a:lnTo>
                    <a:pt x="55" y="110"/>
                  </a:lnTo>
                  <a:lnTo>
                    <a:pt x="57" y="107"/>
                  </a:lnTo>
                  <a:lnTo>
                    <a:pt x="57" y="109"/>
                  </a:lnTo>
                  <a:lnTo>
                    <a:pt x="56" y="111"/>
                  </a:lnTo>
                  <a:lnTo>
                    <a:pt x="56" y="114"/>
                  </a:lnTo>
                  <a:lnTo>
                    <a:pt x="57" y="117"/>
                  </a:lnTo>
                  <a:lnTo>
                    <a:pt x="58" y="117"/>
                  </a:lnTo>
                  <a:lnTo>
                    <a:pt x="60" y="105"/>
                  </a:lnTo>
                  <a:lnTo>
                    <a:pt x="58" y="105"/>
                  </a:lnTo>
                  <a:lnTo>
                    <a:pt x="56" y="103"/>
                  </a:lnTo>
                  <a:lnTo>
                    <a:pt x="56" y="101"/>
                  </a:lnTo>
                  <a:lnTo>
                    <a:pt x="55" y="97"/>
                  </a:lnTo>
                  <a:lnTo>
                    <a:pt x="48" y="97"/>
                  </a:lnTo>
                  <a:lnTo>
                    <a:pt x="48" y="95"/>
                  </a:lnTo>
                  <a:lnTo>
                    <a:pt x="43" y="92"/>
                  </a:lnTo>
                  <a:lnTo>
                    <a:pt x="41" y="91"/>
                  </a:lnTo>
                  <a:lnTo>
                    <a:pt x="41" y="87"/>
                  </a:lnTo>
                  <a:lnTo>
                    <a:pt x="38" y="83"/>
                  </a:lnTo>
                  <a:lnTo>
                    <a:pt x="34" y="83"/>
                  </a:lnTo>
                  <a:lnTo>
                    <a:pt x="32" y="83"/>
                  </a:lnTo>
                  <a:lnTo>
                    <a:pt x="31" y="81"/>
                  </a:lnTo>
                  <a:lnTo>
                    <a:pt x="29" y="76"/>
                  </a:lnTo>
                  <a:lnTo>
                    <a:pt x="26" y="73"/>
                  </a:lnTo>
                  <a:lnTo>
                    <a:pt x="25" y="71"/>
                  </a:lnTo>
                  <a:lnTo>
                    <a:pt x="26" y="64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3" y="53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21" y="41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0" y="0"/>
                  </a:lnTo>
                  <a:lnTo>
                    <a:pt x="287" y="12"/>
                  </a:lnTo>
                  <a:lnTo>
                    <a:pt x="287" y="22"/>
                  </a:lnTo>
                  <a:lnTo>
                    <a:pt x="280" y="28"/>
                  </a:lnTo>
                  <a:lnTo>
                    <a:pt x="275" y="30"/>
                  </a:lnTo>
                  <a:lnTo>
                    <a:pt x="273" y="38"/>
                  </a:lnTo>
                  <a:lnTo>
                    <a:pt x="263" y="49"/>
                  </a:lnTo>
                  <a:lnTo>
                    <a:pt x="261" y="50"/>
                  </a:lnTo>
                  <a:lnTo>
                    <a:pt x="260" y="52"/>
                  </a:lnTo>
                  <a:lnTo>
                    <a:pt x="258" y="55"/>
                  </a:lnTo>
                  <a:lnTo>
                    <a:pt x="253" y="61"/>
                  </a:lnTo>
                  <a:lnTo>
                    <a:pt x="256" y="66"/>
                  </a:lnTo>
                  <a:lnTo>
                    <a:pt x="259" y="69"/>
                  </a:lnTo>
                  <a:lnTo>
                    <a:pt x="261" y="74"/>
                  </a:lnTo>
                  <a:lnTo>
                    <a:pt x="264" y="76"/>
                  </a:lnTo>
                  <a:lnTo>
                    <a:pt x="263" y="79"/>
                  </a:lnTo>
                  <a:lnTo>
                    <a:pt x="262" y="80"/>
                  </a:lnTo>
                  <a:lnTo>
                    <a:pt x="261" y="82"/>
                  </a:lnTo>
                  <a:lnTo>
                    <a:pt x="263" y="89"/>
                  </a:lnTo>
                  <a:lnTo>
                    <a:pt x="263" y="99"/>
                  </a:lnTo>
                  <a:lnTo>
                    <a:pt x="261" y="108"/>
                  </a:lnTo>
                  <a:lnTo>
                    <a:pt x="258" y="115"/>
                  </a:lnTo>
                  <a:lnTo>
                    <a:pt x="257" y="116"/>
                  </a:lnTo>
                  <a:lnTo>
                    <a:pt x="257" y="126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23" name="Freeform 409" descr="Papel carta">
              <a:extLst>
                <a:ext uri="{FF2B5EF4-FFF2-40B4-BE49-F238E27FC236}">
                  <a16:creationId xmlns:a16="http://schemas.microsoft.com/office/drawing/2014/main" id="{538B8173-C4FE-44FC-9513-CA0E0207F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258" y="2940838"/>
              <a:ext cx="1314227" cy="1530924"/>
            </a:xfrm>
            <a:custGeom>
              <a:avLst/>
              <a:gdLst>
                <a:gd name="T0" fmla="*/ 423 w 655"/>
                <a:gd name="T1" fmla="*/ 552 h 763"/>
                <a:gd name="T2" fmla="*/ 406 w 655"/>
                <a:gd name="T3" fmla="*/ 549 h 763"/>
                <a:gd name="T4" fmla="*/ 458 w 655"/>
                <a:gd name="T5" fmla="*/ 587 h 763"/>
                <a:gd name="T6" fmla="*/ 524 w 655"/>
                <a:gd name="T7" fmla="*/ 650 h 763"/>
                <a:gd name="T8" fmla="*/ 560 w 655"/>
                <a:gd name="T9" fmla="*/ 708 h 763"/>
                <a:gd name="T10" fmla="*/ 593 w 655"/>
                <a:gd name="T11" fmla="*/ 756 h 763"/>
                <a:gd name="T12" fmla="*/ 654 w 655"/>
                <a:gd name="T13" fmla="*/ 696 h 763"/>
                <a:gd name="T14" fmla="*/ 624 w 655"/>
                <a:gd name="T15" fmla="*/ 646 h 763"/>
                <a:gd name="T16" fmla="*/ 591 w 655"/>
                <a:gd name="T17" fmla="*/ 590 h 763"/>
                <a:gd name="T18" fmla="*/ 549 w 655"/>
                <a:gd name="T19" fmla="*/ 559 h 763"/>
                <a:gd name="T20" fmla="*/ 538 w 655"/>
                <a:gd name="T21" fmla="*/ 589 h 763"/>
                <a:gd name="T22" fmla="*/ 535 w 655"/>
                <a:gd name="T23" fmla="*/ 575 h 763"/>
                <a:gd name="T24" fmla="*/ 511 w 655"/>
                <a:gd name="T25" fmla="*/ 565 h 763"/>
                <a:gd name="T26" fmla="*/ 508 w 655"/>
                <a:gd name="T27" fmla="*/ 487 h 763"/>
                <a:gd name="T28" fmla="*/ 475 w 655"/>
                <a:gd name="T29" fmla="*/ 414 h 763"/>
                <a:gd name="T30" fmla="*/ 459 w 655"/>
                <a:gd name="T31" fmla="*/ 382 h 763"/>
                <a:gd name="T32" fmla="*/ 435 w 655"/>
                <a:gd name="T33" fmla="*/ 322 h 763"/>
                <a:gd name="T34" fmla="*/ 432 w 655"/>
                <a:gd name="T35" fmla="*/ 268 h 763"/>
                <a:gd name="T36" fmla="*/ 416 w 655"/>
                <a:gd name="T37" fmla="*/ 222 h 763"/>
                <a:gd name="T38" fmla="*/ 388 w 655"/>
                <a:gd name="T39" fmla="*/ 222 h 763"/>
                <a:gd name="T40" fmla="*/ 375 w 655"/>
                <a:gd name="T41" fmla="*/ 220 h 763"/>
                <a:gd name="T42" fmla="*/ 364 w 655"/>
                <a:gd name="T43" fmla="*/ 176 h 763"/>
                <a:gd name="T44" fmla="*/ 345 w 655"/>
                <a:gd name="T45" fmla="*/ 139 h 763"/>
                <a:gd name="T46" fmla="*/ 321 w 655"/>
                <a:gd name="T47" fmla="*/ 86 h 763"/>
                <a:gd name="T48" fmla="*/ 286 w 655"/>
                <a:gd name="T49" fmla="*/ 53 h 763"/>
                <a:gd name="T50" fmla="*/ 114 w 655"/>
                <a:gd name="T51" fmla="*/ 1 h 763"/>
                <a:gd name="T52" fmla="*/ 106 w 655"/>
                <a:gd name="T53" fmla="*/ 24 h 763"/>
                <a:gd name="T54" fmla="*/ 126 w 655"/>
                <a:gd name="T55" fmla="*/ 26 h 763"/>
                <a:gd name="T56" fmla="*/ 111 w 655"/>
                <a:gd name="T57" fmla="*/ 35 h 763"/>
                <a:gd name="T58" fmla="*/ 92 w 655"/>
                <a:gd name="T59" fmla="*/ 21 h 763"/>
                <a:gd name="T60" fmla="*/ 46 w 655"/>
                <a:gd name="T61" fmla="*/ 32 h 763"/>
                <a:gd name="T62" fmla="*/ 4 w 655"/>
                <a:gd name="T63" fmla="*/ 20 h 763"/>
                <a:gd name="T64" fmla="*/ 23 w 655"/>
                <a:gd name="T65" fmla="*/ 46 h 763"/>
                <a:gd name="T66" fmla="*/ 40 w 655"/>
                <a:gd name="T67" fmla="*/ 72 h 763"/>
                <a:gd name="T68" fmla="*/ 65 w 655"/>
                <a:gd name="T69" fmla="*/ 112 h 763"/>
                <a:gd name="T70" fmla="*/ 103 w 655"/>
                <a:gd name="T71" fmla="*/ 127 h 763"/>
                <a:gd name="T72" fmla="*/ 145 w 655"/>
                <a:gd name="T73" fmla="*/ 162 h 763"/>
                <a:gd name="T74" fmla="*/ 158 w 655"/>
                <a:gd name="T75" fmla="*/ 187 h 763"/>
                <a:gd name="T76" fmla="*/ 184 w 655"/>
                <a:gd name="T77" fmla="*/ 174 h 763"/>
                <a:gd name="T78" fmla="*/ 213 w 655"/>
                <a:gd name="T79" fmla="*/ 187 h 763"/>
                <a:gd name="T80" fmla="*/ 233 w 655"/>
                <a:gd name="T81" fmla="*/ 172 h 763"/>
                <a:gd name="T82" fmla="*/ 229 w 655"/>
                <a:gd name="T83" fmla="*/ 186 h 763"/>
                <a:gd name="T84" fmla="*/ 230 w 655"/>
                <a:gd name="T85" fmla="*/ 195 h 763"/>
                <a:gd name="T86" fmla="*/ 238 w 655"/>
                <a:gd name="T87" fmla="*/ 230 h 763"/>
                <a:gd name="T88" fmla="*/ 256 w 655"/>
                <a:gd name="T89" fmla="*/ 249 h 763"/>
                <a:gd name="T90" fmla="*/ 286 w 655"/>
                <a:gd name="T91" fmla="*/ 263 h 763"/>
                <a:gd name="T92" fmla="*/ 325 w 655"/>
                <a:gd name="T93" fmla="*/ 301 h 763"/>
                <a:gd name="T94" fmla="*/ 340 w 655"/>
                <a:gd name="T95" fmla="*/ 345 h 763"/>
                <a:gd name="T96" fmla="*/ 345 w 655"/>
                <a:gd name="T97" fmla="*/ 343 h 763"/>
                <a:gd name="T98" fmla="*/ 348 w 655"/>
                <a:gd name="T99" fmla="*/ 366 h 763"/>
                <a:gd name="T100" fmla="*/ 338 w 655"/>
                <a:gd name="T101" fmla="*/ 394 h 763"/>
                <a:gd name="T102" fmla="*/ 336 w 655"/>
                <a:gd name="T103" fmla="*/ 420 h 763"/>
                <a:gd name="T104" fmla="*/ 321 w 655"/>
                <a:gd name="T105" fmla="*/ 462 h 763"/>
                <a:gd name="T106" fmla="*/ 328 w 655"/>
                <a:gd name="T107" fmla="*/ 458 h 763"/>
                <a:gd name="T108" fmla="*/ 331 w 655"/>
                <a:gd name="T109" fmla="*/ 466 h 763"/>
                <a:gd name="T110" fmla="*/ 333 w 655"/>
                <a:gd name="T111" fmla="*/ 493 h 763"/>
                <a:gd name="T112" fmla="*/ 341 w 655"/>
                <a:gd name="T113" fmla="*/ 481 h 763"/>
                <a:gd name="T114" fmla="*/ 345 w 655"/>
                <a:gd name="T115" fmla="*/ 467 h 763"/>
                <a:gd name="T116" fmla="*/ 367 w 655"/>
                <a:gd name="T117" fmla="*/ 516 h 763"/>
                <a:gd name="T118" fmla="*/ 375 w 655"/>
                <a:gd name="T119" fmla="*/ 513 h 763"/>
                <a:gd name="T120" fmla="*/ 390 w 655"/>
                <a:gd name="T121" fmla="*/ 53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5" h="763">
                  <a:moveTo>
                    <a:pt x="390" y="530"/>
                  </a:moveTo>
                  <a:lnTo>
                    <a:pt x="390" y="531"/>
                  </a:lnTo>
                  <a:lnTo>
                    <a:pt x="393" y="533"/>
                  </a:lnTo>
                  <a:lnTo>
                    <a:pt x="394" y="534"/>
                  </a:lnTo>
                  <a:lnTo>
                    <a:pt x="400" y="537"/>
                  </a:lnTo>
                  <a:lnTo>
                    <a:pt x="402" y="539"/>
                  </a:lnTo>
                  <a:lnTo>
                    <a:pt x="403" y="541"/>
                  </a:lnTo>
                  <a:lnTo>
                    <a:pt x="404" y="542"/>
                  </a:lnTo>
                  <a:lnTo>
                    <a:pt x="416" y="548"/>
                  </a:lnTo>
                  <a:lnTo>
                    <a:pt x="417" y="550"/>
                  </a:lnTo>
                  <a:lnTo>
                    <a:pt x="419" y="551"/>
                  </a:lnTo>
                  <a:lnTo>
                    <a:pt x="421" y="551"/>
                  </a:lnTo>
                  <a:lnTo>
                    <a:pt x="423" y="552"/>
                  </a:lnTo>
                  <a:lnTo>
                    <a:pt x="425" y="554"/>
                  </a:lnTo>
                  <a:lnTo>
                    <a:pt x="424" y="555"/>
                  </a:lnTo>
                  <a:lnTo>
                    <a:pt x="421" y="554"/>
                  </a:lnTo>
                  <a:lnTo>
                    <a:pt x="419" y="553"/>
                  </a:lnTo>
                  <a:lnTo>
                    <a:pt x="417" y="552"/>
                  </a:lnTo>
                  <a:lnTo>
                    <a:pt x="390" y="539"/>
                  </a:lnTo>
                  <a:lnTo>
                    <a:pt x="382" y="539"/>
                  </a:lnTo>
                  <a:lnTo>
                    <a:pt x="380" y="540"/>
                  </a:lnTo>
                  <a:lnTo>
                    <a:pt x="380" y="542"/>
                  </a:lnTo>
                  <a:lnTo>
                    <a:pt x="381" y="545"/>
                  </a:lnTo>
                  <a:lnTo>
                    <a:pt x="385" y="545"/>
                  </a:lnTo>
                  <a:lnTo>
                    <a:pt x="387" y="546"/>
                  </a:lnTo>
                  <a:lnTo>
                    <a:pt x="406" y="549"/>
                  </a:lnTo>
                  <a:lnTo>
                    <a:pt x="412" y="553"/>
                  </a:lnTo>
                  <a:lnTo>
                    <a:pt x="424" y="557"/>
                  </a:lnTo>
                  <a:lnTo>
                    <a:pt x="434" y="565"/>
                  </a:lnTo>
                  <a:lnTo>
                    <a:pt x="436" y="565"/>
                  </a:lnTo>
                  <a:lnTo>
                    <a:pt x="441" y="565"/>
                  </a:lnTo>
                  <a:lnTo>
                    <a:pt x="439" y="566"/>
                  </a:lnTo>
                  <a:lnTo>
                    <a:pt x="436" y="566"/>
                  </a:lnTo>
                  <a:lnTo>
                    <a:pt x="440" y="569"/>
                  </a:lnTo>
                  <a:lnTo>
                    <a:pt x="442" y="571"/>
                  </a:lnTo>
                  <a:lnTo>
                    <a:pt x="449" y="575"/>
                  </a:lnTo>
                  <a:lnTo>
                    <a:pt x="454" y="581"/>
                  </a:lnTo>
                  <a:lnTo>
                    <a:pt x="457" y="582"/>
                  </a:lnTo>
                  <a:lnTo>
                    <a:pt x="458" y="587"/>
                  </a:lnTo>
                  <a:lnTo>
                    <a:pt x="462" y="591"/>
                  </a:lnTo>
                  <a:lnTo>
                    <a:pt x="464" y="594"/>
                  </a:lnTo>
                  <a:lnTo>
                    <a:pt x="466" y="598"/>
                  </a:lnTo>
                  <a:lnTo>
                    <a:pt x="474" y="603"/>
                  </a:lnTo>
                  <a:lnTo>
                    <a:pt x="484" y="614"/>
                  </a:lnTo>
                  <a:lnTo>
                    <a:pt x="486" y="617"/>
                  </a:lnTo>
                  <a:lnTo>
                    <a:pt x="486" y="620"/>
                  </a:lnTo>
                  <a:lnTo>
                    <a:pt x="496" y="634"/>
                  </a:lnTo>
                  <a:lnTo>
                    <a:pt x="503" y="640"/>
                  </a:lnTo>
                  <a:lnTo>
                    <a:pt x="507" y="644"/>
                  </a:lnTo>
                  <a:lnTo>
                    <a:pt x="511" y="646"/>
                  </a:lnTo>
                  <a:lnTo>
                    <a:pt x="520" y="647"/>
                  </a:lnTo>
                  <a:lnTo>
                    <a:pt x="524" y="650"/>
                  </a:lnTo>
                  <a:lnTo>
                    <a:pt x="526" y="651"/>
                  </a:lnTo>
                  <a:lnTo>
                    <a:pt x="531" y="653"/>
                  </a:lnTo>
                  <a:lnTo>
                    <a:pt x="533" y="655"/>
                  </a:lnTo>
                  <a:lnTo>
                    <a:pt x="537" y="657"/>
                  </a:lnTo>
                  <a:lnTo>
                    <a:pt x="538" y="662"/>
                  </a:lnTo>
                  <a:lnTo>
                    <a:pt x="544" y="672"/>
                  </a:lnTo>
                  <a:lnTo>
                    <a:pt x="546" y="675"/>
                  </a:lnTo>
                  <a:lnTo>
                    <a:pt x="546" y="678"/>
                  </a:lnTo>
                  <a:lnTo>
                    <a:pt x="549" y="685"/>
                  </a:lnTo>
                  <a:lnTo>
                    <a:pt x="551" y="689"/>
                  </a:lnTo>
                  <a:lnTo>
                    <a:pt x="553" y="691"/>
                  </a:lnTo>
                  <a:lnTo>
                    <a:pt x="559" y="702"/>
                  </a:lnTo>
                  <a:lnTo>
                    <a:pt x="560" y="708"/>
                  </a:lnTo>
                  <a:lnTo>
                    <a:pt x="560" y="716"/>
                  </a:lnTo>
                  <a:lnTo>
                    <a:pt x="561" y="717"/>
                  </a:lnTo>
                  <a:lnTo>
                    <a:pt x="561" y="719"/>
                  </a:lnTo>
                  <a:lnTo>
                    <a:pt x="560" y="722"/>
                  </a:lnTo>
                  <a:lnTo>
                    <a:pt x="563" y="736"/>
                  </a:lnTo>
                  <a:lnTo>
                    <a:pt x="564" y="738"/>
                  </a:lnTo>
                  <a:lnTo>
                    <a:pt x="574" y="752"/>
                  </a:lnTo>
                  <a:lnTo>
                    <a:pt x="579" y="756"/>
                  </a:lnTo>
                  <a:lnTo>
                    <a:pt x="583" y="762"/>
                  </a:lnTo>
                  <a:lnTo>
                    <a:pt x="584" y="762"/>
                  </a:lnTo>
                  <a:lnTo>
                    <a:pt x="586" y="761"/>
                  </a:lnTo>
                  <a:lnTo>
                    <a:pt x="594" y="758"/>
                  </a:lnTo>
                  <a:lnTo>
                    <a:pt x="593" y="756"/>
                  </a:lnTo>
                  <a:lnTo>
                    <a:pt x="594" y="755"/>
                  </a:lnTo>
                  <a:lnTo>
                    <a:pt x="595" y="755"/>
                  </a:lnTo>
                  <a:lnTo>
                    <a:pt x="601" y="753"/>
                  </a:lnTo>
                  <a:lnTo>
                    <a:pt x="612" y="748"/>
                  </a:lnTo>
                  <a:lnTo>
                    <a:pt x="616" y="743"/>
                  </a:lnTo>
                  <a:lnTo>
                    <a:pt x="626" y="741"/>
                  </a:lnTo>
                  <a:lnTo>
                    <a:pt x="632" y="738"/>
                  </a:lnTo>
                  <a:lnTo>
                    <a:pt x="634" y="737"/>
                  </a:lnTo>
                  <a:lnTo>
                    <a:pt x="638" y="734"/>
                  </a:lnTo>
                  <a:lnTo>
                    <a:pt x="650" y="717"/>
                  </a:lnTo>
                  <a:lnTo>
                    <a:pt x="652" y="710"/>
                  </a:lnTo>
                  <a:lnTo>
                    <a:pt x="652" y="700"/>
                  </a:lnTo>
                  <a:lnTo>
                    <a:pt x="654" y="696"/>
                  </a:lnTo>
                  <a:lnTo>
                    <a:pt x="654" y="692"/>
                  </a:lnTo>
                  <a:lnTo>
                    <a:pt x="652" y="690"/>
                  </a:lnTo>
                  <a:lnTo>
                    <a:pt x="649" y="685"/>
                  </a:lnTo>
                  <a:lnTo>
                    <a:pt x="649" y="681"/>
                  </a:lnTo>
                  <a:lnTo>
                    <a:pt x="649" y="678"/>
                  </a:lnTo>
                  <a:lnTo>
                    <a:pt x="649" y="674"/>
                  </a:lnTo>
                  <a:lnTo>
                    <a:pt x="643" y="669"/>
                  </a:lnTo>
                  <a:lnTo>
                    <a:pt x="640" y="666"/>
                  </a:lnTo>
                  <a:lnTo>
                    <a:pt x="630" y="663"/>
                  </a:lnTo>
                  <a:lnTo>
                    <a:pt x="621" y="657"/>
                  </a:lnTo>
                  <a:lnTo>
                    <a:pt x="622" y="655"/>
                  </a:lnTo>
                  <a:lnTo>
                    <a:pt x="622" y="652"/>
                  </a:lnTo>
                  <a:lnTo>
                    <a:pt x="624" y="646"/>
                  </a:lnTo>
                  <a:lnTo>
                    <a:pt x="623" y="643"/>
                  </a:lnTo>
                  <a:lnTo>
                    <a:pt x="622" y="638"/>
                  </a:lnTo>
                  <a:lnTo>
                    <a:pt x="621" y="636"/>
                  </a:lnTo>
                  <a:lnTo>
                    <a:pt x="619" y="635"/>
                  </a:lnTo>
                  <a:lnTo>
                    <a:pt x="617" y="632"/>
                  </a:lnTo>
                  <a:lnTo>
                    <a:pt x="611" y="623"/>
                  </a:lnTo>
                  <a:lnTo>
                    <a:pt x="611" y="619"/>
                  </a:lnTo>
                  <a:lnTo>
                    <a:pt x="613" y="606"/>
                  </a:lnTo>
                  <a:lnTo>
                    <a:pt x="612" y="602"/>
                  </a:lnTo>
                  <a:lnTo>
                    <a:pt x="596" y="601"/>
                  </a:lnTo>
                  <a:lnTo>
                    <a:pt x="594" y="600"/>
                  </a:lnTo>
                  <a:lnTo>
                    <a:pt x="592" y="594"/>
                  </a:lnTo>
                  <a:lnTo>
                    <a:pt x="591" y="590"/>
                  </a:lnTo>
                  <a:lnTo>
                    <a:pt x="588" y="583"/>
                  </a:lnTo>
                  <a:lnTo>
                    <a:pt x="585" y="582"/>
                  </a:lnTo>
                  <a:lnTo>
                    <a:pt x="576" y="577"/>
                  </a:lnTo>
                  <a:lnTo>
                    <a:pt x="569" y="569"/>
                  </a:lnTo>
                  <a:lnTo>
                    <a:pt x="566" y="562"/>
                  </a:lnTo>
                  <a:lnTo>
                    <a:pt x="563" y="561"/>
                  </a:lnTo>
                  <a:lnTo>
                    <a:pt x="562" y="559"/>
                  </a:lnTo>
                  <a:lnTo>
                    <a:pt x="563" y="555"/>
                  </a:lnTo>
                  <a:lnTo>
                    <a:pt x="557" y="555"/>
                  </a:lnTo>
                  <a:lnTo>
                    <a:pt x="554" y="554"/>
                  </a:lnTo>
                  <a:lnTo>
                    <a:pt x="552" y="555"/>
                  </a:lnTo>
                  <a:lnTo>
                    <a:pt x="551" y="557"/>
                  </a:lnTo>
                  <a:lnTo>
                    <a:pt x="549" y="559"/>
                  </a:lnTo>
                  <a:lnTo>
                    <a:pt x="549" y="561"/>
                  </a:lnTo>
                  <a:lnTo>
                    <a:pt x="546" y="563"/>
                  </a:lnTo>
                  <a:lnTo>
                    <a:pt x="546" y="564"/>
                  </a:lnTo>
                  <a:lnTo>
                    <a:pt x="546" y="566"/>
                  </a:lnTo>
                  <a:lnTo>
                    <a:pt x="549" y="567"/>
                  </a:lnTo>
                  <a:lnTo>
                    <a:pt x="550" y="568"/>
                  </a:lnTo>
                  <a:lnTo>
                    <a:pt x="550" y="573"/>
                  </a:lnTo>
                  <a:lnTo>
                    <a:pt x="549" y="575"/>
                  </a:lnTo>
                  <a:lnTo>
                    <a:pt x="548" y="588"/>
                  </a:lnTo>
                  <a:lnTo>
                    <a:pt x="544" y="589"/>
                  </a:lnTo>
                  <a:lnTo>
                    <a:pt x="543" y="588"/>
                  </a:lnTo>
                  <a:lnTo>
                    <a:pt x="540" y="590"/>
                  </a:lnTo>
                  <a:lnTo>
                    <a:pt x="538" y="589"/>
                  </a:lnTo>
                  <a:lnTo>
                    <a:pt x="538" y="588"/>
                  </a:lnTo>
                  <a:lnTo>
                    <a:pt x="538" y="586"/>
                  </a:lnTo>
                  <a:lnTo>
                    <a:pt x="536" y="584"/>
                  </a:lnTo>
                  <a:lnTo>
                    <a:pt x="535" y="581"/>
                  </a:lnTo>
                  <a:lnTo>
                    <a:pt x="535" y="579"/>
                  </a:lnTo>
                  <a:lnTo>
                    <a:pt x="537" y="579"/>
                  </a:lnTo>
                  <a:lnTo>
                    <a:pt x="538" y="579"/>
                  </a:lnTo>
                  <a:lnTo>
                    <a:pt x="540" y="579"/>
                  </a:lnTo>
                  <a:lnTo>
                    <a:pt x="543" y="579"/>
                  </a:lnTo>
                  <a:lnTo>
                    <a:pt x="544" y="578"/>
                  </a:lnTo>
                  <a:lnTo>
                    <a:pt x="544" y="575"/>
                  </a:lnTo>
                  <a:lnTo>
                    <a:pt x="538" y="575"/>
                  </a:lnTo>
                  <a:lnTo>
                    <a:pt x="535" y="575"/>
                  </a:lnTo>
                  <a:lnTo>
                    <a:pt x="534" y="577"/>
                  </a:lnTo>
                  <a:lnTo>
                    <a:pt x="532" y="577"/>
                  </a:lnTo>
                  <a:lnTo>
                    <a:pt x="531" y="577"/>
                  </a:lnTo>
                  <a:lnTo>
                    <a:pt x="529" y="578"/>
                  </a:lnTo>
                  <a:lnTo>
                    <a:pt x="526" y="578"/>
                  </a:lnTo>
                  <a:lnTo>
                    <a:pt x="522" y="574"/>
                  </a:lnTo>
                  <a:lnTo>
                    <a:pt x="521" y="572"/>
                  </a:lnTo>
                  <a:lnTo>
                    <a:pt x="518" y="572"/>
                  </a:lnTo>
                  <a:lnTo>
                    <a:pt x="515" y="572"/>
                  </a:lnTo>
                  <a:lnTo>
                    <a:pt x="515" y="571"/>
                  </a:lnTo>
                  <a:lnTo>
                    <a:pt x="514" y="568"/>
                  </a:lnTo>
                  <a:lnTo>
                    <a:pt x="511" y="567"/>
                  </a:lnTo>
                  <a:lnTo>
                    <a:pt x="511" y="565"/>
                  </a:lnTo>
                  <a:lnTo>
                    <a:pt x="503" y="557"/>
                  </a:lnTo>
                  <a:lnTo>
                    <a:pt x="503" y="554"/>
                  </a:lnTo>
                  <a:lnTo>
                    <a:pt x="502" y="537"/>
                  </a:lnTo>
                  <a:lnTo>
                    <a:pt x="501" y="534"/>
                  </a:lnTo>
                  <a:lnTo>
                    <a:pt x="499" y="531"/>
                  </a:lnTo>
                  <a:lnTo>
                    <a:pt x="498" y="527"/>
                  </a:lnTo>
                  <a:lnTo>
                    <a:pt x="497" y="520"/>
                  </a:lnTo>
                  <a:lnTo>
                    <a:pt x="502" y="501"/>
                  </a:lnTo>
                  <a:lnTo>
                    <a:pt x="504" y="499"/>
                  </a:lnTo>
                  <a:lnTo>
                    <a:pt x="507" y="496"/>
                  </a:lnTo>
                  <a:lnTo>
                    <a:pt x="507" y="493"/>
                  </a:lnTo>
                  <a:lnTo>
                    <a:pt x="508" y="490"/>
                  </a:lnTo>
                  <a:lnTo>
                    <a:pt x="508" y="487"/>
                  </a:lnTo>
                  <a:lnTo>
                    <a:pt x="505" y="483"/>
                  </a:lnTo>
                  <a:lnTo>
                    <a:pt x="503" y="476"/>
                  </a:lnTo>
                  <a:lnTo>
                    <a:pt x="501" y="470"/>
                  </a:lnTo>
                  <a:lnTo>
                    <a:pt x="500" y="467"/>
                  </a:lnTo>
                  <a:lnTo>
                    <a:pt x="498" y="462"/>
                  </a:lnTo>
                  <a:lnTo>
                    <a:pt x="492" y="456"/>
                  </a:lnTo>
                  <a:lnTo>
                    <a:pt x="489" y="454"/>
                  </a:lnTo>
                  <a:lnTo>
                    <a:pt x="482" y="447"/>
                  </a:lnTo>
                  <a:lnTo>
                    <a:pt x="479" y="443"/>
                  </a:lnTo>
                  <a:lnTo>
                    <a:pt x="477" y="441"/>
                  </a:lnTo>
                  <a:lnTo>
                    <a:pt x="476" y="438"/>
                  </a:lnTo>
                  <a:lnTo>
                    <a:pt x="477" y="420"/>
                  </a:lnTo>
                  <a:lnTo>
                    <a:pt x="475" y="414"/>
                  </a:lnTo>
                  <a:lnTo>
                    <a:pt x="475" y="412"/>
                  </a:lnTo>
                  <a:lnTo>
                    <a:pt x="474" y="409"/>
                  </a:lnTo>
                  <a:lnTo>
                    <a:pt x="473" y="406"/>
                  </a:lnTo>
                  <a:lnTo>
                    <a:pt x="471" y="404"/>
                  </a:lnTo>
                  <a:lnTo>
                    <a:pt x="471" y="400"/>
                  </a:lnTo>
                  <a:lnTo>
                    <a:pt x="472" y="398"/>
                  </a:lnTo>
                  <a:lnTo>
                    <a:pt x="472" y="393"/>
                  </a:lnTo>
                  <a:lnTo>
                    <a:pt x="470" y="386"/>
                  </a:lnTo>
                  <a:lnTo>
                    <a:pt x="468" y="386"/>
                  </a:lnTo>
                  <a:lnTo>
                    <a:pt x="468" y="384"/>
                  </a:lnTo>
                  <a:lnTo>
                    <a:pt x="464" y="383"/>
                  </a:lnTo>
                  <a:lnTo>
                    <a:pt x="462" y="383"/>
                  </a:lnTo>
                  <a:lnTo>
                    <a:pt x="459" y="382"/>
                  </a:lnTo>
                  <a:lnTo>
                    <a:pt x="458" y="380"/>
                  </a:lnTo>
                  <a:lnTo>
                    <a:pt x="457" y="377"/>
                  </a:lnTo>
                  <a:lnTo>
                    <a:pt x="456" y="375"/>
                  </a:lnTo>
                  <a:lnTo>
                    <a:pt x="454" y="374"/>
                  </a:lnTo>
                  <a:lnTo>
                    <a:pt x="449" y="363"/>
                  </a:lnTo>
                  <a:lnTo>
                    <a:pt x="449" y="358"/>
                  </a:lnTo>
                  <a:lnTo>
                    <a:pt x="444" y="354"/>
                  </a:lnTo>
                  <a:lnTo>
                    <a:pt x="437" y="342"/>
                  </a:lnTo>
                  <a:lnTo>
                    <a:pt x="436" y="336"/>
                  </a:lnTo>
                  <a:lnTo>
                    <a:pt x="439" y="336"/>
                  </a:lnTo>
                  <a:lnTo>
                    <a:pt x="439" y="334"/>
                  </a:lnTo>
                  <a:lnTo>
                    <a:pt x="436" y="334"/>
                  </a:lnTo>
                  <a:lnTo>
                    <a:pt x="435" y="322"/>
                  </a:lnTo>
                  <a:lnTo>
                    <a:pt x="436" y="320"/>
                  </a:lnTo>
                  <a:lnTo>
                    <a:pt x="439" y="312"/>
                  </a:lnTo>
                  <a:lnTo>
                    <a:pt x="441" y="311"/>
                  </a:lnTo>
                  <a:lnTo>
                    <a:pt x="441" y="308"/>
                  </a:lnTo>
                  <a:lnTo>
                    <a:pt x="439" y="304"/>
                  </a:lnTo>
                  <a:lnTo>
                    <a:pt x="437" y="297"/>
                  </a:lnTo>
                  <a:lnTo>
                    <a:pt x="435" y="293"/>
                  </a:lnTo>
                  <a:lnTo>
                    <a:pt x="432" y="292"/>
                  </a:lnTo>
                  <a:lnTo>
                    <a:pt x="432" y="289"/>
                  </a:lnTo>
                  <a:lnTo>
                    <a:pt x="431" y="283"/>
                  </a:lnTo>
                  <a:lnTo>
                    <a:pt x="433" y="273"/>
                  </a:lnTo>
                  <a:lnTo>
                    <a:pt x="433" y="270"/>
                  </a:lnTo>
                  <a:lnTo>
                    <a:pt x="432" y="268"/>
                  </a:lnTo>
                  <a:lnTo>
                    <a:pt x="430" y="267"/>
                  </a:lnTo>
                  <a:lnTo>
                    <a:pt x="427" y="263"/>
                  </a:lnTo>
                  <a:lnTo>
                    <a:pt x="425" y="255"/>
                  </a:lnTo>
                  <a:lnTo>
                    <a:pt x="427" y="250"/>
                  </a:lnTo>
                  <a:lnTo>
                    <a:pt x="429" y="247"/>
                  </a:lnTo>
                  <a:lnTo>
                    <a:pt x="430" y="244"/>
                  </a:lnTo>
                  <a:lnTo>
                    <a:pt x="427" y="241"/>
                  </a:lnTo>
                  <a:lnTo>
                    <a:pt x="420" y="239"/>
                  </a:lnTo>
                  <a:lnTo>
                    <a:pt x="417" y="237"/>
                  </a:lnTo>
                  <a:lnTo>
                    <a:pt x="416" y="234"/>
                  </a:lnTo>
                  <a:lnTo>
                    <a:pt x="416" y="231"/>
                  </a:lnTo>
                  <a:lnTo>
                    <a:pt x="416" y="228"/>
                  </a:lnTo>
                  <a:lnTo>
                    <a:pt x="416" y="222"/>
                  </a:lnTo>
                  <a:lnTo>
                    <a:pt x="415" y="217"/>
                  </a:lnTo>
                  <a:lnTo>
                    <a:pt x="410" y="213"/>
                  </a:lnTo>
                  <a:lnTo>
                    <a:pt x="407" y="209"/>
                  </a:lnTo>
                  <a:lnTo>
                    <a:pt x="404" y="206"/>
                  </a:lnTo>
                  <a:lnTo>
                    <a:pt x="391" y="190"/>
                  </a:lnTo>
                  <a:lnTo>
                    <a:pt x="390" y="188"/>
                  </a:lnTo>
                  <a:lnTo>
                    <a:pt x="387" y="188"/>
                  </a:lnTo>
                  <a:lnTo>
                    <a:pt x="380" y="192"/>
                  </a:lnTo>
                  <a:lnTo>
                    <a:pt x="381" y="195"/>
                  </a:lnTo>
                  <a:lnTo>
                    <a:pt x="383" y="215"/>
                  </a:lnTo>
                  <a:lnTo>
                    <a:pt x="385" y="219"/>
                  </a:lnTo>
                  <a:lnTo>
                    <a:pt x="384" y="221"/>
                  </a:lnTo>
                  <a:lnTo>
                    <a:pt x="388" y="222"/>
                  </a:lnTo>
                  <a:lnTo>
                    <a:pt x="390" y="222"/>
                  </a:lnTo>
                  <a:lnTo>
                    <a:pt x="397" y="231"/>
                  </a:lnTo>
                  <a:lnTo>
                    <a:pt x="399" y="233"/>
                  </a:lnTo>
                  <a:lnTo>
                    <a:pt x="400" y="236"/>
                  </a:lnTo>
                  <a:lnTo>
                    <a:pt x="399" y="237"/>
                  </a:lnTo>
                  <a:lnTo>
                    <a:pt x="397" y="240"/>
                  </a:lnTo>
                  <a:lnTo>
                    <a:pt x="390" y="241"/>
                  </a:lnTo>
                  <a:lnTo>
                    <a:pt x="388" y="240"/>
                  </a:lnTo>
                  <a:lnTo>
                    <a:pt x="387" y="239"/>
                  </a:lnTo>
                  <a:lnTo>
                    <a:pt x="383" y="232"/>
                  </a:lnTo>
                  <a:lnTo>
                    <a:pt x="376" y="227"/>
                  </a:lnTo>
                  <a:lnTo>
                    <a:pt x="375" y="225"/>
                  </a:lnTo>
                  <a:lnTo>
                    <a:pt x="375" y="220"/>
                  </a:lnTo>
                  <a:lnTo>
                    <a:pt x="374" y="216"/>
                  </a:lnTo>
                  <a:lnTo>
                    <a:pt x="372" y="212"/>
                  </a:lnTo>
                  <a:lnTo>
                    <a:pt x="378" y="199"/>
                  </a:lnTo>
                  <a:lnTo>
                    <a:pt x="378" y="196"/>
                  </a:lnTo>
                  <a:lnTo>
                    <a:pt x="377" y="193"/>
                  </a:lnTo>
                  <a:lnTo>
                    <a:pt x="375" y="191"/>
                  </a:lnTo>
                  <a:lnTo>
                    <a:pt x="370" y="189"/>
                  </a:lnTo>
                  <a:lnTo>
                    <a:pt x="370" y="187"/>
                  </a:lnTo>
                  <a:lnTo>
                    <a:pt x="369" y="185"/>
                  </a:lnTo>
                  <a:lnTo>
                    <a:pt x="367" y="182"/>
                  </a:lnTo>
                  <a:lnTo>
                    <a:pt x="366" y="178"/>
                  </a:lnTo>
                  <a:lnTo>
                    <a:pt x="365" y="177"/>
                  </a:lnTo>
                  <a:lnTo>
                    <a:pt x="364" y="176"/>
                  </a:lnTo>
                  <a:lnTo>
                    <a:pt x="363" y="173"/>
                  </a:lnTo>
                  <a:lnTo>
                    <a:pt x="365" y="173"/>
                  </a:lnTo>
                  <a:lnTo>
                    <a:pt x="368" y="169"/>
                  </a:lnTo>
                  <a:lnTo>
                    <a:pt x="370" y="166"/>
                  </a:lnTo>
                  <a:lnTo>
                    <a:pt x="374" y="165"/>
                  </a:lnTo>
                  <a:lnTo>
                    <a:pt x="374" y="162"/>
                  </a:lnTo>
                  <a:lnTo>
                    <a:pt x="369" y="162"/>
                  </a:lnTo>
                  <a:lnTo>
                    <a:pt x="366" y="160"/>
                  </a:lnTo>
                  <a:lnTo>
                    <a:pt x="356" y="153"/>
                  </a:lnTo>
                  <a:lnTo>
                    <a:pt x="344" y="147"/>
                  </a:lnTo>
                  <a:lnTo>
                    <a:pt x="344" y="145"/>
                  </a:lnTo>
                  <a:lnTo>
                    <a:pt x="346" y="141"/>
                  </a:lnTo>
                  <a:lnTo>
                    <a:pt x="345" y="139"/>
                  </a:lnTo>
                  <a:lnTo>
                    <a:pt x="344" y="138"/>
                  </a:lnTo>
                  <a:lnTo>
                    <a:pt x="344" y="136"/>
                  </a:lnTo>
                  <a:lnTo>
                    <a:pt x="343" y="135"/>
                  </a:lnTo>
                  <a:lnTo>
                    <a:pt x="342" y="133"/>
                  </a:lnTo>
                  <a:lnTo>
                    <a:pt x="341" y="127"/>
                  </a:lnTo>
                  <a:lnTo>
                    <a:pt x="336" y="120"/>
                  </a:lnTo>
                  <a:lnTo>
                    <a:pt x="336" y="117"/>
                  </a:lnTo>
                  <a:lnTo>
                    <a:pt x="333" y="114"/>
                  </a:lnTo>
                  <a:lnTo>
                    <a:pt x="332" y="105"/>
                  </a:lnTo>
                  <a:lnTo>
                    <a:pt x="333" y="101"/>
                  </a:lnTo>
                  <a:lnTo>
                    <a:pt x="328" y="90"/>
                  </a:lnTo>
                  <a:lnTo>
                    <a:pt x="324" y="88"/>
                  </a:lnTo>
                  <a:lnTo>
                    <a:pt x="321" y="86"/>
                  </a:lnTo>
                  <a:lnTo>
                    <a:pt x="318" y="84"/>
                  </a:lnTo>
                  <a:lnTo>
                    <a:pt x="314" y="83"/>
                  </a:lnTo>
                  <a:lnTo>
                    <a:pt x="304" y="79"/>
                  </a:lnTo>
                  <a:lnTo>
                    <a:pt x="302" y="77"/>
                  </a:lnTo>
                  <a:lnTo>
                    <a:pt x="299" y="75"/>
                  </a:lnTo>
                  <a:lnTo>
                    <a:pt x="298" y="72"/>
                  </a:lnTo>
                  <a:lnTo>
                    <a:pt x="296" y="70"/>
                  </a:lnTo>
                  <a:lnTo>
                    <a:pt x="293" y="67"/>
                  </a:lnTo>
                  <a:lnTo>
                    <a:pt x="291" y="67"/>
                  </a:lnTo>
                  <a:lnTo>
                    <a:pt x="290" y="66"/>
                  </a:lnTo>
                  <a:lnTo>
                    <a:pt x="290" y="58"/>
                  </a:lnTo>
                  <a:lnTo>
                    <a:pt x="288" y="55"/>
                  </a:lnTo>
                  <a:lnTo>
                    <a:pt x="286" y="53"/>
                  </a:lnTo>
                  <a:lnTo>
                    <a:pt x="283" y="49"/>
                  </a:lnTo>
                  <a:lnTo>
                    <a:pt x="282" y="46"/>
                  </a:lnTo>
                  <a:lnTo>
                    <a:pt x="281" y="39"/>
                  </a:lnTo>
                  <a:lnTo>
                    <a:pt x="282" y="26"/>
                  </a:lnTo>
                  <a:lnTo>
                    <a:pt x="126" y="13"/>
                  </a:lnTo>
                  <a:lnTo>
                    <a:pt x="124" y="10"/>
                  </a:lnTo>
                  <a:lnTo>
                    <a:pt x="121" y="10"/>
                  </a:lnTo>
                  <a:lnTo>
                    <a:pt x="119" y="11"/>
                  </a:lnTo>
                  <a:lnTo>
                    <a:pt x="118" y="10"/>
                  </a:lnTo>
                  <a:lnTo>
                    <a:pt x="116" y="4"/>
                  </a:lnTo>
                  <a:lnTo>
                    <a:pt x="116" y="3"/>
                  </a:lnTo>
                  <a:lnTo>
                    <a:pt x="115" y="0"/>
                  </a:lnTo>
                  <a:lnTo>
                    <a:pt x="114" y="1"/>
                  </a:lnTo>
                  <a:lnTo>
                    <a:pt x="112" y="6"/>
                  </a:lnTo>
                  <a:lnTo>
                    <a:pt x="108" y="8"/>
                  </a:lnTo>
                  <a:lnTo>
                    <a:pt x="106" y="10"/>
                  </a:lnTo>
                  <a:lnTo>
                    <a:pt x="103" y="12"/>
                  </a:lnTo>
                  <a:lnTo>
                    <a:pt x="102" y="13"/>
                  </a:lnTo>
                  <a:lnTo>
                    <a:pt x="101" y="16"/>
                  </a:lnTo>
                  <a:lnTo>
                    <a:pt x="100" y="19"/>
                  </a:lnTo>
                  <a:lnTo>
                    <a:pt x="101" y="21"/>
                  </a:lnTo>
                  <a:lnTo>
                    <a:pt x="107" y="17"/>
                  </a:lnTo>
                  <a:lnTo>
                    <a:pt x="109" y="18"/>
                  </a:lnTo>
                  <a:lnTo>
                    <a:pt x="110" y="20"/>
                  </a:lnTo>
                  <a:lnTo>
                    <a:pt x="109" y="22"/>
                  </a:lnTo>
                  <a:lnTo>
                    <a:pt x="106" y="24"/>
                  </a:lnTo>
                  <a:lnTo>
                    <a:pt x="108" y="29"/>
                  </a:lnTo>
                  <a:lnTo>
                    <a:pt x="110" y="29"/>
                  </a:lnTo>
                  <a:lnTo>
                    <a:pt x="115" y="29"/>
                  </a:lnTo>
                  <a:lnTo>
                    <a:pt x="115" y="28"/>
                  </a:lnTo>
                  <a:lnTo>
                    <a:pt x="115" y="21"/>
                  </a:lnTo>
                  <a:lnTo>
                    <a:pt x="116" y="20"/>
                  </a:lnTo>
                  <a:lnTo>
                    <a:pt x="118" y="22"/>
                  </a:lnTo>
                  <a:lnTo>
                    <a:pt x="119" y="25"/>
                  </a:lnTo>
                  <a:lnTo>
                    <a:pt x="120" y="28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24" y="26"/>
                  </a:lnTo>
                  <a:lnTo>
                    <a:pt x="126" y="26"/>
                  </a:lnTo>
                  <a:lnTo>
                    <a:pt x="127" y="27"/>
                  </a:lnTo>
                  <a:lnTo>
                    <a:pt x="127" y="28"/>
                  </a:lnTo>
                  <a:lnTo>
                    <a:pt x="128" y="32"/>
                  </a:lnTo>
                  <a:lnTo>
                    <a:pt x="128" y="37"/>
                  </a:lnTo>
                  <a:lnTo>
                    <a:pt x="127" y="37"/>
                  </a:lnTo>
                  <a:lnTo>
                    <a:pt x="127" y="35"/>
                  </a:lnTo>
                  <a:lnTo>
                    <a:pt x="124" y="34"/>
                  </a:lnTo>
                  <a:lnTo>
                    <a:pt x="122" y="35"/>
                  </a:lnTo>
                  <a:lnTo>
                    <a:pt x="121" y="35"/>
                  </a:lnTo>
                  <a:lnTo>
                    <a:pt x="118" y="35"/>
                  </a:lnTo>
                  <a:lnTo>
                    <a:pt x="116" y="35"/>
                  </a:lnTo>
                  <a:lnTo>
                    <a:pt x="115" y="37"/>
                  </a:lnTo>
                  <a:lnTo>
                    <a:pt x="111" y="35"/>
                  </a:lnTo>
                  <a:lnTo>
                    <a:pt x="107" y="35"/>
                  </a:lnTo>
                  <a:lnTo>
                    <a:pt x="106" y="36"/>
                  </a:lnTo>
                  <a:lnTo>
                    <a:pt x="108" y="39"/>
                  </a:lnTo>
                  <a:lnTo>
                    <a:pt x="103" y="37"/>
                  </a:lnTo>
                  <a:lnTo>
                    <a:pt x="95" y="35"/>
                  </a:lnTo>
                  <a:lnTo>
                    <a:pt x="93" y="33"/>
                  </a:lnTo>
                  <a:lnTo>
                    <a:pt x="93" y="28"/>
                  </a:lnTo>
                  <a:lnTo>
                    <a:pt x="95" y="25"/>
                  </a:lnTo>
                  <a:lnTo>
                    <a:pt x="96" y="23"/>
                  </a:lnTo>
                  <a:lnTo>
                    <a:pt x="97" y="22"/>
                  </a:lnTo>
                  <a:lnTo>
                    <a:pt x="95" y="20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91" y="22"/>
                  </a:lnTo>
                  <a:lnTo>
                    <a:pt x="89" y="24"/>
                  </a:lnTo>
                  <a:lnTo>
                    <a:pt x="82" y="28"/>
                  </a:lnTo>
                  <a:lnTo>
                    <a:pt x="82" y="29"/>
                  </a:lnTo>
                  <a:lnTo>
                    <a:pt x="81" y="32"/>
                  </a:lnTo>
                  <a:lnTo>
                    <a:pt x="79" y="32"/>
                  </a:lnTo>
                  <a:lnTo>
                    <a:pt x="75" y="32"/>
                  </a:lnTo>
                  <a:lnTo>
                    <a:pt x="72" y="32"/>
                  </a:lnTo>
                  <a:lnTo>
                    <a:pt x="64" y="34"/>
                  </a:lnTo>
                  <a:lnTo>
                    <a:pt x="57" y="33"/>
                  </a:lnTo>
                  <a:lnTo>
                    <a:pt x="54" y="34"/>
                  </a:lnTo>
                  <a:lnTo>
                    <a:pt x="50" y="34"/>
                  </a:lnTo>
                  <a:lnTo>
                    <a:pt x="46" y="32"/>
                  </a:lnTo>
                  <a:lnTo>
                    <a:pt x="44" y="28"/>
                  </a:lnTo>
                  <a:lnTo>
                    <a:pt x="41" y="25"/>
                  </a:lnTo>
                  <a:lnTo>
                    <a:pt x="39" y="25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0" y="25"/>
                  </a:lnTo>
                  <a:lnTo>
                    <a:pt x="24" y="22"/>
                  </a:lnTo>
                  <a:lnTo>
                    <a:pt x="22" y="21"/>
                  </a:lnTo>
                  <a:lnTo>
                    <a:pt x="16" y="22"/>
                  </a:lnTo>
                  <a:lnTo>
                    <a:pt x="12" y="21"/>
                  </a:lnTo>
                  <a:lnTo>
                    <a:pt x="10" y="19"/>
                  </a:lnTo>
                  <a:lnTo>
                    <a:pt x="7" y="20"/>
                  </a:lnTo>
                  <a:lnTo>
                    <a:pt x="4" y="2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4" y="30"/>
                  </a:lnTo>
                  <a:lnTo>
                    <a:pt x="7" y="32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4" y="44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9" y="42"/>
                  </a:lnTo>
                  <a:lnTo>
                    <a:pt x="20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1" y="50"/>
                  </a:lnTo>
                  <a:lnTo>
                    <a:pt x="27" y="55"/>
                  </a:lnTo>
                  <a:lnTo>
                    <a:pt x="30" y="58"/>
                  </a:lnTo>
                  <a:lnTo>
                    <a:pt x="32" y="59"/>
                  </a:lnTo>
                  <a:lnTo>
                    <a:pt x="34" y="62"/>
                  </a:lnTo>
                  <a:lnTo>
                    <a:pt x="36" y="65"/>
                  </a:lnTo>
                  <a:lnTo>
                    <a:pt x="37" y="68"/>
                  </a:lnTo>
                  <a:lnTo>
                    <a:pt x="39" y="70"/>
                  </a:lnTo>
                  <a:lnTo>
                    <a:pt x="40" y="72"/>
                  </a:lnTo>
                  <a:lnTo>
                    <a:pt x="43" y="72"/>
                  </a:lnTo>
                  <a:lnTo>
                    <a:pt x="45" y="70"/>
                  </a:lnTo>
                  <a:lnTo>
                    <a:pt x="51" y="73"/>
                  </a:lnTo>
                  <a:lnTo>
                    <a:pt x="59" y="79"/>
                  </a:lnTo>
                  <a:lnTo>
                    <a:pt x="62" y="81"/>
                  </a:lnTo>
                  <a:lnTo>
                    <a:pt x="64" y="82"/>
                  </a:lnTo>
                  <a:lnTo>
                    <a:pt x="64" y="87"/>
                  </a:lnTo>
                  <a:lnTo>
                    <a:pt x="66" y="88"/>
                  </a:lnTo>
                  <a:lnTo>
                    <a:pt x="67" y="98"/>
                  </a:lnTo>
                  <a:lnTo>
                    <a:pt x="66" y="103"/>
                  </a:lnTo>
                  <a:lnTo>
                    <a:pt x="64" y="106"/>
                  </a:lnTo>
                  <a:lnTo>
                    <a:pt x="64" y="111"/>
                  </a:lnTo>
                  <a:lnTo>
                    <a:pt x="65" y="112"/>
                  </a:lnTo>
                  <a:lnTo>
                    <a:pt x="67" y="114"/>
                  </a:lnTo>
                  <a:lnTo>
                    <a:pt x="69" y="116"/>
                  </a:lnTo>
                  <a:lnTo>
                    <a:pt x="69" y="119"/>
                  </a:lnTo>
                  <a:lnTo>
                    <a:pt x="70" y="120"/>
                  </a:lnTo>
                  <a:lnTo>
                    <a:pt x="72" y="120"/>
                  </a:lnTo>
                  <a:lnTo>
                    <a:pt x="75" y="121"/>
                  </a:lnTo>
                  <a:lnTo>
                    <a:pt x="77" y="122"/>
                  </a:lnTo>
                  <a:lnTo>
                    <a:pt x="79" y="126"/>
                  </a:lnTo>
                  <a:lnTo>
                    <a:pt x="80" y="129"/>
                  </a:lnTo>
                  <a:lnTo>
                    <a:pt x="82" y="129"/>
                  </a:lnTo>
                  <a:lnTo>
                    <a:pt x="85" y="127"/>
                  </a:lnTo>
                  <a:lnTo>
                    <a:pt x="92" y="126"/>
                  </a:lnTo>
                  <a:lnTo>
                    <a:pt x="103" y="127"/>
                  </a:lnTo>
                  <a:lnTo>
                    <a:pt x="106" y="129"/>
                  </a:lnTo>
                  <a:lnTo>
                    <a:pt x="111" y="137"/>
                  </a:lnTo>
                  <a:lnTo>
                    <a:pt x="112" y="141"/>
                  </a:lnTo>
                  <a:lnTo>
                    <a:pt x="115" y="145"/>
                  </a:lnTo>
                  <a:lnTo>
                    <a:pt x="115" y="148"/>
                  </a:lnTo>
                  <a:lnTo>
                    <a:pt x="118" y="153"/>
                  </a:lnTo>
                  <a:lnTo>
                    <a:pt x="121" y="154"/>
                  </a:lnTo>
                  <a:lnTo>
                    <a:pt x="120" y="156"/>
                  </a:lnTo>
                  <a:lnTo>
                    <a:pt x="120" y="157"/>
                  </a:lnTo>
                  <a:lnTo>
                    <a:pt x="122" y="157"/>
                  </a:lnTo>
                  <a:lnTo>
                    <a:pt x="134" y="154"/>
                  </a:lnTo>
                  <a:lnTo>
                    <a:pt x="140" y="157"/>
                  </a:lnTo>
                  <a:lnTo>
                    <a:pt x="145" y="162"/>
                  </a:lnTo>
                  <a:lnTo>
                    <a:pt x="148" y="163"/>
                  </a:lnTo>
                  <a:lnTo>
                    <a:pt x="149" y="166"/>
                  </a:lnTo>
                  <a:lnTo>
                    <a:pt x="150" y="168"/>
                  </a:lnTo>
                  <a:lnTo>
                    <a:pt x="151" y="174"/>
                  </a:lnTo>
                  <a:lnTo>
                    <a:pt x="153" y="179"/>
                  </a:lnTo>
                  <a:lnTo>
                    <a:pt x="158" y="181"/>
                  </a:lnTo>
                  <a:lnTo>
                    <a:pt x="164" y="184"/>
                  </a:lnTo>
                  <a:lnTo>
                    <a:pt x="167" y="187"/>
                  </a:lnTo>
                  <a:lnTo>
                    <a:pt x="166" y="189"/>
                  </a:lnTo>
                  <a:lnTo>
                    <a:pt x="164" y="188"/>
                  </a:lnTo>
                  <a:lnTo>
                    <a:pt x="161" y="186"/>
                  </a:lnTo>
                  <a:lnTo>
                    <a:pt x="158" y="185"/>
                  </a:lnTo>
                  <a:lnTo>
                    <a:pt x="158" y="187"/>
                  </a:lnTo>
                  <a:lnTo>
                    <a:pt x="159" y="188"/>
                  </a:lnTo>
                  <a:lnTo>
                    <a:pt x="165" y="191"/>
                  </a:lnTo>
                  <a:lnTo>
                    <a:pt x="167" y="194"/>
                  </a:lnTo>
                  <a:lnTo>
                    <a:pt x="174" y="194"/>
                  </a:lnTo>
                  <a:lnTo>
                    <a:pt x="184" y="184"/>
                  </a:lnTo>
                  <a:lnTo>
                    <a:pt x="186" y="181"/>
                  </a:lnTo>
                  <a:lnTo>
                    <a:pt x="187" y="179"/>
                  </a:lnTo>
                  <a:lnTo>
                    <a:pt x="185" y="179"/>
                  </a:lnTo>
                  <a:lnTo>
                    <a:pt x="184" y="180"/>
                  </a:lnTo>
                  <a:lnTo>
                    <a:pt x="181" y="181"/>
                  </a:lnTo>
                  <a:lnTo>
                    <a:pt x="180" y="180"/>
                  </a:lnTo>
                  <a:lnTo>
                    <a:pt x="182" y="175"/>
                  </a:lnTo>
                  <a:lnTo>
                    <a:pt x="184" y="174"/>
                  </a:lnTo>
                  <a:lnTo>
                    <a:pt x="188" y="173"/>
                  </a:lnTo>
                  <a:lnTo>
                    <a:pt x="200" y="175"/>
                  </a:lnTo>
                  <a:lnTo>
                    <a:pt x="202" y="178"/>
                  </a:lnTo>
                  <a:lnTo>
                    <a:pt x="195" y="179"/>
                  </a:lnTo>
                  <a:lnTo>
                    <a:pt x="191" y="179"/>
                  </a:lnTo>
                  <a:lnTo>
                    <a:pt x="189" y="179"/>
                  </a:lnTo>
                  <a:lnTo>
                    <a:pt x="189" y="181"/>
                  </a:lnTo>
                  <a:lnTo>
                    <a:pt x="191" y="182"/>
                  </a:lnTo>
                  <a:lnTo>
                    <a:pt x="197" y="184"/>
                  </a:lnTo>
                  <a:lnTo>
                    <a:pt x="207" y="188"/>
                  </a:lnTo>
                  <a:lnTo>
                    <a:pt x="208" y="190"/>
                  </a:lnTo>
                  <a:lnTo>
                    <a:pt x="211" y="190"/>
                  </a:lnTo>
                  <a:lnTo>
                    <a:pt x="213" y="187"/>
                  </a:lnTo>
                  <a:lnTo>
                    <a:pt x="214" y="184"/>
                  </a:lnTo>
                  <a:lnTo>
                    <a:pt x="215" y="183"/>
                  </a:lnTo>
                  <a:lnTo>
                    <a:pt x="218" y="181"/>
                  </a:lnTo>
                  <a:lnTo>
                    <a:pt x="220" y="181"/>
                  </a:lnTo>
                  <a:lnTo>
                    <a:pt x="222" y="178"/>
                  </a:lnTo>
                  <a:lnTo>
                    <a:pt x="221" y="175"/>
                  </a:lnTo>
                  <a:lnTo>
                    <a:pt x="222" y="170"/>
                  </a:lnTo>
                  <a:lnTo>
                    <a:pt x="225" y="164"/>
                  </a:lnTo>
                  <a:lnTo>
                    <a:pt x="228" y="159"/>
                  </a:lnTo>
                  <a:lnTo>
                    <a:pt x="229" y="157"/>
                  </a:lnTo>
                  <a:lnTo>
                    <a:pt x="231" y="158"/>
                  </a:lnTo>
                  <a:lnTo>
                    <a:pt x="231" y="163"/>
                  </a:lnTo>
                  <a:lnTo>
                    <a:pt x="233" y="172"/>
                  </a:lnTo>
                  <a:lnTo>
                    <a:pt x="232" y="176"/>
                  </a:lnTo>
                  <a:lnTo>
                    <a:pt x="229" y="180"/>
                  </a:lnTo>
                  <a:lnTo>
                    <a:pt x="226" y="181"/>
                  </a:lnTo>
                  <a:lnTo>
                    <a:pt x="223" y="183"/>
                  </a:lnTo>
                  <a:lnTo>
                    <a:pt x="222" y="185"/>
                  </a:lnTo>
                  <a:lnTo>
                    <a:pt x="221" y="187"/>
                  </a:lnTo>
                  <a:lnTo>
                    <a:pt x="220" y="188"/>
                  </a:lnTo>
                  <a:lnTo>
                    <a:pt x="220" y="190"/>
                  </a:lnTo>
                  <a:lnTo>
                    <a:pt x="222" y="190"/>
                  </a:lnTo>
                  <a:lnTo>
                    <a:pt x="225" y="190"/>
                  </a:lnTo>
                  <a:lnTo>
                    <a:pt x="226" y="188"/>
                  </a:lnTo>
                  <a:lnTo>
                    <a:pt x="227" y="187"/>
                  </a:lnTo>
                  <a:lnTo>
                    <a:pt x="229" y="186"/>
                  </a:lnTo>
                  <a:lnTo>
                    <a:pt x="231" y="186"/>
                  </a:lnTo>
                  <a:lnTo>
                    <a:pt x="233" y="184"/>
                  </a:lnTo>
                  <a:lnTo>
                    <a:pt x="234" y="181"/>
                  </a:lnTo>
                  <a:lnTo>
                    <a:pt x="235" y="181"/>
                  </a:lnTo>
                  <a:lnTo>
                    <a:pt x="236" y="185"/>
                  </a:lnTo>
                  <a:lnTo>
                    <a:pt x="235" y="187"/>
                  </a:lnTo>
                  <a:lnTo>
                    <a:pt x="235" y="189"/>
                  </a:lnTo>
                  <a:lnTo>
                    <a:pt x="234" y="190"/>
                  </a:lnTo>
                  <a:lnTo>
                    <a:pt x="232" y="191"/>
                  </a:lnTo>
                  <a:lnTo>
                    <a:pt x="232" y="193"/>
                  </a:lnTo>
                  <a:lnTo>
                    <a:pt x="230" y="192"/>
                  </a:lnTo>
                  <a:lnTo>
                    <a:pt x="229" y="193"/>
                  </a:lnTo>
                  <a:lnTo>
                    <a:pt x="230" y="195"/>
                  </a:lnTo>
                  <a:lnTo>
                    <a:pt x="230" y="202"/>
                  </a:lnTo>
                  <a:lnTo>
                    <a:pt x="233" y="204"/>
                  </a:lnTo>
                  <a:lnTo>
                    <a:pt x="235" y="207"/>
                  </a:lnTo>
                  <a:lnTo>
                    <a:pt x="240" y="217"/>
                  </a:lnTo>
                  <a:lnTo>
                    <a:pt x="241" y="218"/>
                  </a:lnTo>
                  <a:lnTo>
                    <a:pt x="241" y="221"/>
                  </a:lnTo>
                  <a:lnTo>
                    <a:pt x="240" y="221"/>
                  </a:lnTo>
                  <a:lnTo>
                    <a:pt x="241" y="224"/>
                  </a:lnTo>
                  <a:lnTo>
                    <a:pt x="243" y="225"/>
                  </a:lnTo>
                  <a:lnTo>
                    <a:pt x="243" y="228"/>
                  </a:lnTo>
                  <a:lnTo>
                    <a:pt x="236" y="225"/>
                  </a:lnTo>
                  <a:lnTo>
                    <a:pt x="236" y="228"/>
                  </a:lnTo>
                  <a:lnTo>
                    <a:pt x="238" y="230"/>
                  </a:lnTo>
                  <a:lnTo>
                    <a:pt x="240" y="231"/>
                  </a:lnTo>
                  <a:lnTo>
                    <a:pt x="243" y="236"/>
                  </a:lnTo>
                  <a:lnTo>
                    <a:pt x="248" y="240"/>
                  </a:lnTo>
                  <a:lnTo>
                    <a:pt x="251" y="238"/>
                  </a:lnTo>
                  <a:lnTo>
                    <a:pt x="265" y="243"/>
                  </a:lnTo>
                  <a:lnTo>
                    <a:pt x="266" y="244"/>
                  </a:lnTo>
                  <a:lnTo>
                    <a:pt x="267" y="247"/>
                  </a:lnTo>
                  <a:lnTo>
                    <a:pt x="269" y="250"/>
                  </a:lnTo>
                  <a:lnTo>
                    <a:pt x="266" y="250"/>
                  </a:lnTo>
                  <a:lnTo>
                    <a:pt x="261" y="247"/>
                  </a:lnTo>
                  <a:lnTo>
                    <a:pt x="259" y="246"/>
                  </a:lnTo>
                  <a:lnTo>
                    <a:pt x="256" y="247"/>
                  </a:lnTo>
                  <a:lnTo>
                    <a:pt x="256" y="249"/>
                  </a:lnTo>
                  <a:lnTo>
                    <a:pt x="266" y="255"/>
                  </a:lnTo>
                  <a:lnTo>
                    <a:pt x="268" y="256"/>
                  </a:lnTo>
                  <a:lnTo>
                    <a:pt x="270" y="255"/>
                  </a:lnTo>
                  <a:lnTo>
                    <a:pt x="273" y="258"/>
                  </a:lnTo>
                  <a:lnTo>
                    <a:pt x="274" y="258"/>
                  </a:lnTo>
                  <a:lnTo>
                    <a:pt x="274" y="260"/>
                  </a:lnTo>
                  <a:lnTo>
                    <a:pt x="275" y="261"/>
                  </a:lnTo>
                  <a:lnTo>
                    <a:pt x="279" y="266"/>
                  </a:lnTo>
                  <a:lnTo>
                    <a:pt x="280" y="266"/>
                  </a:lnTo>
                  <a:lnTo>
                    <a:pt x="281" y="264"/>
                  </a:lnTo>
                  <a:lnTo>
                    <a:pt x="282" y="263"/>
                  </a:lnTo>
                  <a:lnTo>
                    <a:pt x="284" y="263"/>
                  </a:lnTo>
                  <a:lnTo>
                    <a:pt x="286" y="263"/>
                  </a:lnTo>
                  <a:lnTo>
                    <a:pt x="288" y="265"/>
                  </a:lnTo>
                  <a:lnTo>
                    <a:pt x="287" y="267"/>
                  </a:lnTo>
                  <a:lnTo>
                    <a:pt x="287" y="269"/>
                  </a:lnTo>
                  <a:lnTo>
                    <a:pt x="288" y="270"/>
                  </a:lnTo>
                  <a:lnTo>
                    <a:pt x="291" y="272"/>
                  </a:lnTo>
                  <a:lnTo>
                    <a:pt x="301" y="276"/>
                  </a:lnTo>
                  <a:lnTo>
                    <a:pt x="304" y="273"/>
                  </a:lnTo>
                  <a:lnTo>
                    <a:pt x="307" y="273"/>
                  </a:lnTo>
                  <a:lnTo>
                    <a:pt x="309" y="275"/>
                  </a:lnTo>
                  <a:lnTo>
                    <a:pt x="315" y="283"/>
                  </a:lnTo>
                  <a:lnTo>
                    <a:pt x="321" y="299"/>
                  </a:lnTo>
                  <a:lnTo>
                    <a:pt x="323" y="301"/>
                  </a:lnTo>
                  <a:lnTo>
                    <a:pt x="325" y="301"/>
                  </a:lnTo>
                  <a:lnTo>
                    <a:pt x="328" y="294"/>
                  </a:lnTo>
                  <a:lnTo>
                    <a:pt x="330" y="297"/>
                  </a:lnTo>
                  <a:lnTo>
                    <a:pt x="330" y="299"/>
                  </a:lnTo>
                  <a:lnTo>
                    <a:pt x="329" y="302"/>
                  </a:lnTo>
                  <a:lnTo>
                    <a:pt x="328" y="305"/>
                  </a:lnTo>
                  <a:lnTo>
                    <a:pt x="334" y="315"/>
                  </a:lnTo>
                  <a:lnTo>
                    <a:pt x="338" y="320"/>
                  </a:lnTo>
                  <a:lnTo>
                    <a:pt x="338" y="322"/>
                  </a:lnTo>
                  <a:lnTo>
                    <a:pt x="337" y="324"/>
                  </a:lnTo>
                  <a:lnTo>
                    <a:pt x="335" y="330"/>
                  </a:lnTo>
                  <a:lnTo>
                    <a:pt x="337" y="334"/>
                  </a:lnTo>
                  <a:lnTo>
                    <a:pt x="338" y="345"/>
                  </a:lnTo>
                  <a:lnTo>
                    <a:pt x="340" y="345"/>
                  </a:lnTo>
                  <a:lnTo>
                    <a:pt x="341" y="352"/>
                  </a:lnTo>
                  <a:lnTo>
                    <a:pt x="340" y="356"/>
                  </a:lnTo>
                  <a:lnTo>
                    <a:pt x="340" y="357"/>
                  </a:lnTo>
                  <a:lnTo>
                    <a:pt x="338" y="362"/>
                  </a:lnTo>
                  <a:lnTo>
                    <a:pt x="338" y="370"/>
                  </a:lnTo>
                  <a:lnTo>
                    <a:pt x="340" y="374"/>
                  </a:lnTo>
                  <a:lnTo>
                    <a:pt x="342" y="373"/>
                  </a:lnTo>
                  <a:lnTo>
                    <a:pt x="342" y="370"/>
                  </a:lnTo>
                  <a:lnTo>
                    <a:pt x="343" y="368"/>
                  </a:lnTo>
                  <a:lnTo>
                    <a:pt x="343" y="365"/>
                  </a:lnTo>
                  <a:lnTo>
                    <a:pt x="344" y="362"/>
                  </a:lnTo>
                  <a:lnTo>
                    <a:pt x="344" y="345"/>
                  </a:lnTo>
                  <a:lnTo>
                    <a:pt x="345" y="343"/>
                  </a:lnTo>
                  <a:lnTo>
                    <a:pt x="345" y="341"/>
                  </a:lnTo>
                  <a:lnTo>
                    <a:pt x="346" y="337"/>
                  </a:lnTo>
                  <a:lnTo>
                    <a:pt x="348" y="337"/>
                  </a:lnTo>
                  <a:lnTo>
                    <a:pt x="348" y="339"/>
                  </a:lnTo>
                  <a:lnTo>
                    <a:pt x="348" y="341"/>
                  </a:lnTo>
                  <a:lnTo>
                    <a:pt x="348" y="344"/>
                  </a:lnTo>
                  <a:lnTo>
                    <a:pt x="347" y="347"/>
                  </a:lnTo>
                  <a:lnTo>
                    <a:pt x="348" y="350"/>
                  </a:lnTo>
                  <a:lnTo>
                    <a:pt x="348" y="352"/>
                  </a:lnTo>
                  <a:lnTo>
                    <a:pt x="347" y="358"/>
                  </a:lnTo>
                  <a:lnTo>
                    <a:pt x="347" y="361"/>
                  </a:lnTo>
                  <a:lnTo>
                    <a:pt x="348" y="362"/>
                  </a:lnTo>
                  <a:lnTo>
                    <a:pt x="348" y="366"/>
                  </a:lnTo>
                  <a:lnTo>
                    <a:pt x="346" y="367"/>
                  </a:lnTo>
                  <a:lnTo>
                    <a:pt x="346" y="370"/>
                  </a:lnTo>
                  <a:lnTo>
                    <a:pt x="343" y="383"/>
                  </a:lnTo>
                  <a:lnTo>
                    <a:pt x="343" y="385"/>
                  </a:lnTo>
                  <a:lnTo>
                    <a:pt x="347" y="385"/>
                  </a:lnTo>
                  <a:lnTo>
                    <a:pt x="349" y="387"/>
                  </a:lnTo>
                  <a:lnTo>
                    <a:pt x="345" y="388"/>
                  </a:lnTo>
                  <a:lnTo>
                    <a:pt x="343" y="388"/>
                  </a:lnTo>
                  <a:lnTo>
                    <a:pt x="342" y="390"/>
                  </a:lnTo>
                  <a:lnTo>
                    <a:pt x="341" y="390"/>
                  </a:lnTo>
                  <a:lnTo>
                    <a:pt x="340" y="391"/>
                  </a:lnTo>
                  <a:lnTo>
                    <a:pt x="338" y="393"/>
                  </a:lnTo>
                  <a:lnTo>
                    <a:pt x="338" y="394"/>
                  </a:lnTo>
                  <a:lnTo>
                    <a:pt x="341" y="394"/>
                  </a:lnTo>
                  <a:lnTo>
                    <a:pt x="341" y="397"/>
                  </a:lnTo>
                  <a:lnTo>
                    <a:pt x="339" y="401"/>
                  </a:lnTo>
                  <a:lnTo>
                    <a:pt x="338" y="403"/>
                  </a:lnTo>
                  <a:lnTo>
                    <a:pt x="337" y="405"/>
                  </a:lnTo>
                  <a:lnTo>
                    <a:pt x="338" y="406"/>
                  </a:lnTo>
                  <a:lnTo>
                    <a:pt x="336" y="408"/>
                  </a:lnTo>
                  <a:lnTo>
                    <a:pt x="336" y="409"/>
                  </a:lnTo>
                  <a:lnTo>
                    <a:pt x="338" y="409"/>
                  </a:lnTo>
                  <a:lnTo>
                    <a:pt x="338" y="411"/>
                  </a:lnTo>
                  <a:lnTo>
                    <a:pt x="338" y="415"/>
                  </a:lnTo>
                  <a:lnTo>
                    <a:pt x="336" y="417"/>
                  </a:lnTo>
                  <a:lnTo>
                    <a:pt x="336" y="420"/>
                  </a:lnTo>
                  <a:lnTo>
                    <a:pt x="334" y="424"/>
                  </a:lnTo>
                  <a:lnTo>
                    <a:pt x="329" y="428"/>
                  </a:lnTo>
                  <a:lnTo>
                    <a:pt x="329" y="431"/>
                  </a:lnTo>
                  <a:lnTo>
                    <a:pt x="330" y="432"/>
                  </a:lnTo>
                  <a:lnTo>
                    <a:pt x="328" y="437"/>
                  </a:lnTo>
                  <a:lnTo>
                    <a:pt x="326" y="444"/>
                  </a:lnTo>
                  <a:lnTo>
                    <a:pt x="326" y="445"/>
                  </a:lnTo>
                  <a:lnTo>
                    <a:pt x="325" y="446"/>
                  </a:lnTo>
                  <a:lnTo>
                    <a:pt x="325" y="448"/>
                  </a:lnTo>
                  <a:lnTo>
                    <a:pt x="326" y="451"/>
                  </a:lnTo>
                  <a:lnTo>
                    <a:pt x="325" y="452"/>
                  </a:lnTo>
                  <a:lnTo>
                    <a:pt x="323" y="460"/>
                  </a:lnTo>
                  <a:lnTo>
                    <a:pt x="321" y="462"/>
                  </a:lnTo>
                  <a:lnTo>
                    <a:pt x="321" y="465"/>
                  </a:lnTo>
                  <a:lnTo>
                    <a:pt x="321" y="467"/>
                  </a:lnTo>
                  <a:lnTo>
                    <a:pt x="322" y="474"/>
                  </a:lnTo>
                  <a:lnTo>
                    <a:pt x="324" y="473"/>
                  </a:lnTo>
                  <a:lnTo>
                    <a:pt x="324" y="471"/>
                  </a:lnTo>
                  <a:lnTo>
                    <a:pt x="325" y="471"/>
                  </a:lnTo>
                  <a:lnTo>
                    <a:pt x="326" y="469"/>
                  </a:lnTo>
                  <a:lnTo>
                    <a:pt x="326" y="467"/>
                  </a:lnTo>
                  <a:lnTo>
                    <a:pt x="325" y="467"/>
                  </a:lnTo>
                  <a:lnTo>
                    <a:pt x="325" y="464"/>
                  </a:lnTo>
                  <a:lnTo>
                    <a:pt x="326" y="462"/>
                  </a:lnTo>
                  <a:lnTo>
                    <a:pt x="328" y="461"/>
                  </a:lnTo>
                  <a:lnTo>
                    <a:pt x="328" y="458"/>
                  </a:lnTo>
                  <a:lnTo>
                    <a:pt x="329" y="455"/>
                  </a:lnTo>
                  <a:lnTo>
                    <a:pt x="330" y="451"/>
                  </a:lnTo>
                  <a:lnTo>
                    <a:pt x="332" y="450"/>
                  </a:lnTo>
                  <a:lnTo>
                    <a:pt x="334" y="451"/>
                  </a:lnTo>
                  <a:lnTo>
                    <a:pt x="334" y="454"/>
                  </a:lnTo>
                  <a:lnTo>
                    <a:pt x="332" y="456"/>
                  </a:lnTo>
                  <a:lnTo>
                    <a:pt x="333" y="458"/>
                  </a:lnTo>
                  <a:lnTo>
                    <a:pt x="334" y="460"/>
                  </a:lnTo>
                  <a:lnTo>
                    <a:pt x="333" y="461"/>
                  </a:lnTo>
                  <a:lnTo>
                    <a:pt x="334" y="463"/>
                  </a:lnTo>
                  <a:lnTo>
                    <a:pt x="332" y="463"/>
                  </a:lnTo>
                  <a:lnTo>
                    <a:pt x="330" y="463"/>
                  </a:lnTo>
                  <a:lnTo>
                    <a:pt x="331" y="466"/>
                  </a:lnTo>
                  <a:lnTo>
                    <a:pt x="331" y="467"/>
                  </a:lnTo>
                  <a:lnTo>
                    <a:pt x="329" y="470"/>
                  </a:lnTo>
                  <a:lnTo>
                    <a:pt x="329" y="471"/>
                  </a:lnTo>
                  <a:lnTo>
                    <a:pt x="328" y="473"/>
                  </a:lnTo>
                  <a:lnTo>
                    <a:pt x="328" y="474"/>
                  </a:lnTo>
                  <a:lnTo>
                    <a:pt x="329" y="477"/>
                  </a:lnTo>
                  <a:lnTo>
                    <a:pt x="330" y="479"/>
                  </a:lnTo>
                  <a:lnTo>
                    <a:pt x="328" y="484"/>
                  </a:lnTo>
                  <a:lnTo>
                    <a:pt x="330" y="486"/>
                  </a:lnTo>
                  <a:lnTo>
                    <a:pt x="331" y="488"/>
                  </a:lnTo>
                  <a:lnTo>
                    <a:pt x="332" y="488"/>
                  </a:lnTo>
                  <a:lnTo>
                    <a:pt x="333" y="491"/>
                  </a:lnTo>
                  <a:lnTo>
                    <a:pt x="333" y="493"/>
                  </a:lnTo>
                  <a:lnTo>
                    <a:pt x="336" y="492"/>
                  </a:lnTo>
                  <a:lnTo>
                    <a:pt x="337" y="491"/>
                  </a:lnTo>
                  <a:lnTo>
                    <a:pt x="337" y="489"/>
                  </a:lnTo>
                  <a:lnTo>
                    <a:pt x="336" y="485"/>
                  </a:lnTo>
                  <a:lnTo>
                    <a:pt x="336" y="477"/>
                  </a:lnTo>
                  <a:lnTo>
                    <a:pt x="335" y="474"/>
                  </a:lnTo>
                  <a:lnTo>
                    <a:pt x="338" y="474"/>
                  </a:lnTo>
                  <a:lnTo>
                    <a:pt x="341" y="474"/>
                  </a:lnTo>
                  <a:lnTo>
                    <a:pt x="341" y="475"/>
                  </a:lnTo>
                  <a:lnTo>
                    <a:pt x="338" y="476"/>
                  </a:lnTo>
                  <a:lnTo>
                    <a:pt x="338" y="478"/>
                  </a:lnTo>
                  <a:lnTo>
                    <a:pt x="340" y="479"/>
                  </a:lnTo>
                  <a:lnTo>
                    <a:pt x="341" y="481"/>
                  </a:lnTo>
                  <a:lnTo>
                    <a:pt x="341" y="484"/>
                  </a:lnTo>
                  <a:lnTo>
                    <a:pt x="341" y="486"/>
                  </a:lnTo>
                  <a:lnTo>
                    <a:pt x="341" y="489"/>
                  </a:lnTo>
                  <a:lnTo>
                    <a:pt x="343" y="490"/>
                  </a:lnTo>
                  <a:lnTo>
                    <a:pt x="345" y="489"/>
                  </a:lnTo>
                  <a:lnTo>
                    <a:pt x="347" y="487"/>
                  </a:lnTo>
                  <a:lnTo>
                    <a:pt x="347" y="486"/>
                  </a:lnTo>
                  <a:lnTo>
                    <a:pt x="348" y="485"/>
                  </a:lnTo>
                  <a:lnTo>
                    <a:pt x="346" y="482"/>
                  </a:lnTo>
                  <a:lnTo>
                    <a:pt x="345" y="477"/>
                  </a:lnTo>
                  <a:lnTo>
                    <a:pt x="345" y="472"/>
                  </a:lnTo>
                  <a:lnTo>
                    <a:pt x="344" y="469"/>
                  </a:lnTo>
                  <a:lnTo>
                    <a:pt x="345" y="467"/>
                  </a:lnTo>
                  <a:lnTo>
                    <a:pt x="346" y="467"/>
                  </a:lnTo>
                  <a:lnTo>
                    <a:pt x="347" y="468"/>
                  </a:lnTo>
                  <a:lnTo>
                    <a:pt x="347" y="475"/>
                  </a:lnTo>
                  <a:lnTo>
                    <a:pt x="358" y="497"/>
                  </a:lnTo>
                  <a:lnTo>
                    <a:pt x="360" y="499"/>
                  </a:lnTo>
                  <a:lnTo>
                    <a:pt x="361" y="504"/>
                  </a:lnTo>
                  <a:lnTo>
                    <a:pt x="361" y="519"/>
                  </a:lnTo>
                  <a:lnTo>
                    <a:pt x="364" y="520"/>
                  </a:lnTo>
                  <a:lnTo>
                    <a:pt x="366" y="520"/>
                  </a:lnTo>
                  <a:lnTo>
                    <a:pt x="369" y="522"/>
                  </a:lnTo>
                  <a:lnTo>
                    <a:pt x="370" y="520"/>
                  </a:lnTo>
                  <a:lnTo>
                    <a:pt x="368" y="519"/>
                  </a:lnTo>
                  <a:lnTo>
                    <a:pt x="367" y="516"/>
                  </a:lnTo>
                  <a:lnTo>
                    <a:pt x="364" y="515"/>
                  </a:lnTo>
                  <a:lnTo>
                    <a:pt x="365" y="513"/>
                  </a:lnTo>
                  <a:lnTo>
                    <a:pt x="364" y="510"/>
                  </a:lnTo>
                  <a:lnTo>
                    <a:pt x="364" y="509"/>
                  </a:lnTo>
                  <a:lnTo>
                    <a:pt x="367" y="508"/>
                  </a:lnTo>
                  <a:lnTo>
                    <a:pt x="367" y="509"/>
                  </a:lnTo>
                  <a:lnTo>
                    <a:pt x="368" y="511"/>
                  </a:lnTo>
                  <a:lnTo>
                    <a:pt x="367" y="512"/>
                  </a:lnTo>
                  <a:lnTo>
                    <a:pt x="367" y="513"/>
                  </a:lnTo>
                  <a:lnTo>
                    <a:pt x="368" y="515"/>
                  </a:lnTo>
                  <a:lnTo>
                    <a:pt x="373" y="515"/>
                  </a:lnTo>
                  <a:lnTo>
                    <a:pt x="373" y="513"/>
                  </a:lnTo>
                  <a:lnTo>
                    <a:pt x="375" y="513"/>
                  </a:lnTo>
                  <a:lnTo>
                    <a:pt x="376" y="516"/>
                  </a:lnTo>
                  <a:lnTo>
                    <a:pt x="378" y="516"/>
                  </a:lnTo>
                  <a:lnTo>
                    <a:pt x="380" y="514"/>
                  </a:lnTo>
                  <a:lnTo>
                    <a:pt x="379" y="513"/>
                  </a:lnTo>
                  <a:lnTo>
                    <a:pt x="378" y="512"/>
                  </a:lnTo>
                  <a:lnTo>
                    <a:pt x="379" y="509"/>
                  </a:lnTo>
                  <a:lnTo>
                    <a:pt x="377" y="508"/>
                  </a:lnTo>
                  <a:lnTo>
                    <a:pt x="380" y="507"/>
                  </a:lnTo>
                  <a:lnTo>
                    <a:pt x="381" y="508"/>
                  </a:lnTo>
                  <a:lnTo>
                    <a:pt x="384" y="510"/>
                  </a:lnTo>
                  <a:lnTo>
                    <a:pt x="383" y="514"/>
                  </a:lnTo>
                  <a:lnTo>
                    <a:pt x="388" y="529"/>
                  </a:lnTo>
                  <a:lnTo>
                    <a:pt x="390" y="530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24" name="Freeform 410" descr="Papel carta">
              <a:extLst>
                <a:ext uri="{FF2B5EF4-FFF2-40B4-BE49-F238E27FC236}">
                  <a16:creationId xmlns:a16="http://schemas.microsoft.com/office/drawing/2014/main" id="{56ACF2C1-A531-4CA1-8B01-D5CFD9B4A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793" y="1710882"/>
              <a:ext cx="1476750" cy="1829885"/>
            </a:xfrm>
            <a:custGeom>
              <a:avLst/>
              <a:gdLst>
                <a:gd name="T0" fmla="*/ 441 w 736"/>
                <a:gd name="T1" fmla="*/ 677 h 912"/>
                <a:gd name="T2" fmla="*/ 458 w 736"/>
                <a:gd name="T3" fmla="*/ 683 h 912"/>
                <a:gd name="T4" fmla="*/ 451 w 736"/>
                <a:gd name="T5" fmla="*/ 698 h 912"/>
                <a:gd name="T6" fmla="*/ 453 w 736"/>
                <a:gd name="T7" fmla="*/ 707 h 912"/>
                <a:gd name="T8" fmla="*/ 456 w 736"/>
                <a:gd name="T9" fmla="*/ 731 h 912"/>
                <a:gd name="T10" fmla="*/ 470 w 736"/>
                <a:gd name="T11" fmla="*/ 751 h 912"/>
                <a:gd name="T12" fmla="*/ 476 w 736"/>
                <a:gd name="T13" fmla="*/ 770 h 912"/>
                <a:gd name="T14" fmla="*/ 512 w 736"/>
                <a:gd name="T15" fmla="*/ 788 h 912"/>
                <a:gd name="T16" fmla="*/ 533 w 736"/>
                <a:gd name="T17" fmla="*/ 787 h 912"/>
                <a:gd name="T18" fmla="*/ 544 w 736"/>
                <a:gd name="T19" fmla="*/ 803 h 912"/>
                <a:gd name="T20" fmla="*/ 540 w 736"/>
                <a:gd name="T21" fmla="*/ 809 h 912"/>
                <a:gd name="T22" fmla="*/ 554 w 736"/>
                <a:gd name="T23" fmla="*/ 843 h 912"/>
                <a:gd name="T24" fmla="*/ 573 w 736"/>
                <a:gd name="T25" fmla="*/ 844 h 912"/>
                <a:gd name="T26" fmla="*/ 588 w 736"/>
                <a:gd name="T27" fmla="*/ 844 h 912"/>
                <a:gd name="T28" fmla="*/ 592 w 736"/>
                <a:gd name="T29" fmla="*/ 838 h 912"/>
                <a:gd name="T30" fmla="*/ 599 w 736"/>
                <a:gd name="T31" fmla="*/ 855 h 912"/>
                <a:gd name="T32" fmla="*/ 601 w 736"/>
                <a:gd name="T33" fmla="*/ 865 h 912"/>
                <a:gd name="T34" fmla="*/ 610 w 736"/>
                <a:gd name="T35" fmla="*/ 911 h 912"/>
                <a:gd name="T36" fmla="*/ 616 w 736"/>
                <a:gd name="T37" fmla="*/ 899 h 912"/>
                <a:gd name="T38" fmla="*/ 622 w 736"/>
                <a:gd name="T39" fmla="*/ 895 h 912"/>
                <a:gd name="T40" fmla="*/ 627 w 736"/>
                <a:gd name="T41" fmla="*/ 903 h 912"/>
                <a:gd name="T42" fmla="*/ 716 w 736"/>
                <a:gd name="T43" fmla="*/ 825 h 912"/>
                <a:gd name="T44" fmla="*/ 702 w 736"/>
                <a:gd name="T45" fmla="*/ 758 h 912"/>
                <a:gd name="T46" fmla="*/ 657 w 736"/>
                <a:gd name="T47" fmla="*/ 644 h 912"/>
                <a:gd name="T48" fmla="*/ 718 w 736"/>
                <a:gd name="T49" fmla="*/ 586 h 912"/>
                <a:gd name="T50" fmla="*/ 730 w 736"/>
                <a:gd name="T51" fmla="*/ 449 h 912"/>
                <a:gd name="T52" fmla="*/ 712 w 736"/>
                <a:gd name="T53" fmla="*/ 264 h 912"/>
                <a:gd name="T54" fmla="*/ 6 w 736"/>
                <a:gd name="T55" fmla="*/ 31 h 912"/>
                <a:gd name="T56" fmla="*/ 6 w 736"/>
                <a:gd name="T57" fmla="*/ 89 h 912"/>
                <a:gd name="T58" fmla="*/ 52 w 736"/>
                <a:gd name="T59" fmla="*/ 122 h 912"/>
                <a:gd name="T60" fmla="*/ 75 w 736"/>
                <a:gd name="T61" fmla="*/ 139 h 912"/>
                <a:gd name="T62" fmla="*/ 104 w 736"/>
                <a:gd name="T63" fmla="*/ 150 h 912"/>
                <a:gd name="T64" fmla="*/ 118 w 736"/>
                <a:gd name="T65" fmla="*/ 136 h 912"/>
                <a:gd name="T66" fmla="*/ 123 w 736"/>
                <a:gd name="T67" fmla="*/ 130 h 912"/>
                <a:gd name="T68" fmla="*/ 139 w 736"/>
                <a:gd name="T69" fmla="*/ 143 h 912"/>
                <a:gd name="T70" fmla="*/ 151 w 736"/>
                <a:gd name="T71" fmla="*/ 175 h 912"/>
                <a:gd name="T72" fmla="*/ 164 w 736"/>
                <a:gd name="T73" fmla="*/ 188 h 912"/>
                <a:gd name="T74" fmla="*/ 193 w 736"/>
                <a:gd name="T75" fmla="*/ 200 h 912"/>
                <a:gd name="T76" fmla="*/ 204 w 736"/>
                <a:gd name="T77" fmla="*/ 202 h 912"/>
                <a:gd name="T78" fmla="*/ 211 w 736"/>
                <a:gd name="T79" fmla="*/ 203 h 912"/>
                <a:gd name="T80" fmla="*/ 221 w 736"/>
                <a:gd name="T81" fmla="*/ 213 h 912"/>
                <a:gd name="T82" fmla="*/ 210 w 736"/>
                <a:gd name="T83" fmla="*/ 216 h 912"/>
                <a:gd name="T84" fmla="*/ 210 w 736"/>
                <a:gd name="T85" fmla="*/ 271 h 912"/>
                <a:gd name="T86" fmla="*/ 226 w 736"/>
                <a:gd name="T87" fmla="*/ 329 h 912"/>
                <a:gd name="T88" fmla="*/ 232 w 736"/>
                <a:gd name="T89" fmla="*/ 353 h 912"/>
                <a:gd name="T90" fmla="*/ 228 w 736"/>
                <a:gd name="T91" fmla="*/ 390 h 912"/>
                <a:gd name="T92" fmla="*/ 246 w 736"/>
                <a:gd name="T93" fmla="*/ 418 h 912"/>
                <a:gd name="T94" fmla="*/ 259 w 736"/>
                <a:gd name="T95" fmla="*/ 446 h 912"/>
                <a:gd name="T96" fmla="*/ 269 w 736"/>
                <a:gd name="T97" fmla="*/ 465 h 912"/>
                <a:gd name="T98" fmla="*/ 286 w 736"/>
                <a:gd name="T99" fmla="*/ 489 h 912"/>
                <a:gd name="T100" fmla="*/ 291 w 736"/>
                <a:gd name="T101" fmla="*/ 516 h 912"/>
                <a:gd name="T102" fmla="*/ 321 w 736"/>
                <a:gd name="T103" fmla="*/ 542 h 912"/>
                <a:gd name="T104" fmla="*/ 320 w 736"/>
                <a:gd name="T105" fmla="*/ 549 h 912"/>
                <a:gd name="T106" fmla="*/ 329 w 736"/>
                <a:gd name="T107" fmla="*/ 573 h 912"/>
                <a:gd name="T108" fmla="*/ 353 w 736"/>
                <a:gd name="T109" fmla="*/ 601 h 912"/>
                <a:gd name="T110" fmla="*/ 374 w 736"/>
                <a:gd name="T111" fmla="*/ 630 h 912"/>
                <a:gd name="T112" fmla="*/ 381 w 736"/>
                <a:gd name="T113" fmla="*/ 654 h 912"/>
                <a:gd name="T114" fmla="*/ 401 w 736"/>
                <a:gd name="T115" fmla="*/ 649 h 912"/>
                <a:gd name="T116" fmla="*/ 412 w 736"/>
                <a:gd name="T117" fmla="*/ 670 h 912"/>
                <a:gd name="T118" fmla="*/ 412 w 736"/>
                <a:gd name="T119" fmla="*/ 66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6" h="912">
                  <a:moveTo>
                    <a:pt x="425" y="647"/>
                  </a:moveTo>
                  <a:lnTo>
                    <a:pt x="425" y="649"/>
                  </a:lnTo>
                  <a:lnTo>
                    <a:pt x="426" y="652"/>
                  </a:lnTo>
                  <a:lnTo>
                    <a:pt x="428" y="655"/>
                  </a:lnTo>
                  <a:lnTo>
                    <a:pt x="428" y="659"/>
                  </a:lnTo>
                  <a:lnTo>
                    <a:pt x="420" y="659"/>
                  </a:lnTo>
                  <a:lnTo>
                    <a:pt x="422" y="662"/>
                  </a:lnTo>
                  <a:lnTo>
                    <a:pt x="424" y="662"/>
                  </a:lnTo>
                  <a:lnTo>
                    <a:pt x="425" y="663"/>
                  </a:lnTo>
                  <a:lnTo>
                    <a:pt x="431" y="668"/>
                  </a:lnTo>
                  <a:lnTo>
                    <a:pt x="435" y="672"/>
                  </a:lnTo>
                  <a:lnTo>
                    <a:pt x="441" y="677"/>
                  </a:lnTo>
                  <a:lnTo>
                    <a:pt x="444" y="678"/>
                  </a:lnTo>
                  <a:lnTo>
                    <a:pt x="443" y="674"/>
                  </a:lnTo>
                  <a:lnTo>
                    <a:pt x="441" y="672"/>
                  </a:lnTo>
                  <a:lnTo>
                    <a:pt x="441" y="670"/>
                  </a:lnTo>
                  <a:lnTo>
                    <a:pt x="447" y="672"/>
                  </a:lnTo>
                  <a:lnTo>
                    <a:pt x="447" y="674"/>
                  </a:lnTo>
                  <a:lnTo>
                    <a:pt x="451" y="678"/>
                  </a:lnTo>
                  <a:lnTo>
                    <a:pt x="456" y="680"/>
                  </a:lnTo>
                  <a:lnTo>
                    <a:pt x="461" y="680"/>
                  </a:lnTo>
                  <a:lnTo>
                    <a:pt x="463" y="680"/>
                  </a:lnTo>
                  <a:lnTo>
                    <a:pt x="461" y="683"/>
                  </a:lnTo>
                  <a:lnTo>
                    <a:pt x="458" y="683"/>
                  </a:lnTo>
                  <a:lnTo>
                    <a:pt x="456" y="683"/>
                  </a:lnTo>
                  <a:lnTo>
                    <a:pt x="455" y="684"/>
                  </a:lnTo>
                  <a:lnTo>
                    <a:pt x="454" y="685"/>
                  </a:lnTo>
                  <a:lnTo>
                    <a:pt x="455" y="687"/>
                  </a:lnTo>
                  <a:lnTo>
                    <a:pt x="454" y="692"/>
                  </a:lnTo>
                  <a:lnTo>
                    <a:pt x="455" y="693"/>
                  </a:lnTo>
                  <a:lnTo>
                    <a:pt x="457" y="693"/>
                  </a:lnTo>
                  <a:lnTo>
                    <a:pt x="458" y="694"/>
                  </a:lnTo>
                  <a:lnTo>
                    <a:pt x="459" y="696"/>
                  </a:lnTo>
                  <a:lnTo>
                    <a:pt x="457" y="697"/>
                  </a:lnTo>
                  <a:lnTo>
                    <a:pt x="452" y="697"/>
                  </a:lnTo>
                  <a:lnTo>
                    <a:pt x="451" y="698"/>
                  </a:lnTo>
                  <a:lnTo>
                    <a:pt x="451" y="699"/>
                  </a:lnTo>
                  <a:lnTo>
                    <a:pt x="453" y="701"/>
                  </a:lnTo>
                  <a:lnTo>
                    <a:pt x="453" y="704"/>
                  </a:lnTo>
                  <a:lnTo>
                    <a:pt x="454" y="704"/>
                  </a:lnTo>
                  <a:lnTo>
                    <a:pt x="455" y="703"/>
                  </a:lnTo>
                  <a:lnTo>
                    <a:pt x="457" y="702"/>
                  </a:lnTo>
                  <a:lnTo>
                    <a:pt x="458" y="701"/>
                  </a:lnTo>
                  <a:lnTo>
                    <a:pt x="458" y="704"/>
                  </a:lnTo>
                  <a:lnTo>
                    <a:pt x="459" y="706"/>
                  </a:lnTo>
                  <a:lnTo>
                    <a:pt x="456" y="707"/>
                  </a:lnTo>
                  <a:lnTo>
                    <a:pt x="455" y="707"/>
                  </a:lnTo>
                  <a:lnTo>
                    <a:pt x="453" y="707"/>
                  </a:lnTo>
                  <a:lnTo>
                    <a:pt x="452" y="710"/>
                  </a:lnTo>
                  <a:lnTo>
                    <a:pt x="452" y="712"/>
                  </a:lnTo>
                  <a:lnTo>
                    <a:pt x="453" y="713"/>
                  </a:lnTo>
                  <a:lnTo>
                    <a:pt x="454" y="714"/>
                  </a:lnTo>
                  <a:lnTo>
                    <a:pt x="455" y="716"/>
                  </a:lnTo>
                  <a:lnTo>
                    <a:pt x="451" y="718"/>
                  </a:lnTo>
                  <a:lnTo>
                    <a:pt x="453" y="722"/>
                  </a:lnTo>
                  <a:lnTo>
                    <a:pt x="455" y="732"/>
                  </a:lnTo>
                  <a:lnTo>
                    <a:pt x="456" y="734"/>
                  </a:lnTo>
                  <a:lnTo>
                    <a:pt x="457" y="734"/>
                  </a:lnTo>
                  <a:lnTo>
                    <a:pt x="456" y="733"/>
                  </a:lnTo>
                  <a:lnTo>
                    <a:pt x="456" y="731"/>
                  </a:lnTo>
                  <a:lnTo>
                    <a:pt x="461" y="729"/>
                  </a:lnTo>
                  <a:lnTo>
                    <a:pt x="463" y="730"/>
                  </a:lnTo>
                  <a:lnTo>
                    <a:pt x="461" y="732"/>
                  </a:lnTo>
                  <a:lnTo>
                    <a:pt x="461" y="740"/>
                  </a:lnTo>
                  <a:lnTo>
                    <a:pt x="464" y="741"/>
                  </a:lnTo>
                  <a:lnTo>
                    <a:pt x="463" y="743"/>
                  </a:lnTo>
                  <a:lnTo>
                    <a:pt x="463" y="744"/>
                  </a:lnTo>
                  <a:lnTo>
                    <a:pt x="463" y="749"/>
                  </a:lnTo>
                  <a:lnTo>
                    <a:pt x="464" y="750"/>
                  </a:lnTo>
                  <a:lnTo>
                    <a:pt x="467" y="747"/>
                  </a:lnTo>
                  <a:lnTo>
                    <a:pt x="468" y="748"/>
                  </a:lnTo>
                  <a:lnTo>
                    <a:pt x="470" y="751"/>
                  </a:lnTo>
                  <a:lnTo>
                    <a:pt x="470" y="753"/>
                  </a:lnTo>
                  <a:lnTo>
                    <a:pt x="470" y="756"/>
                  </a:lnTo>
                  <a:lnTo>
                    <a:pt x="470" y="759"/>
                  </a:lnTo>
                  <a:lnTo>
                    <a:pt x="472" y="760"/>
                  </a:lnTo>
                  <a:lnTo>
                    <a:pt x="473" y="761"/>
                  </a:lnTo>
                  <a:lnTo>
                    <a:pt x="473" y="763"/>
                  </a:lnTo>
                  <a:lnTo>
                    <a:pt x="473" y="764"/>
                  </a:lnTo>
                  <a:lnTo>
                    <a:pt x="470" y="764"/>
                  </a:lnTo>
                  <a:lnTo>
                    <a:pt x="467" y="765"/>
                  </a:lnTo>
                  <a:lnTo>
                    <a:pt x="467" y="767"/>
                  </a:lnTo>
                  <a:lnTo>
                    <a:pt x="470" y="767"/>
                  </a:lnTo>
                  <a:lnTo>
                    <a:pt x="476" y="770"/>
                  </a:lnTo>
                  <a:lnTo>
                    <a:pt x="478" y="771"/>
                  </a:lnTo>
                  <a:lnTo>
                    <a:pt x="481" y="772"/>
                  </a:lnTo>
                  <a:lnTo>
                    <a:pt x="489" y="777"/>
                  </a:lnTo>
                  <a:lnTo>
                    <a:pt x="491" y="775"/>
                  </a:lnTo>
                  <a:lnTo>
                    <a:pt x="492" y="775"/>
                  </a:lnTo>
                  <a:lnTo>
                    <a:pt x="494" y="776"/>
                  </a:lnTo>
                  <a:lnTo>
                    <a:pt x="493" y="778"/>
                  </a:lnTo>
                  <a:lnTo>
                    <a:pt x="494" y="779"/>
                  </a:lnTo>
                  <a:lnTo>
                    <a:pt x="500" y="782"/>
                  </a:lnTo>
                  <a:lnTo>
                    <a:pt x="505" y="785"/>
                  </a:lnTo>
                  <a:lnTo>
                    <a:pt x="507" y="786"/>
                  </a:lnTo>
                  <a:lnTo>
                    <a:pt x="512" y="788"/>
                  </a:lnTo>
                  <a:lnTo>
                    <a:pt x="513" y="788"/>
                  </a:lnTo>
                  <a:lnTo>
                    <a:pt x="512" y="785"/>
                  </a:lnTo>
                  <a:lnTo>
                    <a:pt x="513" y="783"/>
                  </a:lnTo>
                  <a:lnTo>
                    <a:pt x="513" y="781"/>
                  </a:lnTo>
                  <a:lnTo>
                    <a:pt x="515" y="779"/>
                  </a:lnTo>
                  <a:lnTo>
                    <a:pt x="517" y="780"/>
                  </a:lnTo>
                  <a:lnTo>
                    <a:pt x="518" y="781"/>
                  </a:lnTo>
                  <a:lnTo>
                    <a:pt x="518" y="782"/>
                  </a:lnTo>
                  <a:lnTo>
                    <a:pt x="519" y="785"/>
                  </a:lnTo>
                  <a:lnTo>
                    <a:pt x="522" y="785"/>
                  </a:lnTo>
                  <a:lnTo>
                    <a:pt x="528" y="787"/>
                  </a:lnTo>
                  <a:lnTo>
                    <a:pt x="533" y="787"/>
                  </a:lnTo>
                  <a:lnTo>
                    <a:pt x="537" y="788"/>
                  </a:lnTo>
                  <a:lnTo>
                    <a:pt x="537" y="790"/>
                  </a:lnTo>
                  <a:lnTo>
                    <a:pt x="538" y="793"/>
                  </a:lnTo>
                  <a:lnTo>
                    <a:pt x="538" y="794"/>
                  </a:lnTo>
                  <a:lnTo>
                    <a:pt x="538" y="796"/>
                  </a:lnTo>
                  <a:lnTo>
                    <a:pt x="541" y="797"/>
                  </a:lnTo>
                  <a:lnTo>
                    <a:pt x="542" y="797"/>
                  </a:lnTo>
                  <a:lnTo>
                    <a:pt x="544" y="798"/>
                  </a:lnTo>
                  <a:lnTo>
                    <a:pt x="542" y="799"/>
                  </a:lnTo>
                  <a:lnTo>
                    <a:pt x="543" y="801"/>
                  </a:lnTo>
                  <a:lnTo>
                    <a:pt x="545" y="800"/>
                  </a:lnTo>
                  <a:lnTo>
                    <a:pt x="544" y="803"/>
                  </a:lnTo>
                  <a:lnTo>
                    <a:pt x="544" y="805"/>
                  </a:lnTo>
                  <a:lnTo>
                    <a:pt x="543" y="806"/>
                  </a:lnTo>
                  <a:lnTo>
                    <a:pt x="542" y="808"/>
                  </a:lnTo>
                  <a:lnTo>
                    <a:pt x="540" y="804"/>
                  </a:lnTo>
                  <a:lnTo>
                    <a:pt x="539" y="803"/>
                  </a:lnTo>
                  <a:lnTo>
                    <a:pt x="535" y="798"/>
                  </a:lnTo>
                  <a:lnTo>
                    <a:pt x="533" y="799"/>
                  </a:lnTo>
                  <a:lnTo>
                    <a:pt x="533" y="800"/>
                  </a:lnTo>
                  <a:lnTo>
                    <a:pt x="535" y="804"/>
                  </a:lnTo>
                  <a:lnTo>
                    <a:pt x="537" y="805"/>
                  </a:lnTo>
                  <a:lnTo>
                    <a:pt x="538" y="808"/>
                  </a:lnTo>
                  <a:lnTo>
                    <a:pt x="540" y="809"/>
                  </a:lnTo>
                  <a:lnTo>
                    <a:pt x="542" y="810"/>
                  </a:lnTo>
                  <a:lnTo>
                    <a:pt x="544" y="819"/>
                  </a:lnTo>
                  <a:lnTo>
                    <a:pt x="544" y="821"/>
                  </a:lnTo>
                  <a:lnTo>
                    <a:pt x="543" y="823"/>
                  </a:lnTo>
                  <a:lnTo>
                    <a:pt x="543" y="825"/>
                  </a:lnTo>
                  <a:lnTo>
                    <a:pt x="544" y="827"/>
                  </a:lnTo>
                  <a:lnTo>
                    <a:pt x="545" y="831"/>
                  </a:lnTo>
                  <a:lnTo>
                    <a:pt x="548" y="837"/>
                  </a:lnTo>
                  <a:lnTo>
                    <a:pt x="550" y="836"/>
                  </a:lnTo>
                  <a:lnTo>
                    <a:pt x="551" y="838"/>
                  </a:lnTo>
                  <a:lnTo>
                    <a:pt x="553" y="842"/>
                  </a:lnTo>
                  <a:lnTo>
                    <a:pt x="554" y="843"/>
                  </a:lnTo>
                  <a:lnTo>
                    <a:pt x="563" y="847"/>
                  </a:lnTo>
                  <a:lnTo>
                    <a:pt x="564" y="845"/>
                  </a:lnTo>
                  <a:lnTo>
                    <a:pt x="564" y="844"/>
                  </a:lnTo>
                  <a:lnTo>
                    <a:pt x="566" y="843"/>
                  </a:lnTo>
                  <a:lnTo>
                    <a:pt x="568" y="843"/>
                  </a:lnTo>
                  <a:lnTo>
                    <a:pt x="571" y="845"/>
                  </a:lnTo>
                  <a:lnTo>
                    <a:pt x="575" y="849"/>
                  </a:lnTo>
                  <a:lnTo>
                    <a:pt x="580" y="852"/>
                  </a:lnTo>
                  <a:lnTo>
                    <a:pt x="582" y="851"/>
                  </a:lnTo>
                  <a:lnTo>
                    <a:pt x="584" y="850"/>
                  </a:lnTo>
                  <a:lnTo>
                    <a:pt x="578" y="846"/>
                  </a:lnTo>
                  <a:lnTo>
                    <a:pt x="573" y="844"/>
                  </a:lnTo>
                  <a:lnTo>
                    <a:pt x="572" y="838"/>
                  </a:lnTo>
                  <a:lnTo>
                    <a:pt x="573" y="836"/>
                  </a:lnTo>
                  <a:lnTo>
                    <a:pt x="575" y="835"/>
                  </a:lnTo>
                  <a:lnTo>
                    <a:pt x="577" y="837"/>
                  </a:lnTo>
                  <a:lnTo>
                    <a:pt x="578" y="838"/>
                  </a:lnTo>
                  <a:lnTo>
                    <a:pt x="577" y="839"/>
                  </a:lnTo>
                  <a:lnTo>
                    <a:pt x="577" y="840"/>
                  </a:lnTo>
                  <a:lnTo>
                    <a:pt x="577" y="842"/>
                  </a:lnTo>
                  <a:lnTo>
                    <a:pt x="579" y="842"/>
                  </a:lnTo>
                  <a:lnTo>
                    <a:pt x="586" y="845"/>
                  </a:lnTo>
                  <a:lnTo>
                    <a:pt x="587" y="845"/>
                  </a:lnTo>
                  <a:lnTo>
                    <a:pt x="588" y="844"/>
                  </a:lnTo>
                  <a:lnTo>
                    <a:pt x="586" y="842"/>
                  </a:lnTo>
                  <a:lnTo>
                    <a:pt x="584" y="840"/>
                  </a:lnTo>
                  <a:lnTo>
                    <a:pt x="583" y="838"/>
                  </a:lnTo>
                  <a:lnTo>
                    <a:pt x="584" y="835"/>
                  </a:lnTo>
                  <a:lnTo>
                    <a:pt x="586" y="835"/>
                  </a:lnTo>
                  <a:lnTo>
                    <a:pt x="587" y="833"/>
                  </a:lnTo>
                  <a:lnTo>
                    <a:pt x="590" y="831"/>
                  </a:lnTo>
                  <a:lnTo>
                    <a:pt x="592" y="831"/>
                  </a:lnTo>
                  <a:lnTo>
                    <a:pt x="593" y="834"/>
                  </a:lnTo>
                  <a:lnTo>
                    <a:pt x="592" y="835"/>
                  </a:lnTo>
                  <a:lnTo>
                    <a:pt x="590" y="835"/>
                  </a:lnTo>
                  <a:lnTo>
                    <a:pt x="592" y="838"/>
                  </a:lnTo>
                  <a:lnTo>
                    <a:pt x="593" y="838"/>
                  </a:lnTo>
                  <a:lnTo>
                    <a:pt x="595" y="838"/>
                  </a:lnTo>
                  <a:lnTo>
                    <a:pt x="596" y="838"/>
                  </a:lnTo>
                  <a:lnTo>
                    <a:pt x="596" y="841"/>
                  </a:lnTo>
                  <a:lnTo>
                    <a:pt x="596" y="842"/>
                  </a:lnTo>
                  <a:lnTo>
                    <a:pt x="596" y="844"/>
                  </a:lnTo>
                  <a:lnTo>
                    <a:pt x="599" y="847"/>
                  </a:lnTo>
                  <a:lnTo>
                    <a:pt x="602" y="847"/>
                  </a:lnTo>
                  <a:lnTo>
                    <a:pt x="601" y="849"/>
                  </a:lnTo>
                  <a:lnTo>
                    <a:pt x="600" y="850"/>
                  </a:lnTo>
                  <a:lnTo>
                    <a:pt x="600" y="853"/>
                  </a:lnTo>
                  <a:lnTo>
                    <a:pt x="599" y="855"/>
                  </a:lnTo>
                  <a:lnTo>
                    <a:pt x="598" y="855"/>
                  </a:lnTo>
                  <a:lnTo>
                    <a:pt x="596" y="854"/>
                  </a:lnTo>
                  <a:lnTo>
                    <a:pt x="593" y="854"/>
                  </a:lnTo>
                  <a:lnTo>
                    <a:pt x="591" y="853"/>
                  </a:lnTo>
                  <a:lnTo>
                    <a:pt x="590" y="851"/>
                  </a:lnTo>
                  <a:lnTo>
                    <a:pt x="587" y="850"/>
                  </a:lnTo>
                  <a:lnTo>
                    <a:pt x="587" y="852"/>
                  </a:lnTo>
                  <a:lnTo>
                    <a:pt x="588" y="855"/>
                  </a:lnTo>
                  <a:lnTo>
                    <a:pt x="591" y="856"/>
                  </a:lnTo>
                  <a:lnTo>
                    <a:pt x="592" y="857"/>
                  </a:lnTo>
                  <a:lnTo>
                    <a:pt x="597" y="860"/>
                  </a:lnTo>
                  <a:lnTo>
                    <a:pt x="601" y="865"/>
                  </a:lnTo>
                  <a:lnTo>
                    <a:pt x="602" y="866"/>
                  </a:lnTo>
                  <a:lnTo>
                    <a:pt x="605" y="869"/>
                  </a:lnTo>
                  <a:lnTo>
                    <a:pt x="608" y="877"/>
                  </a:lnTo>
                  <a:lnTo>
                    <a:pt x="608" y="879"/>
                  </a:lnTo>
                  <a:lnTo>
                    <a:pt x="608" y="881"/>
                  </a:lnTo>
                  <a:lnTo>
                    <a:pt x="609" y="884"/>
                  </a:lnTo>
                  <a:lnTo>
                    <a:pt x="609" y="888"/>
                  </a:lnTo>
                  <a:lnTo>
                    <a:pt x="609" y="890"/>
                  </a:lnTo>
                  <a:lnTo>
                    <a:pt x="609" y="892"/>
                  </a:lnTo>
                  <a:lnTo>
                    <a:pt x="609" y="902"/>
                  </a:lnTo>
                  <a:lnTo>
                    <a:pt x="610" y="909"/>
                  </a:lnTo>
                  <a:lnTo>
                    <a:pt x="610" y="911"/>
                  </a:lnTo>
                  <a:lnTo>
                    <a:pt x="612" y="911"/>
                  </a:lnTo>
                  <a:lnTo>
                    <a:pt x="614" y="909"/>
                  </a:lnTo>
                  <a:lnTo>
                    <a:pt x="611" y="904"/>
                  </a:lnTo>
                  <a:lnTo>
                    <a:pt x="612" y="886"/>
                  </a:lnTo>
                  <a:lnTo>
                    <a:pt x="614" y="886"/>
                  </a:lnTo>
                  <a:lnTo>
                    <a:pt x="614" y="887"/>
                  </a:lnTo>
                  <a:lnTo>
                    <a:pt x="614" y="889"/>
                  </a:lnTo>
                  <a:lnTo>
                    <a:pt x="614" y="893"/>
                  </a:lnTo>
                  <a:lnTo>
                    <a:pt x="615" y="895"/>
                  </a:lnTo>
                  <a:lnTo>
                    <a:pt x="615" y="897"/>
                  </a:lnTo>
                  <a:lnTo>
                    <a:pt x="616" y="898"/>
                  </a:lnTo>
                  <a:lnTo>
                    <a:pt x="616" y="899"/>
                  </a:lnTo>
                  <a:lnTo>
                    <a:pt x="615" y="901"/>
                  </a:lnTo>
                  <a:lnTo>
                    <a:pt x="614" y="901"/>
                  </a:lnTo>
                  <a:lnTo>
                    <a:pt x="614" y="903"/>
                  </a:lnTo>
                  <a:lnTo>
                    <a:pt x="616" y="904"/>
                  </a:lnTo>
                  <a:lnTo>
                    <a:pt x="617" y="901"/>
                  </a:lnTo>
                  <a:lnTo>
                    <a:pt x="618" y="899"/>
                  </a:lnTo>
                  <a:lnTo>
                    <a:pt x="620" y="901"/>
                  </a:lnTo>
                  <a:lnTo>
                    <a:pt x="622" y="901"/>
                  </a:lnTo>
                  <a:lnTo>
                    <a:pt x="623" y="902"/>
                  </a:lnTo>
                  <a:lnTo>
                    <a:pt x="625" y="901"/>
                  </a:lnTo>
                  <a:lnTo>
                    <a:pt x="623" y="896"/>
                  </a:lnTo>
                  <a:lnTo>
                    <a:pt x="622" y="895"/>
                  </a:lnTo>
                  <a:lnTo>
                    <a:pt x="620" y="894"/>
                  </a:lnTo>
                  <a:lnTo>
                    <a:pt x="617" y="890"/>
                  </a:lnTo>
                  <a:lnTo>
                    <a:pt x="617" y="888"/>
                  </a:lnTo>
                  <a:lnTo>
                    <a:pt x="617" y="887"/>
                  </a:lnTo>
                  <a:lnTo>
                    <a:pt x="619" y="888"/>
                  </a:lnTo>
                  <a:lnTo>
                    <a:pt x="620" y="889"/>
                  </a:lnTo>
                  <a:lnTo>
                    <a:pt x="626" y="893"/>
                  </a:lnTo>
                  <a:lnTo>
                    <a:pt x="627" y="895"/>
                  </a:lnTo>
                  <a:lnTo>
                    <a:pt x="630" y="898"/>
                  </a:lnTo>
                  <a:lnTo>
                    <a:pt x="630" y="899"/>
                  </a:lnTo>
                  <a:lnTo>
                    <a:pt x="629" y="902"/>
                  </a:lnTo>
                  <a:lnTo>
                    <a:pt x="627" y="903"/>
                  </a:lnTo>
                  <a:lnTo>
                    <a:pt x="631" y="905"/>
                  </a:lnTo>
                  <a:lnTo>
                    <a:pt x="648" y="896"/>
                  </a:lnTo>
                  <a:lnTo>
                    <a:pt x="654" y="890"/>
                  </a:lnTo>
                  <a:lnTo>
                    <a:pt x="675" y="876"/>
                  </a:lnTo>
                  <a:lnTo>
                    <a:pt x="681" y="871"/>
                  </a:lnTo>
                  <a:lnTo>
                    <a:pt x="686" y="866"/>
                  </a:lnTo>
                  <a:lnTo>
                    <a:pt x="691" y="862"/>
                  </a:lnTo>
                  <a:lnTo>
                    <a:pt x="692" y="862"/>
                  </a:lnTo>
                  <a:lnTo>
                    <a:pt x="697" y="856"/>
                  </a:lnTo>
                  <a:lnTo>
                    <a:pt x="703" y="850"/>
                  </a:lnTo>
                  <a:lnTo>
                    <a:pt x="713" y="835"/>
                  </a:lnTo>
                  <a:lnTo>
                    <a:pt x="716" y="825"/>
                  </a:lnTo>
                  <a:lnTo>
                    <a:pt x="718" y="815"/>
                  </a:lnTo>
                  <a:lnTo>
                    <a:pt x="718" y="813"/>
                  </a:lnTo>
                  <a:lnTo>
                    <a:pt x="716" y="809"/>
                  </a:lnTo>
                  <a:lnTo>
                    <a:pt x="709" y="806"/>
                  </a:lnTo>
                  <a:lnTo>
                    <a:pt x="706" y="803"/>
                  </a:lnTo>
                  <a:lnTo>
                    <a:pt x="703" y="797"/>
                  </a:lnTo>
                  <a:lnTo>
                    <a:pt x="699" y="783"/>
                  </a:lnTo>
                  <a:lnTo>
                    <a:pt x="700" y="776"/>
                  </a:lnTo>
                  <a:lnTo>
                    <a:pt x="702" y="771"/>
                  </a:lnTo>
                  <a:lnTo>
                    <a:pt x="702" y="770"/>
                  </a:lnTo>
                  <a:lnTo>
                    <a:pt x="705" y="764"/>
                  </a:lnTo>
                  <a:lnTo>
                    <a:pt x="702" y="758"/>
                  </a:lnTo>
                  <a:lnTo>
                    <a:pt x="701" y="754"/>
                  </a:lnTo>
                  <a:lnTo>
                    <a:pt x="702" y="745"/>
                  </a:lnTo>
                  <a:lnTo>
                    <a:pt x="693" y="732"/>
                  </a:lnTo>
                  <a:lnTo>
                    <a:pt x="689" y="720"/>
                  </a:lnTo>
                  <a:lnTo>
                    <a:pt x="679" y="704"/>
                  </a:lnTo>
                  <a:lnTo>
                    <a:pt x="675" y="695"/>
                  </a:lnTo>
                  <a:lnTo>
                    <a:pt x="671" y="691"/>
                  </a:lnTo>
                  <a:lnTo>
                    <a:pt x="666" y="684"/>
                  </a:lnTo>
                  <a:lnTo>
                    <a:pt x="661" y="671"/>
                  </a:lnTo>
                  <a:lnTo>
                    <a:pt x="658" y="662"/>
                  </a:lnTo>
                  <a:lnTo>
                    <a:pt x="657" y="651"/>
                  </a:lnTo>
                  <a:lnTo>
                    <a:pt x="657" y="644"/>
                  </a:lnTo>
                  <a:lnTo>
                    <a:pt x="661" y="637"/>
                  </a:lnTo>
                  <a:lnTo>
                    <a:pt x="667" y="637"/>
                  </a:lnTo>
                  <a:lnTo>
                    <a:pt x="691" y="638"/>
                  </a:lnTo>
                  <a:lnTo>
                    <a:pt x="712" y="642"/>
                  </a:lnTo>
                  <a:lnTo>
                    <a:pt x="717" y="641"/>
                  </a:lnTo>
                  <a:lnTo>
                    <a:pt x="720" y="637"/>
                  </a:lnTo>
                  <a:lnTo>
                    <a:pt x="720" y="629"/>
                  </a:lnTo>
                  <a:lnTo>
                    <a:pt x="716" y="614"/>
                  </a:lnTo>
                  <a:lnTo>
                    <a:pt x="714" y="608"/>
                  </a:lnTo>
                  <a:lnTo>
                    <a:pt x="714" y="606"/>
                  </a:lnTo>
                  <a:lnTo>
                    <a:pt x="713" y="599"/>
                  </a:lnTo>
                  <a:lnTo>
                    <a:pt x="718" y="586"/>
                  </a:lnTo>
                  <a:lnTo>
                    <a:pt x="719" y="580"/>
                  </a:lnTo>
                  <a:lnTo>
                    <a:pt x="716" y="574"/>
                  </a:lnTo>
                  <a:lnTo>
                    <a:pt x="717" y="566"/>
                  </a:lnTo>
                  <a:lnTo>
                    <a:pt x="716" y="524"/>
                  </a:lnTo>
                  <a:lnTo>
                    <a:pt x="713" y="510"/>
                  </a:lnTo>
                  <a:lnTo>
                    <a:pt x="713" y="509"/>
                  </a:lnTo>
                  <a:lnTo>
                    <a:pt x="712" y="496"/>
                  </a:lnTo>
                  <a:lnTo>
                    <a:pt x="713" y="491"/>
                  </a:lnTo>
                  <a:lnTo>
                    <a:pt x="726" y="492"/>
                  </a:lnTo>
                  <a:lnTo>
                    <a:pt x="728" y="487"/>
                  </a:lnTo>
                  <a:lnTo>
                    <a:pt x="730" y="469"/>
                  </a:lnTo>
                  <a:lnTo>
                    <a:pt x="730" y="449"/>
                  </a:lnTo>
                  <a:lnTo>
                    <a:pt x="732" y="432"/>
                  </a:lnTo>
                  <a:lnTo>
                    <a:pt x="732" y="406"/>
                  </a:lnTo>
                  <a:lnTo>
                    <a:pt x="735" y="396"/>
                  </a:lnTo>
                  <a:lnTo>
                    <a:pt x="731" y="371"/>
                  </a:lnTo>
                  <a:lnTo>
                    <a:pt x="731" y="361"/>
                  </a:lnTo>
                  <a:lnTo>
                    <a:pt x="729" y="356"/>
                  </a:lnTo>
                  <a:lnTo>
                    <a:pt x="729" y="353"/>
                  </a:lnTo>
                  <a:lnTo>
                    <a:pt x="726" y="349"/>
                  </a:lnTo>
                  <a:lnTo>
                    <a:pt x="721" y="331"/>
                  </a:lnTo>
                  <a:lnTo>
                    <a:pt x="716" y="298"/>
                  </a:lnTo>
                  <a:lnTo>
                    <a:pt x="716" y="293"/>
                  </a:lnTo>
                  <a:lnTo>
                    <a:pt x="712" y="264"/>
                  </a:lnTo>
                  <a:lnTo>
                    <a:pt x="712" y="248"/>
                  </a:lnTo>
                  <a:lnTo>
                    <a:pt x="703" y="245"/>
                  </a:lnTo>
                  <a:lnTo>
                    <a:pt x="713" y="233"/>
                  </a:lnTo>
                  <a:lnTo>
                    <a:pt x="433" y="202"/>
                  </a:lnTo>
                  <a:lnTo>
                    <a:pt x="20" y="0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3" y="28"/>
                  </a:lnTo>
                  <a:lnTo>
                    <a:pt x="6" y="31"/>
                  </a:lnTo>
                  <a:lnTo>
                    <a:pt x="8" y="36"/>
                  </a:lnTo>
                  <a:lnTo>
                    <a:pt x="11" y="38"/>
                  </a:lnTo>
                  <a:lnTo>
                    <a:pt x="10" y="41"/>
                  </a:lnTo>
                  <a:lnTo>
                    <a:pt x="9" y="42"/>
                  </a:lnTo>
                  <a:lnTo>
                    <a:pt x="8" y="44"/>
                  </a:lnTo>
                  <a:lnTo>
                    <a:pt x="10" y="51"/>
                  </a:lnTo>
                  <a:lnTo>
                    <a:pt x="10" y="61"/>
                  </a:lnTo>
                  <a:lnTo>
                    <a:pt x="8" y="70"/>
                  </a:lnTo>
                  <a:lnTo>
                    <a:pt x="5" y="77"/>
                  </a:lnTo>
                  <a:lnTo>
                    <a:pt x="4" y="78"/>
                  </a:lnTo>
                  <a:lnTo>
                    <a:pt x="4" y="88"/>
                  </a:lnTo>
                  <a:lnTo>
                    <a:pt x="6" y="89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3" y="91"/>
                  </a:lnTo>
                  <a:lnTo>
                    <a:pt x="16" y="91"/>
                  </a:lnTo>
                  <a:lnTo>
                    <a:pt x="32" y="100"/>
                  </a:lnTo>
                  <a:lnTo>
                    <a:pt x="34" y="105"/>
                  </a:lnTo>
                  <a:lnTo>
                    <a:pt x="38" y="110"/>
                  </a:lnTo>
                  <a:lnTo>
                    <a:pt x="39" y="114"/>
                  </a:lnTo>
                  <a:lnTo>
                    <a:pt x="43" y="117"/>
                  </a:lnTo>
                  <a:lnTo>
                    <a:pt x="44" y="118"/>
                  </a:lnTo>
                  <a:lnTo>
                    <a:pt x="50" y="122"/>
                  </a:lnTo>
                  <a:lnTo>
                    <a:pt x="52" y="122"/>
                  </a:lnTo>
                  <a:lnTo>
                    <a:pt x="53" y="122"/>
                  </a:lnTo>
                  <a:lnTo>
                    <a:pt x="56" y="123"/>
                  </a:lnTo>
                  <a:lnTo>
                    <a:pt x="61" y="128"/>
                  </a:lnTo>
                  <a:lnTo>
                    <a:pt x="62" y="129"/>
                  </a:lnTo>
                  <a:lnTo>
                    <a:pt x="63" y="130"/>
                  </a:lnTo>
                  <a:lnTo>
                    <a:pt x="65" y="131"/>
                  </a:lnTo>
                  <a:lnTo>
                    <a:pt x="66" y="132"/>
                  </a:lnTo>
                  <a:lnTo>
                    <a:pt x="67" y="134"/>
                  </a:lnTo>
                  <a:lnTo>
                    <a:pt x="68" y="137"/>
                  </a:lnTo>
                  <a:lnTo>
                    <a:pt x="71" y="138"/>
                  </a:lnTo>
                  <a:lnTo>
                    <a:pt x="72" y="139"/>
                  </a:lnTo>
                  <a:lnTo>
                    <a:pt x="75" y="139"/>
                  </a:lnTo>
                  <a:lnTo>
                    <a:pt x="79" y="140"/>
                  </a:lnTo>
                  <a:lnTo>
                    <a:pt x="86" y="144"/>
                  </a:lnTo>
                  <a:lnTo>
                    <a:pt x="88" y="146"/>
                  </a:lnTo>
                  <a:lnTo>
                    <a:pt x="89" y="147"/>
                  </a:lnTo>
                  <a:lnTo>
                    <a:pt x="89" y="148"/>
                  </a:lnTo>
                  <a:lnTo>
                    <a:pt x="91" y="150"/>
                  </a:lnTo>
                  <a:lnTo>
                    <a:pt x="93" y="150"/>
                  </a:lnTo>
                  <a:lnTo>
                    <a:pt x="97" y="150"/>
                  </a:lnTo>
                  <a:lnTo>
                    <a:pt x="99" y="150"/>
                  </a:lnTo>
                  <a:lnTo>
                    <a:pt x="100" y="150"/>
                  </a:lnTo>
                  <a:lnTo>
                    <a:pt x="101" y="150"/>
                  </a:lnTo>
                  <a:lnTo>
                    <a:pt x="104" y="150"/>
                  </a:lnTo>
                  <a:lnTo>
                    <a:pt x="105" y="150"/>
                  </a:lnTo>
                  <a:lnTo>
                    <a:pt x="107" y="150"/>
                  </a:lnTo>
                  <a:lnTo>
                    <a:pt x="108" y="148"/>
                  </a:lnTo>
                  <a:lnTo>
                    <a:pt x="109" y="146"/>
                  </a:lnTo>
                  <a:lnTo>
                    <a:pt x="111" y="145"/>
                  </a:lnTo>
                  <a:lnTo>
                    <a:pt x="112" y="143"/>
                  </a:lnTo>
                  <a:lnTo>
                    <a:pt x="112" y="142"/>
                  </a:lnTo>
                  <a:lnTo>
                    <a:pt x="113" y="140"/>
                  </a:lnTo>
                  <a:lnTo>
                    <a:pt x="113" y="139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8" y="136"/>
                  </a:lnTo>
                  <a:lnTo>
                    <a:pt x="119" y="135"/>
                  </a:lnTo>
                  <a:lnTo>
                    <a:pt x="119" y="134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7" y="129"/>
                  </a:lnTo>
                  <a:lnTo>
                    <a:pt x="118" y="126"/>
                  </a:lnTo>
                  <a:lnTo>
                    <a:pt x="118" y="124"/>
                  </a:lnTo>
                  <a:lnTo>
                    <a:pt x="120" y="124"/>
                  </a:lnTo>
                  <a:lnTo>
                    <a:pt x="120" y="125"/>
                  </a:lnTo>
                  <a:lnTo>
                    <a:pt x="119" y="128"/>
                  </a:lnTo>
                  <a:lnTo>
                    <a:pt x="121" y="131"/>
                  </a:lnTo>
                  <a:lnTo>
                    <a:pt x="123" y="130"/>
                  </a:lnTo>
                  <a:lnTo>
                    <a:pt x="124" y="128"/>
                  </a:lnTo>
                  <a:lnTo>
                    <a:pt x="126" y="128"/>
                  </a:lnTo>
                  <a:lnTo>
                    <a:pt x="127" y="131"/>
                  </a:lnTo>
                  <a:lnTo>
                    <a:pt x="128" y="131"/>
                  </a:lnTo>
                  <a:lnTo>
                    <a:pt x="129" y="132"/>
                  </a:lnTo>
                  <a:lnTo>
                    <a:pt x="128" y="134"/>
                  </a:lnTo>
                  <a:lnTo>
                    <a:pt x="132" y="136"/>
                  </a:lnTo>
                  <a:lnTo>
                    <a:pt x="134" y="137"/>
                  </a:lnTo>
                  <a:lnTo>
                    <a:pt x="135" y="140"/>
                  </a:lnTo>
                  <a:lnTo>
                    <a:pt x="137" y="141"/>
                  </a:lnTo>
                  <a:lnTo>
                    <a:pt x="138" y="143"/>
                  </a:lnTo>
                  <a:lnTo>
                    <a:pt x="139" y="143"/>
                  </a:lnTo>
                  <a:lnTo>
                    <a:pt x="141" y="142"/>
                  </a:lnTo>
                  <a:lnTo>
                    <a:pt x="143" y="143"/>
                  </a:lnTo>
                  <a:lnTo>
                    <a:pt x="144" y="146"/>
                  </a:lnTo>
                  <a:lnTo>
                    <a:pt x="146" y="148"/>
                  </a:lnTo>
                  <a:lnTo>
                    <a:pt x="149" y="150"/>
                  </a:lnTo>
                  <a:lnTo>
                    <a:pt x="150" y="153"/>
                  </a:lnTo>
                  <a:lnTo>
                    <a:pt x="150" y="155"/>
                  </a:lnTo>
                  <a:lnTo>
                    <a:pt x="151" y="157"/>
                  </a:lnTo>
                  <a:lnTo>
                    <a:pt x="151" y="161"/>
                  </a:lnTo>
                  <a:lnTo>
                    <a:pt x="151" y="163"/>
                  </a:lnTo>
                  <a:lnTo>
                    <a:pt x="152" y="173"/>
                  </a:lnTo>
                  <a:lnTo>
                    <a:pt x="151" y="175"/>
                  </a:lnTo>
                  <a:lnTo>
                    <a:pt x="150" y="175"/>
                  </a:lnTo>
                  <a:lnTo>
                    <a:pt x="148" y="175"/>
                  </a:lnTo>
                  <a:lnTo>
                    <a:pt x="149" y="177"/>
                  </a:lnTo>
                  <a:lnTo>
                    <a:pt x="150" y="177"/>
                  </a:lnTo>
                  <a:lnTo>
                    <a:pt x="151" y="179"/>
                  </a:lnTo>
                  <a:lnTo>
                    <a:pt x="152" y="180"/>
                  </a:lnTo>
                  <a:lnTo>
                    <a:pt x="153" y="182"/>
                  </a:lnTo>
                  <a:lnTo>
                    <a:pt x="155" y="184"/>
                  </a:lnTo>
                  <a:lnTo>
                    <a:pt x="157" y="185"/>
                  </a:lnTo>
                  <a:lnTo>
                    <a:pt x="158" y="185"/>
                  </a:lnTo>
                  <a:lnTo>
                    <a:pt x="162" y="186"/>
                  </a:lnTo>
                  <a:lnTo>
                    <a:pt x="164" y="188"/>
                  </a:lnTo>
                  <a:lnTo>
                    <a:pt x="166" y="188"/>
                  </a:lnTo>
                  <a:lnTo>
                    <a:pt x="168" y="188"/>
                  </a:lnTo>
                  <a:lnTo>
                    <a:pt x="171" y="189"/>
                  </a:lnTo>
                  <a:lnTo>
                    <a:pt x="173" y="189"/>
                  </a:lnTo>
                  <a:lnTo>
                    <a:pt x="178" y="191"/>
                  </a:lnTo>
                  <a:lnTo>
                    <a:pt x="180" y="192"/>
                  </a:lnTo>
                  <a:lnTo>
                    <a:pt x="181" y="193"/>
                  </a:lnTo>
                  <a:lnTo>
                    <a:pt x="182" y="193"/>
                  </a:lnTo>
                  <a:lnTo>
                    <a:pt x="187" y="197"/>
                  </a:lnTo>
                  <a:lnTo>
                    <a:pt x="188" y="198"/>
                  </a:lnTo>
                  <a:lnTo>
                    <a:pt x="190" y="198"/>
                  </a:lnTo>
                  <a:lnTo>
                    <a:pt x="193" y="200"/>
                  </a:lnTo>
                  <a:lnTo>
                    <a:pt x="195" y="200"/>
                  </a:lnTo>
                  <a:lnTo>
                    <a:pt x="199" y="200"/>
                  </a:lnTo>
                  <a:lnTo>
                    <a:pt x="200" y="198"/>
                  </a:lnTo>
                  <a:lnTo>
                    <a:pt x="198" y="198"/>
                  </a:lnTo>
                  <a:lnTo>
                    <a:pt x="196" y="196"/>
                  </a:lnTo>
                  <a:lnTo>
                    <a:pt x="197" y="195"/>
                  </a:lnTo>
                  <a:lnTo>
                    <a:pt x="199" y="193"/>
                  </a:lnTo>
                  <a:lnTo>
                    <a:pt x="201" y="193"/>
                  </a:lnTo>
                  <a:lnTo>
                    <a:pt x="202" y="195"/>
                  </a:lnTo>
                  <a:lnTo>
                    <a:pt x="202" y="198"/>
                  </a:lnTo>
                  <a:lnTo>
                    <a:pt x="204" y="198"/>
                  </a:lnTo>
                  <a:lnTo>
                    <a:pt x="204" y="202"/>
                  </a:lnTo>
                  <a:lnTo>
                    <a:pt x="203" y="203"/>
                  </a:lnTo>
                  <a:lnTo>
                    <a:pt x="203" y="206"/>
                  </a:lnTo>
                  <a:lnTo>
                    <a:pt x="205" y="206"/>
                  </a:lnTo>
                  <a:lnTo>
                    <a:pt x="207" y="208"/>
                  </a:lnTo>
                  <a:lnTo>
                    <a:pt x="210" y="208"/>
                  </a:lnTo>
                  <a:lnTo>
                    <a:pt x="210" y="209"/>
                  </a:lnTo>
                  <a:lnTo>
                    <a:pt x="212" y="209"/>
                  </a:lnTo>
                  <a:lnTo>
                    <a:pt x="214" y="210"/>
                  </a:lnTo>
                  <a:lnTo>
                    <a:pt x="215" y="209"/>
                  </a:lnTo>
                  <a:lnTo>
                    <a:pt x="213" y="207"/>
                  </a:lnTo>
                  <a:lnTo>
                    <a:pt x="213" y="205"/>
                  </a:lnTo>
                  <a:lnTo>
                    <a:pt x="211" y="203"/>
                  </a:lnTo>
                  <a:lnTo>
                    <a:pt x="210" y="201"/>
                  </a:lnTo>
                  <a:lnTo>
                    <a:pt x="208" y="198"/>
                  </a:lnTo>
                  <a:lnTo>
                    <a:pt x="210" y="197"/>
                  </a:lnTo>
                  <a:lnTo>
                    <a:pt x="211" y="198"/>
                  </a:lnTo>
                  <a:lnTo>
                    <a:pt x="215" y="198"/>
                  </a:lnTo>
                  <a:lnTo>
                    <a:pt x="217" y="198"/>
                  </a:lnTo>
                  <a:lnTo>
                    <a:pt x="216" y="200"/>
                  </a:lnTo>
                  <a:lnTo>
                    <a:pt x="217" y="204"/>
                  </a:lnTo>
                  <a:lnTo>
                    <a:pt x="219" y="205"/>
                  </a:lnTo>
                  <a:lnTo>
                    <a:pt x="220" y="205"/>
                  </a:lnTo>
                  <a:lnTo>
                    <a:pt x="221" y="208"/>
                  </a:lnTo>
                  <a:lnTo>
                    <a:pt x="221" y="213"/>
                  </a:lnTo>
                  <a:lnTo>
                    <a:pt x="220" y="215"/>
                  </a:lnTo>
                  <a:lnTo>
                    <a:pt x="221" y="216"/>
                  </a:lnTo>
                  <a:lnTo>
                    <a:pt x="221" y="218"/>
                  </a:lnTo>
                  <a:lnTo>
                    <a:pt x="218" y="221"/>
                  </a:lnTo>
                  <a:lnTo>
                    <a:pt x="218" y="226"/>
                  </a:lnTo>
                  <a:lnTo>
                    <a:pt x="218" y="228"/>
                  </a:lnTo>
                  <a:lnTo>
                    <a:pt x="215" y="227"/>
                  </a:lnTo>
                  <a:lnTo>
                    <a:pt x="215" y="224"/>
                  </a:lnTo>
                  <a:lnTo>
                    <a:pt x="215" y="221"/>
                  </a:lnTo>
                  <a:lnTo>
                    <a:pt x="213" y="220"/>
                  </a:lnTo>
                  <a:lnTo>
                    <a:pt x="213" y="218"/>
                  </a:lnTo>
                  <a:lnTo>
                    <a:pt x="210" y="216"/>
                  </a:lnTo>
                  <a:lnTo>
                    <a:pt x="212" y="222"/>
                  </a:lnTo>
                  <a:lnTo>
                    <a:pt x="212" y="225"/>
                  </a:lnTo>
                  <a:lnTo>
                    <a:pt x="215" y="229"/>
                  </a:lnTo>
                  <a:lnTo>
                    <a:pt x="215" y="232"/>
                  </a:lnTo>
                  <a:lnTo>
                    <a:pt x="215" y="234"/>
                  </a:lnTo>
                  <a:lnTo>
                    <a:pt x="217" y="237"/>
                  </a:lnTo>
                  <a:lnTo>
                    <a:pt x="215" y="243"/>
                  </a:lnTo>
                  <a:lnTo>
                    <a:pt x="211" y="246"/>
                  </a:lnTo>
                  <a:lnTo>
                    <a:pt x="208" y="252"/>
                  </a:lnTo>
                  <a:lnTo>
                    <a:pt x="208" y="265"/>
                  </a:lnTo>
                  <a:lnTo>
                    <a:pt x="209" y="268"/>
                  </a:lnTo>
                  <a:lnTo>
                    <a:pt x="210" y="271"/>
                  </a:lnTo>
                  <a:lnTo>
                    <a:pt x="209" y="272"/>
                  </a:lnTo>
                  <a:lnTo>
                    <a:pt x="210" y="279"/>
                  </a:lnTo>
                  <a:lnTo>
                    <a:pt x="212" y="283"/>
                  </a:lnTo>
                  <a:lnTo>
                    <a:pt x="221" y="301"/>
                  </a:lnTo>
                  <a:lnTo>
                    <a:pt x="223" y="302"/>
                  </a:lnTo>
                  <a:lnTo>
                    <a:pt x="224" y="305"/>
                  </a:lnTo>
                  <a:lnTo>
                    <a:pt x="226" y="311"/>
                  </a:lnTo>
                  <a:lnTo>
                    <a:pt x="227" y="315"/>
                  </a:lnTo>
                  <a:lnTo>
                    <a:pt x="227" y="323"/>
                  </a:lnTo>
                  <a:lnTo>
                    <a:pt x="227" y="325"/>
                  </a:lnTo>
                  <a:lnTo>
                    <a:pt x="226" y="328"/>
                  </a:lnTo>
                  <a:lnTo>
                    <a:pt x="226" y="329"/>
                  </a:lnTo>
                  <a:lnTo>
                    <a:pt x="225" y="332"/>
                  </a:lnTo>
                  <a:lnTo>
                    <a:pt x="228" y="332"/>
                  </a:lnTo>
                  <a:lnTo>
                    <a:pt x="230" y="332"/>
                  </a:lnTo>
                  <a:lnTo>
                    <a:pt x="231" y="334"/>
                  </a:lnTo>
                  <a:lnTo>
                    <a:pt x="232" y="335"/>
                  </a:lnTo>
                  <a:lnTo>
                    <a:pt x="233" y="336"/>
                  </a:lnTo>
                  <a:lnTo>
                    <a:pt x="235" y="342"/>
                  </a:lnTo>
                  <a:lnTo>
                    <a:pt x="235" y="344"/>
                  </a:lnTo>
                  <a:lnTo>
                    <a:pt x="235" y="346"/>
                  </a:lnTo>
                  <a:lnTo>
                    <a:pt x="235" y="348"/>
                  </a:lnTo>
                  <a:lnTo>
                    <a:pt x="233" y="350"/>
                  </a:lnTo>
                  <a:lnTo>
                    <a:pt x="232" y="353"/>
                  </a:lnTo>
                  <a:lnTo>
                    <a:pt x="232" y="354"/>
                  </a:lnTo>
                  <a:lnTo>
                    <a:pt x="232" y="357"/>
                  </a:lnTo>
                  <a:lnTo>
                    <a:pt x="232" y="362"/>
                  </a:lnTo>
                  <a:lnTo>
                    <a:pt x="233" y="363"/>
                  </a:lnTo>
                  <a:lnTo>
                    <a:pt x="233" y="370"/>
                  </a:lnTo>
                  <a:lnTo>
                    <a:pt x="232" y="371"/>
                  </a:lnTo>
                  <a:lnTo>
                    <a:pt x="230" y="373"/>
                  </a:lnTo>
                  <a:lnTo>
                    <a:pt x="230" y="374"/>
                  </a:lnTo>
                  <a:lnTo>
                    <a:pt x="228" y="375"/>
                  </a:lnTo>
                  <a:lnTo>
                    <a:pt x="227" y="377"/>
                  </a:lnTo>
                  <a:lnTo>
                    <a:pt x="227" y="388"/>
                  </a:lnTo>
                  <a:lnTo>
                    <a:pt x="228" y="390"/>
                  </a:lnTo>
                  <a:lnTo>
                    <a:pt x="236" y="390"/>
                  </a:lnTo>
                  <a:lnTo>
                    <a:pt x="236" y="395"/>
                  </a:lnTo>
                  <a:lnTo>
                    <a:pt x="238" y="401"/>
                  </a:lnTo>
                  <a:lnTo>
                    <a:pt x="239" y="402"/>
                  </a:lnTo>
                  <a:lnTo>
                    <a:pt x="240" y="405"/>
                  </a:lnTo>
                  <a:lnTo>
                    <a:pt x="241" y="406"/>
                  </a:lnTo>
                  <a:lnTo>
                    <a:pt x="243" y="408"/>
                  </a:lnTo>
                  <a:lnTo>
                    <a:pt x="245" y="412"/>
                  </a:lnTo>
                  <a:lnTo>
                    <a:pt x="246" y="413"/>
                  </a:lnTo>
                  <a:lnTo>
                    <a:pt x="246" y="414"/>
                  </a:lnTo>
                  <a:lnTo>
                    <a:pt x="246" y="416"/>
                  </a:lnTo>
                  <a:lnTo>
                    <a:pt x="246" y="418"/>
                  </a:lnTo>
                  <a:lnTo>
                    <a:pt x="248" y="420"/>
                  </a:lnTo>
                  <a:lnTo>
                    <a:pt x="250" y="420"/>
                  </a:lnTo>
                  <a:lnTo>
                    <a:pt x="251" y="422"/>
                  </a:lnTo>
                  <a:lnTo>
                    <a:pt x="252" y="424"/>
                  </a:lnTo>
                  <a:lnTo>
                    <a:pt x="257" y="426"/>
                  </a:lnTo>
                  <a:lnTo>
                    <a:pt x="258" y="429"/>
                  </a:lnTo>
                  <a:lnTo>
                    <a:pt x="259" y="432"/>
                  </a:lnTo>
                  <a:lnTo>
                    <a:pt x="259" y="435"/>
                  </a:lnTo>
                  <a:lnTo>
                    <a:pt x="261" y="439"/>
                  </a:lnTo>
                  <a:lnTo>
                    <a:pt x="261" y="441"/>
                  </a:lnTo>
                  <a:lnTo>
                    <a:pt x="260" y="444"/>
                  </a:lnTo>
                  <a:lnTo>
                    <a:pt x="259" y="446"/>
                  </a:lnTo>
                  <a:lnTo>
                    <a:pt x="259" y="450"/>
                  </a:lnTo>
                  <a:lnTo>
                    <a:pt x="258" y="451"/>
                  </a:lnTo>
                  <a:lnTo>
                    <a:pt x="257" y="453"/>
                  </a:lnTo>
                  <a:lnTo>
                    <a:pt x="257" y="458"/>
                  </a:lnTo>
                  <a:lnTo>
                    <a:pt x="257" y="461"/>
                  </a:lnTo>
                  <a:lnTo>
                    <a:pt x="260" y="465"/>
                  </a:lnTo>
                  <a:lnTo>
                    <a:pt x="262" y="467"/>
                  </a:lnTo>
                  <a:lnTo>
                    <a:pt x="264" y="468"/>
                  </a:lnTo>
                  <a:lnTo>
                    <a:pt x="266" y="469"/>
                  </a:lnTo>
                  <a:lnTo>
                    <a:pt x="268" y="468"/>
                  </a:lnTo>
                  <a:lnTo>
                    <a:pt x="267" y="465"/>
                  </a:lnTo>
                  <a:lnTo>
                    <a:pt x="269" y="465"/>
                  </a:lnTo>
                  <a:lnTo>
                    <a:pt x="272" y="464"/>
                  </a:lnTo>
                  <a:lnTo>
                    <a:pt x="273" y="466"/>
                  </a:lnTo>
                  <a:lnTo>
                    <a:pt x="278" y="471"/>
                  </a:lnTo>
                  <a:lnTo>
                    <a:pt x="278" y="472"/>
                  </a:lnTo>
                  <a:lnTo>
                    <a:pt x="279" y="474"/>
                  </a:lnTo>
                  <a:lnTo>
                    <a:pt x="279" y="480"/>
                  </a:lnTo>
                  <a:lnTo>
                    <a:pt x="282" y="482"/>
                  </a:lnTo>
                  <a:lnTo>
                    <a:pt x="283" y="484"/>
                  </a:lnTo>
                  <a:lnTo>
                    <a:pt x="282" y="486"/>
                  </a:lnTo>
                  <a:lnTo>
                    <a:pt x="284" y="487"/>
                  </a:lnTo>
                  <a:lnTo>
                    <a:pt x="285" y="487"/>
                  </a:lnTo>
                  <a:lnTo>
                    <a:pt x="286" y="489"/>
                  </a:lnTo>
                  <a:lnTo>
                    <a:pt x="286" y="492"/>
                  </a:lnTo>
                  <a:lnTo>
                    <a:pt x="284" y="494"/>
                  </a:lnTo>
                  <a:lnTo>
                    <a:pt x="284" y="496"/>
                  </a:lnTo>
                  <a:lnTo>
                    <a:pt x="285" y="497"/>
                  </a:lnTo>
                  <a:lnTo>
                    <a:pt x="286" y="497"/>
                  </a:lnTo>
                  <a:lnTo>
                    <a:pt x="287" y="499"/>
                  </a:lnTo>
                  <a:lnTo>
                    <a:pt x="285" y="503"/>
                  </a:lnTo>
                  <a:lnTo>
                    <a:pt x="286" y="506"/>
                  </a:lnTo>
                  <a:lnTo>
                    <a:pt x="287" y="506"/>
                  </a:lnTo>
                  <a:lnTo>
                    <a:pt x="287" y="509"/>
                  </a:lnTo>
                  <a:lnTo>
                    <a:pt x="289" y="514"/>
                  </a:lnTo>
                  <a:lnTo>
                    <a:pt x="291" y="516"/>
                  </a:lnTo>
                  <a:lnTo>
                    <a:pt x="294" y="521"/>
                  </a:lnTo>
                  <a:lnTo>
                    <a:pt x="295" y="521"/>
                  </a:lnTo>
                  <a:lnTo>
                    <a:pt x="295" y="525"/>
                  </a:lnTo>
                  <a:lnTo>
                    <a:pt x="297" y="527"/>
                  </a:lnTo>
                  <a:lnTo>
                    <a:pt x="300" y="532"/>
                  </a:lnTo>
                  <a:lnTo>
                    <a:pt x="300" y="534"/>
                  </a:lnTo>
                  <a:lnTo>
                    <a:pt x="301" y="539"/>
                  </a:lnTo>
                  <a:lnTo>
                    <a:pt x="302" y="540"/>
                  </a:lnTo>
                  <a:lnTo>
                    <a:pt x="317" y="545"/>
                  </a:lnTo>
                  <a:lnTo>
                    <a:pt x="317" y="542"/>
                  </a:lnTo>
                  <a:lnTo>
                    <a:pt x="320" y="540"/>
                  </a:lnTo>
                  <a:lnTo>
                    <a:pt x="321" y="542"/>
                  </a:lnTo>
                  <a:lnTo>
                    <a:pt x="324" y="542"/>
                  </a:lnTo>
                  <a:lnTo>
                    <a:pt x="326" y="542"/>
                  </a:lnTo>
                  <a:lnTo>
                    <a:pt x="327" y="545"/>
                  </a:lnTo>
                  <a:lnTo>
                    <a:pt x="329" y="546"/>
                  </a:lnTo>
                  <a:lnTo>
                    <a:pt x="327" y="547"/>
                  </a:lnTo>
                  <a:lnTo>
                    <a:pt x="326" y="550"/>
                  </a:lnTo>
                  <a:lnTo>
                    <a:pt x="326" y="551"/>
                  </a:lnTo>
                  <a:lnTo>
                    <a:pt x="325" y="553"/>
                  </a:lnTo>
                  <a:lnTo>
                    <a:pt x="324" y="553"/>
                  </a:lnTo>
                  <a:lnTo>
                    <a:pt x="322" y="553"/>
                  </a:lnTo>
                  <a:lnTo>
                    <a:pt x="322" y="551"/>
                  </a:lnTo>
                  <a:lnTo>
                    <a:pt x="320" y="549"/>
                  </a:lnTo>
                  <a:lnTo>
                    <a:pt x="320" y="548"/>
                  </a:lnTo>
                  <a:lnTo>
                    <a:pt x="317" y="550"/>
                  </a:lnTo>
                  <a:lnTo>
                    <a:pt x="314" y="552"/>
                  </a:lnTo>
                  <a:lnTo>
                    <a:pt x="314" y="553"/>
                  </a:lnTo>
                  <a:lnTo>
                    <a:pt x="314" y="554"/>
                  </a:lnTo>
                  <a:lnTo>
                    <a:pt x="317" y="556"/>
                  </a:lnTo>
                  <a:lnTo>
                    <a:pt x="317" y="558"/>
                  </a:lnTo>
                  <a:lnTo>
                    <a:pt x="320" y="560"/>
                  </a:lnTo>
                  <a:lnTo>
                    <a:pt x="320" y="563"/>
                  </a:lnTo>
                  <a:lnTo>
                    <a:pt x="323" y="567"/>
                  </a:lnTo>
                  <a:lnTo>
                    <a:pt x="326" y="571"/>
                  </a:lnTo>
                  <a:lnTo>
                    <a:pt x="329" y="573"/>
                  </a:lnTo>
                  <a:lnTo>
                    <a:pt x="335" y="584"/>
                  </a:lnTo>
                  <a:lnTo>
                    <a:pt x="337" y="588"/>
                  </a:lnTo>
                  <a:lnTo>
                    <a:pt x="335" y="592"/>
                  </a:lnTo>
                  <a:lnTo>
                    <a:pt x="335" y="594"/>
                  </a:lnTo>
                  <a:lnTo>
                    <a:pt x="336" y="594"/>
                  </a:lnTo>
                  <a:lnTo>
                    <a:pt x="338" y="596"/>
                  </a:lnTo>
                  <a:lnTo>
                    <a:pt x="340" y="596"/>
                  </a:lnTo>
                  <a:lnTo>
                    <a:pt x="341" y="597"/>
                  </a:lnTo>
                  <a:lnTo>
                    <a:pt x="344" y="597"/>
                  </a:lnTo>
                  <a:lnTo>
                    <a:pt x="347" y="598"/>
                  </a:lnTo>
                  <a:lnTo>
                    <a:pt x="349" y="599"/>
                  </a:lnTo>
                  <a:lnTo>
                    <a:pt x="353" y="601"/>
                  </a:lnTo>
                  <a:lnTo>
                    <a:pt x="355" y="601"/>
                  </a:lnTo>
                  <a:lnTo>
                    <a:pt x="362" y="603"/>
                  </a:lnTo>
                  <a:lnTo>
                    <a:pt x="366" y="606"/>
                  </a:lnTo>
                  <a:lnTo>
                    <a:pt x="368" y="608"/>
                  </a:lnTo>
                  <a:lnTo>
                    <a:pt x="368" y="617"/>
                  </a:lnTo>
                  <a:lnTo>
                    <a:pt x="368" y="619"/>
                  </a:lnTo>
                  <a:lnTo>
                    <a:pt x="369" y="622"/>
                  </a:lnTo>
                  <a:lnTo>
                    <a:pt x="372" y="625"/>
                  </a:lnTo>
                  <a:lnTo>
                    <a:pt x="374" y="626"/>
                  </a:lnTo>
                  <a:lnTo>
                    <a:pt x="375" y="626"/>
                  </a:lnTo>
                  <a:lnTo>
                    <a:pt x="374" y="629"/>
                  </a:lnTo>
                  <a:lnTo>
                    <a:pt x="374" y="630"/>
                  </a:lnTo>
                  <a:lnTo>
                    <a:pt x="375" y="632"/>
                  </a:lnTo>
                  <a:lnTo>
                    <a:pt x="374" y="634"/>
                  </a:lnTo>
                  <a:lnTo>
                    <a:pt x="374" y="637"/>
                  </a:lnTo>
                  <a:lnTo>
                    <a:pt x="375" y="638"/>
                  </a:lnTo>
                  <a:lnTo>
                    <a:pt x="379" y="641"/>
                  </a:lnTo>
                  <a:lnTo>
                    <a:pt x="379" y="644"/>
                  </a:lnTo>
                  <a:lnTo>
                    <a:pt x="379" y="645"/>
                  </a:lnTo>
                  <a:lnTo>
                    <a:pt x="377" y="647"/>
                  </a:lnTo>
                  <a:lnTo>
                    <a:pt x="379" y="648"/>
                  </a:lnTo>
                  <a:lnTo>
                    <a:pt x="380" y="651"/>
                  </a:lnTo>
                  <a:lnTo>
                    <a:pt x="381" y="652"/>
                  </a:lnTo>
                  <a:lnTo>
                    <a:pt x="381" y="654"/>
                  </a:lnTo>
                  <a:lnTo>
                    <a:pt x="381" y="655"/>
                  </a:lnTo>
                  <a:lnTo>
                    <a:pt x="385" y="655"/>
                  </a:lnTo>
                  <a:lnTo>
                    <a:pt x="386" y="656"/>
                  </a:lnTo>
                  <a:lnTo>
                    <a:pt x="390" y="656"/>
                  </a:lnTo>
                  <a:lnTo>
                    <a:pt x="389" y="655"/>
                  </a:lnTo>
                  <a:lnTo>
                    <a:pt x="389" y="653"/>
                  </a:lnTo>
                  <a:lnTo>
                    <a:pt x="389" y="652"/>
                  </a:lnTo>
                  <a:lnTo>
                    <a:pt x="391" y="650"/>
                  </a:lnTo>
                  <a:lnTo>
                    <a:pt x="392" y="649"/>
                  </a:lnTo>
                  <a:lnTo>
                    <a:pt x="394" y="648"/>
                  </a:lnTo>
                  <a:lnTo>
                    <a:pt x="398" y="648"/>
                  </a:lnTo>
                  <a:lnTo>
                    <a:pt x="401" y="649"/>
                  </a:lnTo>
                  <a:lnTo>
                    <a:pt x="402" y="648"/>
                  </a:lnTo>
                  <a:lnTo>
                    <a:pt x="403" y="649"/>
                  </a:lnTo>
                  <a:lnTo>
                    <a:pt x="402" y="655"/>
                  </a:lnTo>
                  <a:lnTo>
                    <a:pt x="403" y="656"/>
                  </a:lnTo>
                  <a:lnTo>
                    <a:pt x="404" y="659"/>
                  </a:lnTo>
                  <a:lnTo>
                    <a:pt x="407" y="659"/>
                  </a:lnTo>
                  <a:lnTo>
                    <a:pt x="403" y="663"/>
                  </a:lnTo>
                  <a:lnTo>
                    <a:pt x="406" y="667"/>
                  </a:lnTo>
                  <a:lnTo>
                    <a:pt x="407" y="667"/>
                  </a:lnTo>
                  <a:lnTo>
                    <a:pt x="409" y="666"/>
                  </a:lnTo>
                  <a:lnTo>
                    <a:pt x="411" y="668"/>
                  </a:lnTo>
                  <a:lnTo>
                    <a:pt x="412" y="670"/>
                  </a:lnTo>
                  <a:lnTo>
                    <a:pt x="412" y="672"/>
                  </a:lnTo>
                  <a:lnTo>
                    <a:pt x="413" y="672"/>
                  </a:lnTo>
                  <a:lnTo>
                    <a:pt x="415" y="672"/>
                  </a:lnTo>
                  <a:lnTo>
                    <a:pt x="417" y="671"/>
                  </a:lnTo>
                  <a:lnTo>
                    <a:pt x="418" y="669"/>
                  </a:lnTo>
                  <a:lnTo>
                    <a:pt x="420" y="663"/>
                  </a:lnTo>
                  <a:lnTo>
                    <a:pt x="419" y="661"/>
                  </a:lnTo>
                  <a:lnTo>
                    <a:pt x="418" y="661"/>
                  </a:lnTo>
                  <a:lnTo>
                    <a:pt x="417" y="662"/>
                  </a:lnTo>
                  <a:lnTo>
                    <a:pt x="415" y="662"/>
                  </a:lnTo>
                  <a:lnTo>
                    <a:pt x="414" y="662"/>
                  </a:lnTo>
                  <a:lnTo>
                    <a:pt x="412" y="662"/>
                  </a:lnTo>
                  <a:lnTo>
                    <a:pt x="413" y="659"/>
                  </a:lnTo>
                  <a:lnTo>
                    <a:pt x="414" y="659"/>
                  </a:lnTo>
                  <a:lnTo>
                    <a:pt x="418" y="657"/>
                  </a:lnTo>
                  <a:lnTo>
                    <a:pt x="419" y="655"/>
                  </a:lnTo>
                  <a:lnTo>
                    <a:pt x="420" y="653"/>
                  </a:lnTo>
                  <a:lnTo>
                    <a:pt x="420" y="650"/>
                  </a:lnTo>
                  <a:lnTo>
                    <a:pt x="419" y="648"/>
                  </a:lnTo>
                  <a:lnTo>
                    <a:pt x="422" y="647"/>
                  </a:lnTo>
                  <a:lnTo>
                    <a:pt x="425" y="647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25" name="Freeform 411" descr="Papel carta">
              <a:extLst>
                <a:ext uri="{FF2B5EF4-FFF2-40B4-BE49-F238E27FC236}">
                  <a16:creationId xmlns:a16="http://schemas.microsoft.com/office/drawing/2014/main" id="{7F7781D8-52B0-466C-AD43-5786A741F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033" y="2047966"/>
              <a:ext cx="1404517" cy="1681408"/>
            </a:xfrm>
            <a:custGeom>
              <a:avLst/>
              <a:gdLst>
                <a:gd name="T0" fmla="*/ 672 w 700"/>
                <a:gd name="T1" fmla="*/ 444 h 838"/>
                <a:gd name="T2" fmla="*/ 635 w 700"/>
                <a:gd name="T3" fmla="*/ 704 h 838"/>
                <a:gd name="T4" fmla="*/ 579 w 700"/>
                <a:gd name="T5" fmla="*/ 697 h 838"/>
                <a:gd name="T6" fmla="*/ 539 w 700"/>
                <a:gd name="T7" fmla="*/ 740 h 838"/>
                <a:gd name="T8" fmla="*/ 513 w 700"/>
                <a:gd name="T9" fmla="*/ 734 h 838"/>
                <a:gd name="T10" fmla="*/ 483 w 700"/>
                <a:gd name="T11" fmla="*/ 730 h 838"/>
                <a:gd name="T12" fmla="*/ 464 w 700"/>
                <a:gd name="T13" fmla="*/ 728 h 838"/>
                <a:gd name="T14" fmla="*/ 445 w 700"/>
                <a:gd name="T15" fmla="*/ 731 h 838"/>
                <a:gd name="T16" fmla="*/ 426 w 700"/>
                <a:gd name="T17" fmla="*/ 731 h 838"/>
                <a:gd name="T18" fmla="*/ 404 w 700"/>
                <a:gd name="T19" fmla="*/ 709 h 838"/>
                <a:gd name="T20" fmla="*/ 389 w 700"/>
                <a:gd name="T21" fmla="*/ 703 h 838"/>
                <a:gd name="T22" fmla="*/ 367 w 700"/>
                <a:gd name="T23" fmla="*/ 688 h 838"/>
                <a:gd name="T24" fmla="*/ 351 w 700"/>
                <a:gd name="T25" fmla="*/ 683 h 838"/>
                <a:gd name="T26" fmla="*/ 345 w 700"/>
                <a:gd name="T27" fmla="*/ 695 h 838"/>
                <a:gd name="T28" fmla="*/ 340 w 700"/>
                <a:gd name="T29" fmla="*/ 689 h 838"/>
                <a:gd name="T30" fmla="*/ 326 w 700"/>
                <a:gd name="T31" fmla="*/ 708 h 838"/>
                <a:gd name="T32" fmla="*/ 326 w 700"/>
                <a:gd name="T33" fmla="*/ 735 h 838"/>
                <a:gd name="T34" fmla="*/ 305 w 700"/>
                <a:gd name="T35" fmla="*/ 740 h 838"/>
                <a:gd name="T36" fmla="*/ 300 w 700"/>
                <a:gd name="T37" fmla="*/ 757 h 838"/>
                <a:gd name="T38" fmla="*/ 300 w 700"/>
                <a:gd name="T39" fmla="*/ 776 h 838"/>
                <a:gd name="T40" fmla="*/ 287 w 700"/>
                <a:gd name="T41" fmla="*/ 822 h 838"/>
                <a:gd name="T42" fmla="*/ 254 w 700"/>
                <a:gd name="T43" fmla="*/ 837 h 838"/>
                <a:gd name="T44" fmla="*/ 220 w 700"/>
                <a:gd name="T45" fmla="*/ 825 h 838"/>
                <a:gd name="T46" fmla="*/ 199 w 700"/>
                <a:gd name="T47" fmla="*/ 802 h 838"/>
                <a:gd name="T48" fmla="*/ 185 w 700"/>
                <a:gd name="T49" fmla="*/ 769 h 838"/>
                <a:gd name="T50" fmla="*/ 146 w 700"/>
                <a:gd name="T51" fmla="*/ 765 h 838"/>
                <a:gd name="T52" fmla="*/ 135 w 700"/>
                <a:gd name="T53" fmla="*/ 727 h 838"/>
                <a:gd name="T54" fmla="*/ 119 w 700"/>
                <a:gd name="T55" fmla="*/ 670 h 838"/>
                <a:gd name="T56" fmla="*/ 110 w 700"/>
                <a:gd name="T57" fmla="*/ 651 h 838"/>
                <a:gd name="T58" fmla="*/ 98 w 700"/>
                <a:gd name="T59" fmla="*/ 643 h 838"/>
                <a:gd name="T60" fmla="*/ 88 w 700"/>
                <a:gd name="T61" fmla="*/ 640 h 838"/>
                <a:gd name="T62" fmla="*/ 76 w 700"/>
                <a:gd name="T63" fmla="*/ 638 h 838"/>
                <a:gd name="T64" fmla="*/ 59 w 700"/>
                <a:gd name="T65" fmla="*/ 641 h 838"/>
                <a:gd name="T66" fmla="*/ 42 w 700"/>
                <a:gd name="T67" fmla="*/ 615 h 838"/>
                <a:gd name="T68" fmla="*/ 48 w 700"/>
                <a:gd name="T69" fmla="*/ 596 h 838"/>
                <a:gd name="T70" fmla="*/ 36 w 700"/>
                <a:gd name="T71" fmla="*/ 564 h 838"/>
                <a:gd name="T72" fmla="*/ 14 w 700"/>
                <a:gd name="T73" fmla="*/ 523 h 838"/>
                <a:gd name="T74" fmla="*/ 0 w 700"/>
                <a:gd name="T75" fmla="*/ 483 h 838"/>
                <a:gd name="T76" fmla="*/ 34 w 700"/>
                <a:gd name="T77" fmla="*/ 470 h 838"/>
                <a:gd name="T78" fmla="*/ 63 w 700"/>
                <a:gd name="T79" fmla="*/ 461 h 838"/>
                <a:gd name="T80" fmla="*/ 56 w 700"/>
                <a:gd name="T81" fmla="*/ 431 h 838"/>
                <a:gd name="T82" fmla="*/ 60 w 700"/>
                <a:gd name="T83" fmla="*/ 398 h 838"/>
                <a:gd name="T84" fmla="*/ 55 w 700"/>
                <a:gd name="T85" fmla="*/ 328 h 838"/>
                <a:gd name="T86" fmla="*/ 73 w 700"/>
                <a:gd name="T87" fmla="*/ 301 h 838"/>
                <a:gd name="T88" fmla="*/ 78 w 700"/>
                <a:gd name="T89" fmla="*/ 228 h 838"/>
                <a:gd name="T90" fmla="*/ 72 w 700"/>
                <a:gd name="T91" fmla="*/ 185 h 838"/>
                <a:gd name="T92" fmla="*/ 59 w 700"/>
                <a:gd name="T93" fmla="*/ 125 h 838"/>
                <a:gd name="T94" fmla="*/ 56 w 700"/>
                <a:gd name="T95" fmla="*/ 65 h 838"/>
                <a:gd name="T96" fmla="*/ 339 w 700"/>
                <a:gd name="T97" fmla="*/ 20 h 838"/>
                <a:gd name="T98" fmla="*/ 358 w 700"/>
                <a:gd name="T99" fmla="*/ 57 h 838"/>
                <a:gd name="T100" fmla="*/ 413 w 700"/>
                <a:gd name="T101" fmla="*/ 108 h 838"/>
                <a:gd name="T102" fmla="*/ 448 w 700"/>
                <a:gd name="T103" fmla="*/ 147 h 838"/>
                <a:gd name="T104" fmla="*/ 501 w 700"/>
                <a:gd name="T105" fmla="*/ 185 h 838"/>
                <a:gd name="T106" fmla="*/ 527 w 700"/>
                <a:gd name="T107" fmla="*/ 238 h 838"/>
                <a:gd name="T108" fmla="*/ 538 w 700"/>
                <a:gd name="T109" fmla="*/ 304 h 838"/>
                <a:gd name="T110" fmla="*/ 597 w 700"/>
                <a:gd name="T111" fmla="*/ 347 h 838"/>
                <a:gd name="T112" fmla="*/ 643 w 700"/>
                <a:gd name="T113" fmla="*/ 379 h 838"/>
                <a:gd name="T114" fmla="*/ 684 w 700"/>
                <a:gd name="T115" fmla="*/ 399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0" h="838">
                  <a:moveTo>
                    <a:pt x="699" y="401"/>
                  </a:moveTo>
                  <a:lnTo>
                    <a:pt x="689" y="420"/>
                  </a:lnTo>
                  <a:lnTo>
                    <a:pt x="683" y="430"/>
                  </a:lnTo>
                  <a:lnTo>
                    <a:pt x="672" y="444"/>
                  </a:lnTo>
                  <a:lnTo>
                    <a:pt x="665" y="457"/>
                  </a:lnTo>
                  <a:lnTo>
                    <a:pt x="604" y="550"/>
                  </a:lnTo>
                  <a:lnTo>
                    <a:pt x="633" y="691"/>
                  </a:lnTo>
                  <a:lnTo>
                    <a:pt x="635" y="704"/>
                  </a:lnTo>
                  <a:lnTo>
                    <a:pt x="606" y="700"/>
                  </a:lnTo>
                  <a:lnTo>
                    <a:pt x="598" y="696"/>
                  </a:lnTo>
                  <a:lnTo>
                    <a:pt x="590" y="695"/>
                  </a:lnTo>
                  <a:lnTo>
                    <a:pt x="579" y="697"/>
                  </a:lnTo>
                  <a:lnTo>
                    <a:pt x="571" y="697"/>
                  </a:lnTo>
                  <a:lnTo>
                    <a:pt x="563" y="702"/>
                  </a:lnTo>
                  <a:lnTo>
                    <a:pt x="559" y="706"/>
                  </a:lnTo>
                  <a:lnTo>
                    <a:pt x="539" y="740"/>
                  </a:lnTo>
                  <a:lnTo>
                    <a:pt x="531" y="747"/>
                  </a:lnTo>
                  <a:lnTo>
                    <a:pt x="524" y="747"/>
                  </a:lnTo>
                  <a:lnTo>
                    <a:pt x="520" y="747"/>
                  </a:lnTo>
                  <a:lnTo>
                    <a:pt x="513" y="734"/>
                  </a:lnTo>
                  <a:lnTo>
                    <a:pt x="506" y="730"/>
                  </a:lnTo>
                  <a:lnTo>
                    <a:pt x="494" y="726"/>
                  </a:lnTo>
                  <a:lnTo>
                    <a:pt x="487" y="727"/>
                  </a:lnTo>
                  <a:lnTo>
                    <a:pt x="483" y="730"/>
                  </a:lnTo>
                  <a:lnTo>
                    <a:pt x="477" y="733"/>
                  </a:lnTo>
                  <a:lnTo>
                    <a:pt x="472" y="734"/>
                  </a:lnTo>
                  <a:lnTo>
                    <a:pt x="467" y="732"/>
                  </a:lnTo>
                  <a:lnTo>
                    <a:pt x="464" y="728"/>
                  </a:lnTo>
                  <a:lnTo>
                    <a:pt x="458" y="725"/>
                  </a:lnTo>
                  <a:lnTo>
                    <a:pt x="451" y="726"/>
                  </a:lnTo>
                  <a:lnTo>
                    <a:pt x="448" y="728"/>
                  </a:lnTo>
                  <a:lnTo>
                    <a:pt x="445" y="731"/>
                  </a:lnTo>
                  <a:lnTo>
                    <a:pt x="443" y="734"/>
                  </a:lnTo>
                  <a:lnTo>
                    <a:pt x="440" y="736"/>
                  </a:lnTo>
                  <a:lnTo>
                    <a:pt x="430" y="733"/>
                  </a:lnTo>
                  <a:lnTo>
                    <a:pt x="426" y="731"/>
                  </a:lnTo>
                  <a:lnTo>
                    <a:pt x="420" y="727"/>
                  </a:lnTo>
                  <a:lnTo>
                    <a:pt x="416" y="724"/>
                  </a:lnTo>
                  <a:lnTo>
                    <a:pt x="407" y="714"/>
                  </a:lnTo>
                  <a:lnTo>
                    <a:pt x="404" y="709"/>
                  </a:lnTo>
                  <a:lnTo>
                    <a:pt x="399" y="706"/>
                  </a:lnTo>
                  <a:lnTo>
                    <a:pt x="394" y="705"/>
                  </a:lnTo>
                  <a:lnTo>
                    <a:pt x="391" y="705"/>
                  </a:lnTo>
                  <a:lnTo>
                    <a:pt x="389" y="703"/>
                  </a:lnTo>
                  <a:lnTo>
                    <a:pt x="378" y="700"/>
                  </a:lnTo>
                  <a:lnTo>
                    <a:pt x="374" y="697"/>
                  </a:lnTo>
                  <a:lnTo>
                    <a:pt x="370" y="693"/>
                  </a:lnTo>
                  <a:lnTo>
                    <a:pt x="367" y="688"/>
                  </a:lnTo>
                  <a:lnTo>
                    <a:pt x="364" y="684"/>
                  </a:lnTo>
                  <a:lnTo>
                    <a:pt x="360" y="682"/>
                  </a:lnTo>
                  <a:lnTo>
                    <a:pt x="355" y="681"/>
                  </a:lnTo>
                  <a:lnTo>
                    <a:pt x="351" y="683"/>
                  </a:lnTo>
                  <a:lnTo>
                    <a:pt x="350" y="687"/>
                  </a:lnTo>
                  <a:lnTo>
                    <a:pt x="349" y="692"/>
                  </a:lnTo>
                  <a:lnTo>
                    <a:pt x="348" y="694"/>
                  </a:lnTo>
                  <a:lnTo>
                    <a:pt x="345" y="695"/>
                  </a:lnTo>
                  <a:lnTo>
                    <a:pt x="342" y="695"/>
                  </a:lnTo>
                  <a:lnTo>
                    <a:pt x="342" y="694"/>
                  </a:lnTo>
                  <a:lnTo>
                    <a:pt x="342" y="690"/>
                  </a:lnTo>
                  <a:lnTo>
                    <a:pt x="340" y="689"/>
                  </a:lnTo>
                  <a:lnTo>
                    <a:pt x="337" y="694"/>
                  </a:lnTo>
                  <a:lnTo>
                    <a:pt x="334" y="700"/>
                  </a:lnTo>
                  <a:lnTo>
                    <a:pt x="329" y="705"/>
                  </a:lnTo>
                  <a:lnTo>
                    <a:pt x="326" y="708"/>
                  </a:lnTo>
                  <a:lnTo>
                    <a:pt x="328" y="721"/>
                  </a:lnTo>
                  <a:lnTo>
                    <a:pt x="329" y="727"/>
                  </a:lnTo>
                  <a:lnTo>
                    <a:pt x="328" y="730"/>
                  </a:lnTo>
                  <a:lnTo>
                    <a:pt x="326" y="735"/>
                  </a:lnTo>
                  <a:lnTo>
                    <a:pt x="322" y="738"/>
                  </a:lnTo>
                  <a:lnTo>
                    <a:pt x="316" y="740"/>
                  </a:lnTo>
                  <a:lnTo>
                    <a:pt x="312" y="740"/>
                  </a:lnTo>
                  <a:lnTo>
                    <a:pt x="305" y="740"/>
                  </a:lnTo>
                  <a:lnTo>
                    <a:pt x="299" y="742"/>
                  </a:lnTo>
                  <a:lnTo>
                    <a:pt x="297" y="744"/>
                  </a:lnTo>
                  <a:lnTo>
                    <a:pt x="299" y="752"/>
                  </a:lnTo>
                  <a:lnTo>
                    <a:pt x="300" y="757"/>
                  </a:lnTo>
                  <a:lnTo>
                    <a:pt x="302" y="763"/>
                  </a:lnTo>
                  <a:lnTo>
                    <a:pt x="303" y="766"/>
                  </a:lnTo>
                  <a:lnTo>
                    <a:pt x="302" y="770"/>
                  </a:lnTo>
                  <a:lnTo>
                    <a:pt x="300" y="776"/>
                  </a:lnTo>
                  <a:lnTo>
                    <a:pt x="292" y="783"/>
                  </a:lnTo>
                  <a:lnTo>
                    <a:pt x="289" y="789"/>
                  </a:lnTo>
                  <a:lnTo>
                    <a:pt x="287" y="807"/>
                  </a:lnTo>
                  <a:lnTo>
                    <a:pt x="287" y="822"/>
                  </a:lnTo>
                  <a:lnTo>
                    <a:pt x="283" y="828"/>
                  </a:lnTo>
                  <a:lnTo>
                    <a:pt x="280" y="828"/>
                  </a:lnTo>
                  <a:lnTo>
                    <a:pt x="261" y="837"/>
                  </a:lnTo>
                  <a:lnTo>
                    <a:pt x="254" y="837"/>
                  </a:lnTo>
                  <a:lnTo>
                    <a:pt x="250" y="835"/>
                  </a:lnTo>
                  <a:lnTo>
                    <a:pt x="241" y="835"/>
                  </a:lnTo>
                  <a:lnTo>
                    <a:pt x="221" y="835"/>
                  </a:lnTo>
                  <a:lnTo>
                    <a:pt x="220" y="825"/>
                  </a:lnTo>
                  <a:lnTo>
                    <a:pt x="215" y="817"/>
                  </a:lnTo>
                  <a:lnTo>
                    <a:pt x="205" y="806"/>
                  </a:lnTo>
                  <a:lnTo>
                    <a:pt x="203" y="802"/>
                  </a:lnTo>
                  <a:lnTo>
                    <a:pt x="199" y="802"/>
                  </a:lnTo>
                  <a:lnTo>
                    <a:pt x="194" y="790"/>
                  </a:lnTo>
                  <a:lnTo>
                    <a:pt x="193" y="787"/>
                  </a:lnTo>
                  <a:lnTo>
                    <a:pt x="191" y="773"/>
                  </a:lnTo>
                  <a:lnTo>
                    <a:pt x="185" y="769"/>
                  </a:lnTo>
                  <a:lnTo>
                    <a:pt x="173" y="769"/>
                  </a:lnTo>
                  <a:lnTo>
                    <a:pt x="155" y="766"/>
                  </a:lnTo>
                  <a:lnTo>
                    <a:pt x="150" y="767"/>
                  </a:lnTo>
                  <a:lnTo>
                    <a:pt x="146" y="765"/>
                  </a:lnTo>
                  <a:lnTo>
                    <a:pt x="143" y="763"/>
                  </a:lnTo>
                  <a:lnTo>
                    <a:pt x="140" y="757"/>
                  </a:lnTo>
                  <a:lnTo>
                    <a:pt x="136" y="740"/>
                  </a:lnTo>
                  <a:lnTo>
                    <a:pt x="135" y="727"/>
                  </a:lnTo>
                  <a:lnTo>
                    <a:pt x="129" y="701"/>
                  </a:lnTo>
                  <a:lnTo>
                    <a:pt x="123" y="688"/>
                  </a:lnTo>
                  <a:lnTo>
                    <a:pt x="122" y="677"/>
                  </a:lnTo>
                  <a:lnTo>
                    <a:pt x="119" y="670"/>
                  </a:lnTo>
                  <a:lnTo>
                    <a:pt x="118" y="661"/>
                  </a:lnTo>
                  <a:lnTo>
                    <a:pt x="113" y="653"/>
                  </a:lnTo>
                  <a:lnTo>
                    <a:pt x="112" y="652"/>
                  </a:lnTo>
                  <a:lnTo>
                    <a:pt x="110" y="651"/>
                  </a:lnTo>
                  <a:lnTo>
                    <a:pt x="104" y="647"/>
                  </a:lnTo>
                  <a:lnTo>
                    <a:pt x="102" y="647"/>
                  </a:lnTo>
                  <a:lnTo>
                    <a:pt x="101" y="646"/>
                  </a:lnTo>
                  <a:lnTo>
                    <a:pt x="98" y="643"/>
                  </a:lnTo>
                  <a:lnTo>
                    <a:pt x="95" y="642"/>
                  </a:lnTo>
                  <a:lnTo>
                    <a:pt x="95" y="640"/>
                  </a:lnTo>
                  <a:lnTo>
                    <a:pt x="91" y="640"/>
                  </a:lnTo>
                  <a:lnTo>
                    <a:pt x="88" y="640"/>
                  </a:lnTo>
                  <a:lnTo>
                    <a:pt x="85" y="641"/>
                  </a:lnTo>
                  <a:lnTo>
                    <a:pt x="81" y="640"/>
                  </a:lnTo>
                  <a:lnTo>
                    <a:pt x="78" y="638"/>
                  </a:lnTo>
                  <a:lnTo>
                    <a:pt x="76" y="638"/>
                  </a:lnTo>
                  <a:lnTo>
                    <a:pt x="75" y="639"/>
                  </a:lnTo>
                  <a:lnTo>
                    <a:pt x="74" y="639"/>
                  </a:lnTo>
                  <a:lnTo>
                    <a:pt x="61" y="645"/>
                  </a:lnTo>
                  <a:lnTo>
                    <a:pt x="59" y="641"/>
                  </a:lnTo>
                  <a:lnTo>
                    <a:pt x="52" y="638"/>
                  </a:lnTo>
                  <a:lnTo>
                    <a:pt x="49" y="635"/>
                  </a:lnTo>
                  <a:lnTo>
                    <a:pt x="46" y="629"/>
                  </a:lnTo>
                  <a:lnTo>
                    <a:pt x="42" y="615"/>
                  </a:lnTo>
                  <a:lnTo>
                    <a:pt x="43" y="608"/>
                  </a:lnTo>
                  <a:lnTo>
                    <a:pt x="45" y="603"/>
                  </a:lnTo>
                  <a:lnTo>
                    <a:pt x="45" y="602"/>
                  </a:lnTo>
                  <a:lnTo>
                    <a:pt x="48" y="596"/>
                  </a:lnTo>
                  <a:lnTo>
                    <a:pt x="45" y="590"/>
                  </a:lnTo>
                  <a:lnTo>
                    <a:pt x="44" y="586"/>
                  </a:lnTo>
                  <a:lnTo>
                    <a:pt x="45" y="577"/>
                  </a:lnTo>
                  <a:lnTo>
                    <a:pt x="36" y="564"/>
                  </a:lnTo>
                  <a:lnTo>
                    <a:pt x="32" y="552"/>
                  </a:lnTo>
                  <a:lnTo>
                    <a:pt x="22" y="536"/>
                  </a:lnTo>
                  <a:lnTo>
                    <a:pt x="18" y="527"/>
                  </a:lnTo>
                  <a:lnTo>
                    <a:pt x="14" y="523"/>
                  </a:lnTo>
                  <a:lnTo>
                    <a:pt x="9" y="516"/>
                  </a:lnTo>
                  <a:lnTo>
                    <a:pt x="4" y="503"/>
                  </a:lnTo>
                  <a:lnTo>
                    <a:pt x="1" y="494"/>
                  </a:lnTo>
                  <a:lnTo>
                    <a:pt x="0" y="483"/>
                  </a:lnTo>
                  <a:lnTo>
                    <a:pt x="0" y="476"/>
                  </a:lnTo>
                  <a:lnTo>
                    <a:pt x="4" y="469"/>
                  </a:lnTo>
                  <a:lnTo>
                    <a:pt x="10" y="469"/>
                  </a:lnTo>
                  <a:lnTo>
                    <a:pt x="34" y="470"/>
                  </a:lnTo>
                  <a:lnTo>
                    <a:pt x="55" y="474"/>
                  </a:lnTo>
                  <a:lnTo>
                    <a:pt x="60" y="473"/>
                  </a:lnTo>
                  <a:lnTo>
                    <a:pt x="63" y="469"/>
                  </a:lnTo>
                  <a:lnTo>
                    <a:pt x="63" y="461"/>
                  </a:lnTo>
                  <a:lnTo>
                    <a:pt x="59" y="446"/>
                  </a:lnTo>
                  <a:lnTo>
                    <a:pt x="57" y="440"/>
                  </a:lnTo>
                  <a:lnTo>
                    <a:pt x="57" y="438"/>
                  </a:lnTo>
                  <a:lnTo>
                    <a:pt x="56" y="431"/>
                  </a:lnTo>
                  <a:lnTo>
                    <a:pt x="61" y="418"/>
                  </a:lnTo>
                  <a:lnTo>
                    <a:pt x="62" y="412"/>
                  </a:lnTo>
                  <a:lnTo>
                    <a:pt x="59" y="406"/>
                  </a:lnTo>
                  <a:lnTo>
                    <a:pt x="60" y="398"/>
                  </a:lnTo>
                  <a:lnTo>
                    <a:pt x="59" y="356"/>
                  </a:lnTo>
                  <a:lnTo>
                    <a:pt x="56" y="342"/>
                  </a:lnTo>
                  <a:lnTo>
                    <a:pt x="56" y="341"/>
                  </a:lnTo>
                  <a:lnTo>
                    <a:pt x="55" y="328"/>
                  </a:lnTo>
                  <a:lnTo>
                    <a:pt x="56" y="323"/>
                  </a:lnTo>
                  <a:lnTo>
                    <a:pt x="69" y="324"/>
                  </a:lnTo>
                  <a:lnTo>
                    <a:pt x="71" y="319"/>
                  </a:lnTo>
                  <a:lnTo>
                    <a:pt x="73" y="301"/>
                  </a:lnTo>
                  <a:lnTo>
                    <a:pt x="73" y="281"/>
                  </a:lnTo>
                  <a:lnTo>
                    <a:pt x="75" y="264"/>
                  </a:lnTo>
                  <a:lnTo>
                    <a:pt x="75" y="238"/>
                  </a:lnTo>
                  <a:lnTo>
                    <a:pt x="78" y="228"/>
                  </a:lnTo>
                  <a:lnTo>
                    <a:pt x="74" y="203"/>
                  </a:lnTo>
                  <a:lnTo>
                    <a:pt x="74" y="193"/>
                  </a:lnTo>
                  <a:lnTo>
                    <a:pt x="72" y="188"/>
                  </a:lnTo>
                  <a:lnTo>
                    <a:pt x="72" y="185"/>
                  </a:lnTo>
                  <a:lnTo>
                    <a:pt x="69" y="181"/>
                  </a:lnTo>
                  <a:lnTo>
                    <a:pt x="64" y="163"/>
                  </a:lnTo>
                  <a:lnTo>
                    <a:pt x="59" y="130"/>
                  </a:lnTo>
                  <a:lnTo>
                    <a:pt x="59" y="125"/>
                  </a:lnTo>
                  <a:lnTo>
                    <a:pt x="55" y="96"/>
                  </a:lnTo>
                  <a:lnTo>
                    <a:pt x="55" y="80"/>
                  </a:lnTo>
                  <a:lnTo>
                    <a:pt x="46" y="77"/>
                  </a:lnTo>
                  <a:lnTo>
                    <a:pt x="56" y="65"/>
                  </a:lnTo>
                  <a:lnTo>
                    <a:pt x="112" y="68"/>
                  </a:lnTo>
                  <a:lnTo>
                    <a:pt x="119" y="0"/>
                  </a:lnTo>
                  <a:lnTo>
                    <a:pt x="329" y="5"/>
                  </a:lnTo>
                  <a:lnTo>
                    <a:pt x="339" y="20"/>
                  </a:lnTo>
                  <a:lnTo>
                    <a:pt x="339" y="30"/>
                  </a:lnTo>
                  <a:lnTo>
                    <a:pt x="351" y="40"/>
                  </a:lnTo>
                  <a:lnTo>
                    <a:pt x="355" y="52"/>
                  </a:lnTo>
                  <a:lnTo>
                    <a:pt x="358" y="57"/>
                  </a:lnTo>
                  <a:lnTo>
                    <a:pt x="367" y="69"/>
                  </a:lnTo>
                  <a:lnTo>
                    <a:pt x="389" y="80"/>
                  </a:lnTo>
                  <a:lnTo>
                    <a:pt x="392" y="86"/>
                  </a:lnTo>
                  <a:lnTo>
                    <a:pt x="413" y="108"/>
                  </a:lnTo>
                  <a:lnTo>
                    <a:pt x="420" y="110"/>
                  </a:lnTo>
                  <a:lnTo>
                    <a:pt x="437" y="133"/>
                  </a:lnTo>
                  <a:lnTo>
                    <a:pt x="446" y="140"/>
                  </a:lnTo>
                  <a:lnTo>
                    <a:pt x="448" y="147"/>
                  </a:lnTo>
                  <a:lnTo>
                    <a:pt x="462" y="147"/>
                  </a:lnTo>
                  <a:lnTo>
                    <a:pt x="472" y="155"/>
                  </a:lnTo>
                  <a:lnTo>
                    <a:pt x="479" y="173"/>
                  </a:lnTo>
                  <a:lnTo>
                    <a:pt x="501" y="185"/>
                  </a:lnTo>
                  <a:lnTo>
                    <a:pt x="505" y="200"/>
                  </a:lnTo>
                  <a:lnTo>
                    <a:pt x="505" y="211"/>
                  </a:lnTo>
                  <a:lnTo>
                    <a:pt x="519" y="221"/>
                  </a:lnTo>
                  <a:lnTo>
                    <a:pt x="527" y="238"/>
                  </a:lnTo>
                  <a:lnTo>
                    <a:pt x="525" y="257"/>
                  </a:lnTo>
                  <a:lnTo>
                    <a:pt x="525" y="276"/>
                  </a:lnTo>
                  <a:lnTo>
                    <a:pt x="534" y="284"/>
                  </a:lnTo>
                  <a:lnTo>
                    <a:pt x="538" y="304"/>
                  </a:lnTo>
                  <a:lnTo>
                    <a:pt x="547" y="309"/>
                  </a:lnTo>
                  <a:lnTo>
                    <a:pt x="577" y="329"/>
                  </a:lnTo>
                  <a:lnTo>
                    <a:pt x="584" y="337"/>
                  </a:lnTo>
                  <a:lnTo>
                    <a:pt x="597" y="347"/>
                  </a:lnTo>
                  <a:lnTo>
                    <a:pt x="599" y="357"/>
                  </a:lnTo>
                  <a:lnTo>
                    <a:pt x="625" y="364"/>
                  </a:lnTo>
                  <a:lnTo>
                    <a:pt x="630" y="372"/>
                  </a:lnTo>
                  <a:lnTo>
                    <a:pt x="643" y="379"/>
                  </a:lnTo>
                  <a:lnTo>
                    <a:pt x="645" y="382"/>
                  </a:lnTo>
                  <a:lnTo>
                    <a:pt x="669" y="394"/>
                  </a:lnTo>
                  <a:lnTo>
                    <a:pt x="679" y="394"/>
                  </a:lnTo>
                  <a:lnTo>
                    <a:pt x="684" y="399"/>
                  </a:lnTo>
                  <a:lnTo>
                    <a:pt x="699" y="401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26" name="Freeform 412" descr="Papel carta">
              <a:extLst>
                <a:ext uri="{FF2B5EF4-FFF2-40B4-BE49-F238E27FC236}">
                  <a16:creationId xmlns:a16="http://schemas.microsoft.com/office/drawing/2014/main" id="{5CEFEACF-C88D-4472-857A-70FC9EE67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931" y="2597735"/>
              <a:ext cx="1007240" cy="1472737"/>
            </a:xfrm>
            <a:custGeom>
              <a:avLst/>
              <a:gdLst>
                <a:gd name="T0" fmla="*/ 478 w 502"/>
                <a:gd name="T1" fmla="*/ 304 h 734"/>
                <a:gd name="T2" fmla="*/ 438 w 502"/>
                <a:gd name="T3" fmla="*/ 317 h 734"/>
                <a:gd name="T4" fmla="*/ 412 w 502"/>
                <a:gd name="T5" fmla="*/ 345 h 734"/>
                <a:gd name="T6" fmla="*/ 389 w 502"/>
                <a:gd name="T7" fmla="*/ 358 h 734"/>
                <a:gd name="T8" fmla="*/ 379 w 502"/>
                <a:gd name="T9" fmla="*/ 389 h 734"/>
                <a:gd name="T10" fmla="*/ 392 w 502"/>
                <a:gd name="T11" fmla="*/ 379 h 734"/>
                <a:gd name="T12" fmla="*/ 402 w 502"/>
                <a:gd name="T13" fmla="*/ 381 h 734"/>
                <a:gd name="T14" fmla="*/ 416 w 502"/>
                <a:gd name="T15" fmla="*/ 426 h 734"/>
                <a:gd name="T16" fmla="*/ 399 w 502"/>
                <a:gd name="T17" fmla="*/ 448 h 734"/>
                <a:gd name="T18" fmla="*/ 351 w 502"/>
                <a:gd name="T19" fmla="*/ 468 h 734"/>
                <a:gd name="T20" fmla="*/ 344 w 502"/>
                <a:gd name="T21" fmla="*/ 496 h 734"/>
                <a:gd name="T22" fmla="*/ 372 w 502"/>
                <a:gd name="T23" fmla="*/ 532 h 734"/>
                <a:gd name="T24" fmla="*/ 388 w 502"/>
                <a:gd name="T25" fmla="*/ 579 h 734"/>
                <a:gd name="T26" fmla="*/ 412 w 502"/>
                <a:gd name="T27" fmla="*/ 594 h 734"/>
                <a:gd name="T28" fmla="*/ 406 w 502"/>
                <a:gd name="T29" fmla="*/ 606 h 734"/>
                <a:gd name="T30" fmla="*/ 448 w 502"/>
                <a:gd name="T31" fmla="*/ 624 h 734"/>
                <a:gd name="T32" fmla="*/ 458 w 502"/>
                <a:gd name="T33" fmla="*/ 633 h 734"/>
                <a:gd name="T34" fmla="*/ 436 w 502"/>
                <a:gd name="T35" fmla="*/ 642 h 734"/>
                <a:gd name="T36" fmla="*/ 407 w 502"/>
                <a:gd name="T37" fmla="*/ 635 h 734"/>
                <a:gd name="T38" fmla="*/ 390 w 502"/>
                <a:gd name="T39" fmla="*/ 686 h 734"/>
                <a:gd name="T40" fmla="*/ 381 w 502"/>
                <a:gd name="T41" fmla="*/ 714 h 734"/>
                <a:gd name="T42" fmla="*/ 369 w 502"/>
                <a:gd name="T43" fmla="*/ 728 h 734"/>
                <a:gd name="T44" fmla="*/ 334 w 502"/>
                <a:gd name="T45" fmla="*/ 702 h 734"/>
                <a:gd name="T46" fmla="*/ 314 w 502"/>
                <a:gd name="T47" fmla="*/ 694 h 734"/>
                <a:gd name="T48" fmla="*/ 292 w 502"/>
                <a:gd name="T49" fmla="*/ 697 h 734"/>
                <a:gd name="T50" fmla="*/ 289 w 502"/>
                <a:gd name="T51" fmla="*/ 680 h 734"/>
                <a:gd name="T52" fmla="*/ 274 w 502"/>
                <a:gd name="T53" fmla="*/ 671 h 734"/>
                <a:gd name="T54" fmla="*/ 253 w 502"/>
                <a:gd name="T55" fmla="*/ 662 h 734"/>
                <a:gd name="T56" fmla="*/ 205 w 502"/>
                <a:gd name="T57" fmla="*/ 647 h 734"/>
                <a:gd name="T58" fmla="*/ 161 w 502"/>
                <a:gd name="T59" fmla="*/ 655 h 734"/>
                <a:gd name="T60" fmla="*/ 145 w 502"/>
                <a:gd name="T61" fmla="*/ 693 h 734"/>
                <a:gd name="T62" fmla="*/ 129 w 502"/>
                <a:gd name="T63" fmla="*/ 695 h 734"/>
                <a:gd name="T64" fmla="*/ 99 w 502"/>
                <a:gd name="T65" fmla="*/ 693 h 734"/>
                <a:gd name="T66" fmla="*/ 78 w 502"/>
                <a:gd name="T67" fmla="*/ 666 h 734"/>
                <a:gd name="T68" fmla="*/ 60 w 502"/>
                <a:gd name="T69" fmla="*/ 642 h 734"/>
                <a:gd name="T70" fmla="*/ 52 w 502"/>
                <a:gd name="T71" fmla="*/ 625 h 734"/>
                <a:gd name="T72" fmla="*/ 63 w 502"/>
                <a:gd name="T73" fmla="*/ 618 h 734"/>
                <a:gd name="T74" fmla="*/ 56 w 502"/>
                <a:gd name="T75" fmla="*/ 597 h 734"/>
                <a:gd name="T76" fmla="*/ 62 w 502"/>
                <a:gd name="T77" fmla="*/ 579 h 734"/>
                <a:gd name="T78" fmla="*/ 74 w 502"/>
                <a:gd name="T79" fmla="*/ 559 h 734"/>
                <a:gd name="T80" fmla="*/ 75 w 502"/>
                <a:gd name="T81" fmla="*/ 506 h 734"/>
                <a:gd name="T82" fmla="*/ 63 w 502"/>
                <a:gd name="T83" fmla="*/ 464 h 734"/>
                <a:gd name="T84" fmla="*/ 61 w 502"/>
                <a:gd name="T85" fmla="*/ 183 h 734"/>
                <a:gd name="T86" fmla="*/ 96 w 502"/>
                <a:gd name="T87" fmla="*/ 126 h 734"/>
                <a:gd name="T88" fmla="*/ 138 w 502"/>
                <a:gd name="T89" fmla="*/ 71 h 734"/>
                <a:gd name="T90" fmla="*/ 213 w 502"/>
                <a:gd name="T91" fmla="*/ 8 h 734"/>
                <a:gd name="T92" fmla="*/ 306 w 502"/>
                <a:gd name="T93" fmla="*/ 11 h 734"/>
                <a:gd name="T94" fmla="*/ 346 w 502"/>
                <a:gd name="T95" fmla="*/ 50 h 734"/>
                <a:gd name="T96" fmla="*/ 409 w 502"/>
                <a:gd name="T97" fmla="*/ 109 h 734"/>
                <a:gd name="T98" fmla="*/ 428 w 502"/>
                <a:gd name="T99" fmla="*/ 169 h 734"/>
                <a:gd name="T100" fmla="*/ 462 w 502"/>
                <a:gd name="T101" fmla="*/ 226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2" h="734">
                  <a:moveTo>
                    <a:pt x="501" y="285"/>
                  </a:moveTo>
                  <a:lnTo>
                    <a:pt x="485" y="304"/>
                  </a:lnTo>
                  <a:lnTo>
                    <a:pt x="484" y="308"/>
                  </a:lnTo>
                  <a:lnTo>
                    <a:pt x="482" y="305"/>
                  </a:lnTo>
                  <a:lnTo>
                    <a:pt x="478" y="304"/>
                  </a:lnTo>
                  <a:lnTo>
                    <a:pt x="461" y="289"/>
                  </a:lnTo>
                  <a:lnTo>
                    <a:pt x="456" y="291"/>
                  </a:lnTo>
                  <a:lnTo>
                    <a:pt x="443" y="297"/>
                  </a:lnTo>
                  <a:lnTo>
                    <a:pt x="440" y="307"/>
                  </a:lnTo>
                  <a:lnTo>
                    <a:pt x="438" y="317"/>
                  </a:lnTo>
                  <a:lnTo>
                    <a:pt x="436" y="323"/>
                  </a:lnTo>
                  <a:lnTo>
                    <a:pt x="436" y="330"/>
                  </a:lnTo>
                  <a:lnTo>
                    <a:pt x="434" y="339"/>
                  </a:lnTo>
                  <a:lnTo>
                    <a:pt x="422" y="343"/>
                  </a:lnTo>
                  <a:lnTo>
                    <a:pt x="412" y="345"/>
                  </a:lnTo>
                  <a:lnTo>
                    <a:pt x="396" y="346"/>
                  </a:lnTo>
                  <a:lnTo>
                    <a:pt x="393" y="349"/>
                  </a:lnTo>
                  <a:lnTo>
                    <a:pt x="392" y="354"/>
                  </a:lnTo>
                  <a:lnTo>
                    <a:pt x="390" y="356"/>
                  </a:lnTo>
                  <a:lnTo>
                    <a:pt x="389" y="358"/>
                  </a:lnTo>
                  <a:lnTo>
                    <a:pt x="382" y="363"/>
                  </a:lnTo>
                  <a:lnTo>
                    <a:pt x="378" y="364"/>
                  </a:lnTo>
                  <a:lnTo>
                    <a:pt x="377" y="370"/>
                  </a:lnTo>
                  <a:lnTo>
                    <a:pt x="377" y="383"/>
                  </a:lnTo>
                  <a:lnTo>
                    <a:pt x="379" y="389"/>
                  </a:lnTo>
                  <a:lnTo>
                    <a:pt x="384" y="386"/>
                  </a:lnTo>
                  <a:lnTo>
                    <a:pt x="389" y="389"/>
                  </a:lnTo>
                  <a:lnTo>
                    <a:pt x="393" y="386"/>
                  </a:lnTo>
                  <a:lnTo>
                    <a:pt x="392" y="385"/>
                  </a:lnTo>
                  <a:lnTo>
                    <a:pt x="392" y="379"/>
                  </a:lnTo>
                  <a:lnTo>
                    <a:pt x="393" y="378"/>
                  </a:lnTo>
                  <a:lnTo>
                    <a:pt x="395" y="379"/>
                  </a:lnTo>
                  <a:lnTo>
                    <a:pt x="397" y="378"/>
                  </a:lnTo>
                  <a:lnTo>
                    <a:pt x="399" y="379"/>
                  </a:lnTo>
                  <a:lnTo>
                    <a:pt x="402" y="381"/>
                  </a:lnTo>
                  <a:lnTo>
                    <a:pt x="404" y="383"/>
                  </a:lnTo>
                  <a:lnTo>
                    <a:pt x="409" y="382"/>
                  </a:lnTo>
                  <a:lnTo>
                    <a:pt x="414" y="386"/>
                  </a:lnTo>
                  <a:lnTo>
                    <a:pt x="415" y="395"/>
                  </a:lnTo>
                  <a:lnTo>
                    <a:pt x="416" y="426"/>
                  </a:lnTo>
                  <a:lnTo>
                    <a:pt x="413" y="427"/>
                  </a:lnTo>
                  <a:lnTo>
                    <a:pt x="410" y="430"/>
                  </a:lnTo>
                  <a:lnTo>
                    <a:pt x="408" y="436"/>
                  </a:lnTo>
                  <a:lnTo>
                    <a:pt x="404" y="445"/>
                  </a:lnTo>
                  <a:lnTo>
                    <a:pt x="399" y="448"/>
                  </a:lnTo>
                  <a:lnTo>
                    <a:pt x="389" y="440"/>
                  </a:lnTo>
                  <a:lnTo>
                    <a:pt x="383" y="439"/>
                  </a:lnTo>
                  <a:lnTo>
                    <a:pt x="382" y="442"/>
                  </a:lnTo>
                  <a:lnTo>
                    <a:pt x="379" y="446"/>
                  </a:lnTo>
                  <a:lnTo>
                    <a:pt x="351" y="468"/>
                  </a:lnTo>
                  <a:lnTo>
                    <a:pt x="346" y="473"/>
                  </a:lnTo>
                  <a:lnTo>
                    <a:pt x="335" y="480"/>
                  </a:lnTo>
                  <a:lnTo>
                    <a:pt x="337" y="485"/>
                  </a:lnTo>
                  <a:lnTo>
                    <a:pt x="343" y="494"/>
                  </a:lnTo>
                  <a:lnTo>
                    <a:pt x="344" y="496"/>
                  </a:lnTo>
                  <a:lnTo>
                    <a:pt x="349" y="502"/>
                  </a:lnTo>
                  <a:lnTo>
                    <a:pt x="351" y="510"/>
                  </a:lnTo>
                  <a:lnTo>
                    <a:pt x="366" y="514"/>
                  </a:lnTo>
                  <a:lnTo>
                    <a:pt x="369" y="521"/>
                  </a:lnTo>
                  <a:lnTo>
                    <a:pt x="372" y="532"/>
                  </a:lnTo>
                  <a:lnTo>
                    <a:pt x="370" y="538"/>
                  </a:lnTo>
                  <a:lnTo>
                    <a:pt x="380" y="542"/>
                  </a:lnTo>
                  <a:lnTo>
                    <a:pt x="373" y="561"/>
                  </a:lnTo>
                  <a:lnTo>
                    <a:pt x="380" y="568"/>
                  </a:lnTo>
                  <a:lnTo>
                    <a:pt x="388" y="579"/>
                  </a:lnTo>
                  <a:lnTo>
                    <a:pt x="392" y="583"/>
                  </a:lnTo>
                  <a:lnTo>
                    <a:pt x="393" y="583"/>
                  </a:lnTo>
                  <a:lnTo>
                    <a:pt x="404" y="593"/>
                  </a:lnTo>
                  <a:lnTo>
                    <a:pt x="406" y="592"/>
                  </a:lnTo>
                  <a:lnTo>
                    <a:pt x="412" y="594"/>
                  </a:lnTo>
                  <a:lnTo>
                    <a:pt x="416" y="600"/>
                  </a:lnTo>
                  <a:lnTo>
                    <a:pt x="413" y="603"/>
                  </a:lnTo>
                  <a:lnTo>
                    <a:pt x="412" y="602"/>
                  </a:lnTo>
                  <a:lnTo>
                    <a:pt x="408" y="602"/>
                  </a:lnTo>
                  <a:lnTo>
                    <a:pt x="406" y="606"/>
                  </a:lnTo>
                  <a:lnTo>
                    <a:pt x="410" y="608"/>
                  </a:lnTo>
                  <a:lnTo>
                    <a:pt x="412" y="608"/>
                  </a:lnTo>
                  <a:lnTo>
                    <a:pt x="429" y="615"/>
                  </a:lnTo>
                  <a:lnTo>
                    <a:pt x="427" y="621"/>
                  </a:lnTo>
                  <a:lnTo>
                    <a:pt x="448" y="624"/>
                  </a:lnTo>
                  <a:lnTo>
                    <a:pt x="452" y="624"/>
                  </a:lnTo>
                  <a:lnTo>
                    <a:pt x="455" y="625"/>
                  </a:lnTo>
                  <a:lnTo>
                    <a:pt x="459" y="628"/>
                  </a:lnTo>
                  <a:lnTo>
                    <a:pt x="459" y="633"/>
                  </a:lnTo>
                  <a:lnTo>
                    <a:pt x="458" y="633"/>
                  </a:lnTo>
                  <a:lnTo>
                    <a:pt x="455" y="638"/>
                  </a:lnTo>
                  <a:lnTo>
                    <a:pt x="442" y="641"/>
                  </a:lnTo>
                  <a:lnTo>
                    <a:pt x="438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24" y="640"/>
                  </a:lnTo>
                  <a:lnTo>
                    <a:pt x="419" y="640"/>
                  </a:lnTo>
                  <a:lnTo>
                    <a:pt x="416" y="639"/>
                  </a:lnTo>
                  <a:lnTo>
                    <a:pt x="413" y="637"/>
                  </a:lnTo>
                  <a:lnTo>
                    <a:pt x="407" y="635"/>
                  </a:lnTo>
                  <a:lnTo>
                    <a:pt x="384" y="651"/>
                  </a:lnTo>
                  <a:lnTo>
                    <a:pt x="382" y="660"/>
                  </a:lnTo>
                  <a:lnTo>
                    <a:pt x="382" y="673"/>
                  </a:lnTo>
                  <a:lnTo>
                    <a:pt x="391" y="676"/>
                  </a:lnTo>
                  <a:lnTo>
                    <a:pt x="390" y="686"/>
                  </a:lnTo>
                  <a:lnTo>
                    <a:pt x="384" y="692"/>
                  </a:lnTo>
                  <a:lnTo>
                    <a:pt x="384" y="696"/>
                  </a:lnTo>
                  <a:lnTo>
                    <a:pt x="382" y="703"/>
                  </a:lnTo>
                  <a:lnTo>
                    <a:pt x="382" y="709"/>
                  </a:lnTo>
                  <a:lnTo>
                    <a:pt x="381" y="714"/>
                  </a:lnTo>
                  <a:lnTo>
                    <a:pt x="381" y="718"/>
                  </a:lnTo>
                  <a:lnTo>
                    <a:pt x="380" y="720"/>
                  </a:lnTo>
                  <a:lnTo>
                    <a:pt x="379" y="722"/>
                  </a:lnTo>
                  <a:lnTo>
                    <a:pt x="378" y="725"/>
                  </a:lnTo>
                  <a:lnTo>
                    <a:pt x="369" y="728"/>
                  </a:lnTo>
                  <a:lnTo>
                    <a:pt x="365" y="733"/>
                  </a:lnTo>
                  <a:lnTo>
                    <a:pt x="352" y="726"/>
                  </a:lnTo>
                  <a:lnTo>
                    <a:pt x="347" y="721"/>
                  </a:lnTo>
                  <a:lnTo>
                    <a:pt x="341" y="714"/>
                  </a:lnTo>
                  <a:lnTo>
                    <a:pt x="334" y="702"/>
                  </a:lnTo>
                  <a:lnTo>
                    <a:pt x="331" y="696"/>
                  </a:lnTo>
                  <a:lnTo>
                    <a:pt x="329" y="692"/>
                  </a:lnTo>
                  <a:lnTo>
                    <a:pt x="325" y="694"/>
                  </a:lnTo>
                  <a:lnTo>
                    <a:pt x="321" y="695"/>
                  </a:lnTo>
                  <a:lnTo>
                    <a:pt x="314" y="694"/>
                  </a:lnTo>
                  <a:lnTo>
                    <a:pt x="308" y="696"/>
                  </a:lnTo>
                  <a:lnTo>
                    <a:pt x="304" y="699"/>
                  </a:lnTo>
                  <a:lnTo>
                    <a:pt x="301" y="699"/>
                  </a:lnTo>
                  <a:lnTo>
                    <a:pt x="296" y="699"/>
                  </a:lnTo>
                  <a:lnTo>
                    <a:pt x="292" y="697"/>
                  </a:lnTo>
                  <a:lnTo>
                    <a:pt x="291" y="694"/>
                  </a:lnTo>
                  <a:lnTo>
                    <a:pt x="292" y="693"/>
                  </a:lnTo>
                  <a:lnTo>
                    <a:pt x="292" y="687"/>
                  </a:lnTo>
                  <a:lnTo>
                    <a:pt x="289" y="683"/>
                  </a:lnTo>
                  <a:lnTo>
                    <a:pt x="289" y="680"/>
                  </a:lnTo>
                  <a:lnTo>
                    <a:pt x="286" y="679"/>
                  </a:lnTo>
                  <a:lnTo>
                    <a:pt x="283" y="681"/>
                  </a:lnTo>
                  <a:lnTo>
                    <a:pt x="280" y="683"/>
                  </a:lnTo>
                  <a:lnTo>
                    <a:pt x="276" y="680"/>
                  </a:lnTo>
                  <a:lnTo>
                    <a:pt x="274" y="671"/>
                  </a:lnTo>
                  <a:lnTo>
                    <a:pt x="274" y="670"/>
                  </a:lnTo>
                  <a:lnTo>
                    <a:pt x="269" y="668"/>
                  </a:lnTo>
                  <a:lnTo>
                    <a:pt x="266" y="668"/>
                  </a:lnTo>
                  <a:lnTo>
                    <a:pt x="260" y="668"/>
                  </a:lnTo>
                  <a:lnTo>
                    <a:pt x="253" y="662"/>
                  </a:lnTo>
                  <a:lnTo>
                    <a:pt x="249" y="660"/>
                  </a:lnTo>
                  <a:lnTo>
                    <a:pt x="242" y="661"/>
                  </a:lnTo>
                  <a:lnTo>
                    <a:pt x="238" y="658"/>
                  </a:lnTo>
                  <a:lnTo>
                    <a:pt x="230" y="656"/>
                  </a:lnTo>
                  <a:lnTo>
                    <a:pt x="205" y="647"/>
                  </a:lnTo>
                  <a:lnTo>
                    <a:pt x="204" y="647"/>
                  </a:lnTo>
                  <a:lnTo>
                    <a:pt x="181" y="652"/>
                  </a:lnTo>
                  <a:lnTo>
                    <a:pt x="169" y="652"/>
                  </a:lnTo>
                  <a:lnTo>
                    <a:pt x="165" y="653"/>
                  </a:lnTo>
                  <a:lnTo>
                    <a:pt x="161" y="655"/>
                  </a:lnTo>
                  <a:lnTo>
                    <a:pt x="157" y="658"/>
                  </a:lnTo>
                  <a:lnTo>
                    <a:pt x="152" y="671"/>
                  </a:lnTo>
                  <a:lnTo>
                    <a:pt x="152" y="676"/>
                  </a:lnTo>
                  <a:lnTo>
                    <a:pt x="150" y="680"/>
                  </a:lnTo>
                  <a:lnTo>
                    <a:pt x="145" y="693"/>
                  </a:lnTo>
                  <a:lnTo>
                    <a:pt x="143" y="696"/>
                  </a:lnTo>
                  <a:lnTo>
                    <a:pt x="142" y="699"/>
                  </a:lnTo>
                  <a:lnTo>
                    <a:pt x="140" y="703"/>
                  </a:lnTo>
                  <a:lnTo>
                    <a:pt x="134" y="698"/>
                  </a:lnTo>
                  <a:lnTo>
                    <a:pt x="129" y="695"/>
                  </a:lnTo>
                  <a:lnTo>
                    <a:pt x="125" y="694"/>
                  </a:lnTo>
                  <a:lnTo>
                    <a:pt x="120" y="691"/>
                  </a:lnTo>
                  <a:lnTo>
                    <a:pt x="110" y="693"/>
                  </a:lnTo>
                  <a:lnTo>
                    <a:pt x="104" y="693"/>
                  </a:lnTo>
                  <a:lnTo>
                    <a:pt x="99" y="693"/>
                  </a:lnTo>
                  <a:lnTo>
                    <a:pt x="97" y="693"/>
                  </a:lnTo>
                  <a:lnTo>
                    <a:pt x="95" y="693"/>
                  </a:lnTo>
                  <a:lnTo>
                    <a:pt x="86" y="684"/>
                  </a:lnTo>
                  <a:lnTo>
                    <a:pt x="84" y="680"/>
                  </a:lnTo>
                  <a:lnTo>
                    <a:pt x="78" y="666"/>
                  </a:lnTo>
                  <a:lnTo>
                    <a:pt x="77" y="664"/>
                  </a:lnTo>
                  <a:lnTo>
                    <a:pt x="74" y="660"/>
                  </a:lnTo>
                  <a:lnTo>
                    <a:pt x="72" y="656"/>
                  </a:lnTo>
                  <a:lnTo>
                    <a:pt x="68" y="653"/>
                  </a:lnTo>
                  <a:lnTo>
                    <a:pt x="60" y="642"/>
                  </a:lnTo>
                  <a:lnTo>
                    <a:pt x="56" y="638"/>
                  </a:lnTo>
                  <a:lnTo>
                    <a:pt x="54" y="636"/>
                  </a:lnTo>
                  <a:lnTo>
                    <a:pt x="52" y="633"/>
                  </a:lnTo>
                  <a:lnTo>
                    <a:pt x="51" y="629"/>
                  </a:lnTo>
                  <a:lnTo>
                    <a:pt x="52" y="625"/>
                  </a:lnTo>
                  <a:lnTo>
                    <a:pt x="52" y="622"/>
                  </a:lnTo>
                  <a:lnTo>
                    <a:pt x="54" y="619"/>
                  </a:lnTo>
                  <a:lnTo>
                    <a:pt x="59" y="618"/>
                  </a:lnTo>
                  <a:lnTo>
                    <a:pt x="61" y="617"/>
                  </a:lnTo>
                  <a:lnTo>
                    <a:pt x="63" y="618"/>
                  </a:lnTo>
                  <a:lnTo>
                    <a:pt x="68" y="619"/>
                  </a:lnTo>
                  <a:lnTo>
                    <a:pt x="68" y="617"/>
                  </a:lnTo>
                  <a:lnTo>
                    <a:pt x="68" y="613"/>
                  </a:lnTo>
                  <a:lnTo>
                    <a:pt x="62" y="603"/>
                  </a:lnTo>
                  <a:lnTo>
                    <a:pt x="56" y="597"/>
                  </a:lnTo>
                  <a:lnTo>
                    <a:pt x="54" y="593"/>
                  </a:lnTo>
                  <a:lnTo>
                    <a:pt x="56" y="589"/>
                  </a:lnTo>
                  <a:lnTo>
                    <a:pt x="60" y="585"/>
                  </a:lnTo>
                  <a:lnTo>
                    <a:pt x="62" y="582"/>
                  </a:lnTo>
                  <a:lnTo>
                    <a:pt x="62" y="579"/>
                  </a:lnTo>
                  <a:lnTo>
                    <a:pt x="63" y="576"/>
                  </a:lnTo>
                  <a:lnTo>
                    <a:pt x="70" y="564"/>
                  </a:lnTo>
                  <a:lnTo>
                    <a:pt x="72" y="564"/>
                  </a:lnTo>
                  <a:lnTo>
                    <a:pt x="73" y="563"/>
                  </a:lnTo>
                  <a:lnTo>
                    <a:pt x="74" y="559"/>
                  </a:lnTo>
                  <a:lnTo>
                    <a:pt x="73" y="548"/>
                  </a:lnTo>
                  <a:lnTo>
                    <a:pt x="70" y="540"/>
                  </a:lnTo>
                  <a:lnTo>
                    <a:pt x="70" y="519"/>
                  </a:lnTo>
                  <a:lnTo>
                    <a:pt x="73" y="511"/>
                  </a:lnTo>
                  <a:lnTo>
                    <a:pt x="75" y="506"/>
                  </a:lnTo>
                  <a:lnTo>
                    <a:pt x="79" y="501"/>
                  </a:lnTo>
                  <a:lnTo>
                    <a:pt x="79" y="495"/>
                  </a:lnTo>
                  <a:lnTo>
                    <a:pt x="80" y="491"/>
                  </a:lnTo>
                  <a:lnTo>
                    <a:pt x="75" y="479"/>
                  </a:lnTo>
                  <a:lnTo>
                    <a:pt x="63" y="464"/>
                  </a:lnTo>
                  <a:lnTo>
                    <a:pt x="48" y="447"/>
                  </a:lnTo>
                  <a:lnTo>
                    <a:pt x="31" y="430"/>
                  </a:lnTo>
                  <a:lnTo>
                    <a:pt x="29" y="417"/>
                  </a:lnTo>
                  <a:lnTo>
                    <a:pt x="0" y="276"/>
                  </a:lnTo>
                  <a:lnTo>
                    <a:pt x="61" y="183"/>
                  </a:lnTo>
                  <a:lnTo>
                    <a:pt x="68" y="170"/>
                  </a:lnTo>
                  <a:lnTo>
                    <a:pt x="79" y="156"/>
                  </a:lnTo>
                  <a:lnTo>
                    <a:pt x="85" y="146"/>
                  </a:lnTo>
                  <a:lnTo>
                    <a:pt x="95" y="127"/>
                  </a:lnTo>
                  <a:lnTo>
                    <a:pt x="96" y="126"/>
                  </a:lnTo>
                  <a:lnTo>
                    <a:pt x="104" y="112"/>
                  </a:lnTo>
                  <a:lnTo>
                    <a:pt x="114" y="101"/>
                  </a:lnTo>
                  <a:lnTo>
                    <a:pt x="123" y="88"/>
                  </a:lnTo>
                  <a:lnTo>
                    <a:pt x="130" y="86"/>
                  </a:lnTo>
                  <a:lnTo>
                    <a:pt x="138" y="71"/>
                  </a:lnTo>
                  <a:lnTo>
                    <a:pt x="146" y="60"/>
                  </a:lnTo>
                  <a:lnTo>
                    <a:pt x="146" y="40"/>
                  </a:lnTo>
                  <a:lnTo>
                    <a:pt x="172" y="11"/>
                  </a:lnTo>
                  <a:lnTo>
                    <a:pt x="193" y="0"/>
                  </a:lnTo>
                  <a:lnTo>
                    <a:pt x="213" y="8"/>
                  </a:lnTo>
                  <a:lnTo>
                    <a:pt x="244" y="7"/>
                  </a:lnTo>
                  <a:lnTo>
                    <a:pt x="260" y="4"/>
                  </a:lnTo>
                  <a:lnTo>
                    <a:pt x="277" y="11"/>
                  </a:lnTo>
                  <a:lnTo>
                    <a:pt x="299" y="7"/>
                  </a:lnTo>
                  <a:lnTo>
                    <a:pt x="306" y="11"/>
                  </a:lnTo>
                  <a:lnTo>
                    <a:pt x="318" y="11"/>
                  </a:lnTo>
                  <a:lnTo>
                    <a:pt x="328" y="23"/>
                  </a:lnTo>
                  <a:lnTo>
                    <a:pt x="325" y="36"/>
                  </a:lnTo>
                  <a:lnTo>
                    <a:pt x="337" y="51"/>
                  </a:lnTo>
                  <a:lnTo>
                    <a:pt x="346" y="50"/>
                  </a:lnTo>
                  <a:lnTo>
                    <a:pt x="346" y="54"/>
                  </a:lnTo>
                  <a:lnTo>
                    <a:pt x="355" y="59"/>
                  </a:lnTo>
                  <a:lnTo>
                    <a:pt x="369" y="61"/>
                  </a:lnTo>
                  <a:lnTo>
                    <a:pt x="399" y="100"/>
                  </a:lnTo>
                  <a:lnTo>
                    <a:pt x="409" y="109"/>
                  </a:lnTo>
                  <a:lnTo>
                    <a:pt x="412" y="127"/>
                  </a:lnTo>
                  <a:lnTo>
                    <a:pt x="422" y="139"/>
                  </a:lnTo>
                  <a:lnTo>
                    <a:pt x="422" y="150"/>
                  </a:lnTo>
                  <a:lnTo>
                    <a:pt x="427" y="168"/>
                  </a:lnTo>
                  <a:lnTo>
                    <a:pt x="428" y="169"/>
                  </a:lnTo>
                  <a:lnTo>
                    <a:pt x="439" y="179"/>
                  </a:lnTo>
                  <a:lnTo>
                    <a:pt x="442" y="180"/>
                  </a:lnTo>
                  <a:lnTo>
                    <a:pt x="447" y="188"/>
                  </a:lnTo>
                  <a:lnTo>
                    <a:pt x="452" y="210"/>
                  </a:lnTo>
                  <a:lnTo>
                    <a:pt x="462" y="226"/>
                  </a:lnTo>
                  <a:lnTo>
                    <a:pt x="483" y="241"/>
                  </a:lnTo>
                  <a:lnTo>
                    <a:pt x="493" y="253"/>
                  </a:lnTo>
                  <a:lnTo>
                    <a:pt x="501" y="285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27" name="Freeform 413" descr="Papel carta">
              <a:extLst>
                <a:ext uri="{FF2B5EF4-FFF2-40B4-BE49-F238E27FC236}">
                  <a16:creationId xmlns:a16="http://schemas.microsoft.com/office/drawing/2014/main" id="{1AEA8258-FB54-4975-B844-4F7E30AA6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093" y="3169574"/>
              <a:ext cx="704265" cy="1268079"/>
            </a:xfrm>
            <a:custGeom>
              <a:avLst/>
              <a:gdLst>
                <a:gd name="T0" fmla="*/ 143 w 351"/>
                <a:gd name="T1" fmla="*/ 19 h 632"/>
                <a:gd name="T2" fmla="*/ 103 w 351"/>
                <a:gd name="T3" fmla="*/ 32 h 632"/>
                <a:gd name="T4" fmla="*/ 77 w 351"/>
                <a:gd name="T5" fmla="*/ 60 h 632"/>
                <a:gd name="T6" fmla="*/ 54 w 351"/>
                <a:gd name="T7" fmla="*/ 73 h 632"/>
                <a:gd name="T8" fmla="*/ 44 w 351"/>
                <a:gd name="T9" fmla="*/ 104 h 632"/>
                <a:gd name="T10" fmla="*/ 57 w 351"/>
                <a:gd name="T11" fmla="*/ 94 h 632"/>
                <a:gd name="T12" fmla="*/ 67 w 351"/>
                <a:gd name="T13" fmla="*/ 96 h 632"/>
                <a:gd name="T14" fmla="*/ 81 w 351"/>
                <a:gd name="T15" fmla="*/ 141 h 632"/>
                <a:gd name="T16" fmla="*/ 64 w 351"/>
                <a:gd name="T17" fmla="*/ 163 h 632"/>
                <a:gd name="T18" fmla="*/ 16 w 351"/>
                <a:gd name="T19" fmla="*/ 183 h 632"/>
                <a:gd name="T20" fmla="*/ 9 w 351"/>
                <a:gd name="T21" fmla="*/ 211 h 632"/>
                <a:gd name="T22" fmla="*/ 37 w 351"/>
                <a:gd name="T23" fmla="*/ 247 h 632"/>
                <a:gd name="T24" fmla="*/ 53 w 351"/>
                <a:gd name="T25" fmla="*/ 294 h 632"/>
                <a:gd name="T26" fmla="*/ 77 w 351"/>
                <a:gd name="T27" fmla="*/ 309 h 632"/>
                <a:gd name="T28" fmla="*/ 71 w 351"/>
                <a:gd name="T29" fmla="*/ 321 h 632"/>
                <a:gd name="T30" fmla="*/ 113 w 351"/>
                <a:gd name="T31" fmla="*/ 339 h 632"/>
                <a:gd name="T32" fmla="*/ 123 w 351"/>
                <a:gd name="T33" fmla="*/ 348 h 632"/>
                <a:gd name="T34" fmla="*/ 101 w 351"/>
                <a:gd name="T35" fmla="*/ 357 h 632"/>
                <a:gd name="T36" fmla="*/ 72 w 351"/>
                <a:gd name="T37" fmla="*/ 350 h 632"/>
                <a:gd name="T38" fmla="*/ 55 w 351"/>
                <a:gd name="T39" fmla="*/ 401 h 632"/>
                <a:gd name="T40" fmla="*/ 46 w 351"/>
                <a:gd name="T41" fmla="*/ 429 h 632"/>
                <a:gd name="T42" fmla="*/ 45 w 351"/>
                <a:gd name="T43" fmla="*/ 442 h 632"/>
                <a:gd name="T44" fmla="*/ 75 w 351"/>
                <a:gd name="T45" fmla="*/ 501 h 632"/>
                <a:gd name="T46" fmla="*/ 96 w 351"/>
                <a:gd name="T47" fmla="*/ 573 h 632"/>
                <a:gd name="T48" fmla="*/ 92 w 351"/>
                <a:gd name="T49" fmla="*/ 620 h 632"/>
                <a:gd name="T50" fmla="*/ 145 w 351"/>
                <a:gd name="T51" fmla="*/ 619 h 632"/>
                <a:gd name="T52" fmla="*/ 140 w 351"/>
                <a:gd name="T53" fmla="*/ 609 h 632"/>
                <a:gd name="T54" fmla="*/ 161 w 351"/>
                <a:gd name="T55" fmla="*/ 595 h 632"/>
                <a:gd name="T56" fmla="*/ 187 w 351"/>
                <a:gd name="T57" fmla="*/ 550 h 632"/>
                <a:gd name="T58" fmla="*/ 222 w 351"/>
                <a:gd name="T59" fmla="*/ 529 h 632"/>
                <a:gd name="T60" fmla="*/ 203 w 351"/>
                <a:gd name="T61" fmla="*/ 509 h 632"/>
                <a:gd name="T62" fmla="*/ 208 w 351"/>
                <a:gd name="T63" fmla="*/ 466 h 632"/>
                <a:gd name="T64" fmla="*/ 190 w 351"/>
                <a:gd name="T65" fmla="*/ 448 h 632"/>
                <a:gd name="T66" fmla="*/ 205 w 351"/>
                <a:gd name="T67" fmla="*/ 433 h 632"/>
                <a:gd name="T68" fmla="*/ 219 w 351"/>
                <a:gd name="T69" fmla="*/ 424 h 632"/>
                <a:gd name="T70" fmla="*/ 246 w 351"/>
                <a:gd name="T71" fmla="*/ 409 h 632"/>
                <a:gd name="T72" fmla="*/ 255 w 351"/>
                <a:gd name="T73" fmla="*/ 399 h 632"/>
                <a:gd name="T74" fmla="*/ 263 w 351"/>
                <a:gd name="T75" fmla="*/ 378 h 632"/>
                <a:gd name="T76" fmla="*/ 278 w 351"/>
                <a:gd name="T77" fmla="*/ 375 h 632"/>
                <a:gd name="T78" fmla="*/ 349 w 351"/>
                <a:gd name="T79" fmla="*/ 319 h 632"/>
                <a:gd name="T80" fmla="*/ 329 w 351"/>
                <a:gd name="T81" fmla="*/ 289 h 632"/>
                <a:gd name="T82" fmla="*/ 323 w 351"/>
                <a:gd name="T83" fmla="*/ 237 h 632"/>
                <a:gd name="T84" fmla="*/ 288 w 351"/>
                <a:gd name="T85" fmla="*/ 244 h 632"/>
                <a:gd name="T86" fmla="*/ 254 w 351"/>
                <a:gd name="T87" fmla="*/ 216 h 632"/>
                <a:gd name="T88" fmla="*/ 236 w 351"/>
                <a:gd name="T89" fmla="*/ 199 h 632"/>
                <a:gd name="T90" fmla="*/ 228 w 351"/>
                <a:gd name="T91" fmla="*/ 175 h 632"/>
                <a:gd name="T92" fmla="*/ 222 w 351"/>
                <a:gd name="T93" fmla="*/ 163 h 632"/>
                <a:gd name="T94" fmla="*/ 218 w 351"/>
                <a:gd name="T95" fmla="*/ 155 h 632"/>
                <a:gd name="T96" fmla="*/ 195 w 351"/>
                <a:gd name="T97" fmla="*/ 136 h 632"/>
                <a:gd name="T98" fmla="*/ 198 w 351"/>
                <a:gd name="T99" fmla="*/ 123 h 632"/>
                <a:gd name="T100" fmla="*/ 184 w 351"/>
                <a:gd name="T101" fmla="*/ 113 h 632"/>
                <a:gd name="T102" fmla="*/ 191 w 351"/>
                <a:gd name="T103" fmla="*/ 94 h 632"/>
                <a:gd name="T104" fmla="*/ 179 w 351"/>
                <a:gd name="T105" fmla="*/ 61 h 632"/>
                <a:gd name="T106" fmla="*/ 181 w 351"/>
                <a:gd name="T107" fmla="*/ 1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1" h="632">
                  <a:moveTo>
                    <a:pt x="166" y="0"/>
                  </a:moveTo>
                  <a:lnTo>
                    <a:pt x="150" y="19"/>
                  </a:lnTo>
                  <a:lnTo>
                    <a:pt x="149" y="23"/>
                  </a:lnTo>
                  <a:lnTo>
                    <a:pt x="147" y="20"/>
                  </a:lnTo>
                  <a:lnTo>
                    <a:pt x="143" y="19"/>
                  </a:lnTo>
                  <a:lnTo>
                    <a:pt x="126" y="4"/>
                  </a:lnTo>
                  <a:lnTo>
                    <a:pt x="121" y="6"/>
                  </a:lnTo>
                  <a:lnTo>
                    <a:pt x="108" y="12"/>
                  </a:lnTo>
                  <a:lnTo>
                    <a:pt x="105" y="22"/>
                  </a:lnTo>
                  <a:lnTo>
                    <a:pt x="103" y="32"/>
                  </a:lnTo>
                  <a:lnTo>
                    <a:pt x="101" y="38"/>
                  </a:lnTo>
                  <a:lnTo>
                    <a:pt x="101" y="45"/>
                  </a:lnTo>
                  <a:lnTo>
                    <a:pt x="99" y="54"/>
                  </a:lnTo>
                  <a:lnTo>
                    <a:pt x="87" y="58"/>
                  </a:lnTo>
                  <a:lnTo>
                    <a:pt x="77" y="60"/>
                  </a:lnTo>
                  <a:lnTo>
                    <a:pt x="61" y="61"/>
                  </a:lnTo>
                  <a:lnTo>
                    <a:pt x="58" y="64"/>
                  </a:lnTo>
                  <a:lnTo>
                    <a:pt x="57" y="69"/>
                  </a:lnTo>
                  <a:lnTo>
                    <a:pt x="55" y="71"/>
                  </a:lnTo>
                  <a:lnTo>
                    <a:pt x="54" y="73"/>
                  </a:lnTo>
                  <a:lnTo>
                    <a:pt x="47" y="78"/>
                  </a:lnTo>
                  <a:lnTo>
                    <a:pt x="43" y="79"/>
                  </a:lnTo>
                  <a:lnTo>
                    <a:pt x="42" y="85"/>
                  </a:lnTo>
                  <a:lnTo>
                    <a:pt x="42" y="98"/>
                  </a:lnTo>
                  <a:lnTo>
                    <a:pt x="44" y="104"/>
                  </a:lnTo>
                  <a:lnTo>
                    <a:pt x="49" y="101"/>
                  </a:lnTo>
                  <a:lnTo>
                    <a:pt x="54" y="104"/>
                  </a:lnTo>
                  <a:lnTo>
                    <a:pt x="58" y="101"/>
                  </a:lnTo>
                  <a:lnTo>
                    <a:pt x="57" y="100"/>
                  </a:lnTo>
                  <a:lnTo>
                    <a:pt x="57" y="94"/>
                  </a:lnTo>
                  <a:lnTo>
                    <a:pt x="58" y="93"/>
                  </a:lnTo>
                  <a:lnTo>
                    <a:pt x="60" y="94"/>
                  </a:lnTo>
                  <a:lnTo>
                    <a:pt x="62" y="93"/>
                  </a:lnTo>
                  <a:lnTo>
                    <a:pt x="64" y="94"/>
                  </a:lnTo>
                  <a:lnTo>
                    <a:pt x="67" y="96"/>
                  </a:lnTo>
                  <a:lnTo>
                    <a:pt x="69" y="98"/>
                  </a:lnTo>
                  <a:lnTo>
                    <a:pt x="74" y="97"/>
                  </a:lnTo>
                  <a:lnTo>
                    <a:pt x="79" y="101"/>
                  </a:lnTo>
                  <a:lnTo>
                    <a:pt x="80" y="110"/>
                  </a:lnTo>
                  <a:lnTo>
                    <a:pt x="81" y="141"/>
                  </a:lnTo>
                  <a:lnTo>
                    <a:pt x="78" y="142"/>
                  </a:lnTo>
                  <a:lnTo>
                    <a:pt x="75" y="145"/>
                  </a:lnTo>
                  <a:lnTo>
                    <a:pt x="73" y="151"/>
                  </a:lnTo>
                  <a:lnTo>
                    <a:pt x="69" y="160"/>
                  </a:lnTo>
                  <a:lnTo>
                    <a:pt x="64" y="163"/>
                  </a:lnTo>
                  <a:lnTo>
                    <a:pt x="54" y="155"/>
                  </a:lnTo>
                  <a:lnTo>
                    <a:pt x="48" y="154"/>
                  </a:lnTo>
                  <a:lnTo>
                    <a:pt x="47" y="157"/>
                  </a:lnTo>
                  <a:lnTo>
                    <a:pt x="44" y="161"/>
                  </a:lnTo>
                  <a:lnTo>
                    <a:pt x="16" y="183"/>
                  </a:lnTo>
                  <a:lnTo>
                    <a:pt x="11" y="188"/>
                  </a:lnTo>
                  <a:lnTo>
                    <a:pt x="0" y="195"/>
                  </a:lnTo>
                  <a:lnTo>
                    <a:pt x="2" y="200"/>
                  </a:lnTo>
                  <a:lnTo>
                    <a:pt x="8" y="209"/>
                  </a:lnTo>
                  <a:lnTo>
                    <a:pt x="9" y="211"/>
                  </a:lnTo>
                  <a:lnTo>
                    <a:pt x="14" y="217"/>
                  </a:lnTo>
                  <a:lnTo>
                    <a:pt x="16" y="225"/>
                  </a:lnTo>
                  <a:lnTo>
                    <a:pt x="31" y="229"/>
                  </a:lnTo>
                  <a:lnTo>
                    <a:pt x="34" y="236"/>
                  </a:lnTo>
                  <a:lnTo>
                    <a:pt x="37" y="247"/>
                  </a:lnTo>
                  <a:lnTo>
                    <a:pt x="35" y="253"/>
                  </a:lnTo>
                  <a:lnTo>
                    <a:pt x="45" y="257"/>
                  </a:lnTo>
                  <a:lnTo>
                    <a:pt x="38" y="276"/>
                  </a:lnTo>
                  <a:lnTo>
                    <a:pt x="45" y="283"/>
                  </a:lnTo>
                  <a:lnTo>
                    <a:pt x="53" y="294"/>
                  </a:lnTo>
                  <a:lnTo>
                    <a:pt x="57" y="298"/>
                  </a:lnTo>
                  <a:lnTo>
                    <a:pt x="58" y="298"/>
                  </a:lnTo>
                  <a:lnTo>
                    <a:pt x="69" y="308"/>
                  </a:lnTo>
                  <a:lnTo>
                    <a:pt x="71" y="307"/>
                  </a:lnTo>
                  <a:lnTo>
                    <a:pt x="77" y="309"/>
                  </a:lnTo>
                  <a:lnTo>
                    <a:pt x="81" y="315"/>
                  </a:lnTo>
                  <a:lnTo>
                    <a:pt x="78" y="318"/>
                  </a:lnTo>
                  <a:lnTo>
                    <a:pt x="77" y="317"/>
                  </a:lnTo>
                  <a:lnTo>
                    <a:pt x="73" y="317"/>
                  </a:lnTo>
                  <a:lnTo>
                    <a:pt x="71" y="321"/>
                  </a:lnTo>
                  <a:lnTo>
                    <a:pt x="75" y="323"/>
                  </a:lnTo>
                  <a:lnTo>
                    <a:pt x="77" y="323"/>
                  </a:lnTo>
                  <a:lnTo>
                    <a:pt x="94" y="330"/>
                  </a:lnTo>
                  <a:lnTo>
                    <a:pt x="92" y="336"/>
                  </a:lnTo>
                  <a:lnTo>
                    <a:pt x="113" y="339"/>
                  </a:lnTo>
                  <a:lnTo>
                    <a:pt x="117" y="339"/>
                  </a:lnTo>
                  <a:lnTo>
                    <a:pt x="120" y="340"/>
                  </a:lnTo>
                  <a:lnTo>
                    <a:pt x="124" y="343"/>
                  </a:lnTo>
                  <a:lnTo>
                    <a:pt x="124" y="348"/>
                  </a:lnTo>
                  <a:lnTo>
                    <a:pt x="123" y="348"/>
                  </a:lnTo>
                  <a:lnTo>
                    <a:pt x="120" y="353"/>
                  </a:lnTo>
                  <a:lnTo>
                    <a:pt x="107" y="356"/>
                  </a:lnTo>
                  <a:lnTo>
                    <a:pt x="103" y="355"/>
                  </a:lnTo>
                  <a:lnTo>
                    <a:pt x="101" y="355"/>
                  </a:lnTo>
                  <a:lnTo>
                    <a:pt x="101" y="357"/>
                  </a:lnTo>
                  <a:lnTo>
                    <a:pt x="89" y="355"/>
                  </a:lnTo>
                  <a:lnTo>
                    <a:pt x="84" y="355"/>
                  </a:lnTo>
                  <a:lnTo>
                    <a:pt x="81" y="354"/>
                  </a:lnTo>
                  <a:lnTo>
                    <a:pt x="78" y="352"/>
                  </a:lnTo>
                  <a:lnTo>
                    <a:pt x="72" y="350"/>
                  </a:lnTo>
                  <a:lnTo>
                    <a:pt x="49" y="366"/>
                  </a:lnTo>
                  <a:lnTo>
                    <a:pt x="47" y="375"/>
                  </a:lnTo>
                  <a:lnTo>
                    <a:pt x="47" y="388"/>
                  </a:lnTo>
                  <a:lnTo>
                    <a:pt x="56" y="391"/>
                  </a:lnTo>
                  <a:lnTo>
                    <a:pt x="55" y="401"/>
                  </a:lnTo>
                  <a:lnTo>
                    <a:pt x="49" y="407"/>
                  </a:lnTo>
                  <a:lnTo>
                    <a:pt x="49" y="411"/>
                  </a:lnTo>
                  <a:lnTo>
                    <a:pt x="47" y="418"/>
                  </a:lnTo>
                  <a:lnTo>
                    <a:pt x="47" y="424"/>
                  </a:lnTo>
                  <a:lnTo>
                    <a:pt x="46" y="429"/>
                  </a:lnTo>
                  <a:lnTo>
                    <a:pt x="46" y="433"/>
                  </a:lnTo>
                  <a:lnTo>
                    <a:pt x="45" y="435"/>
                  </a:lnTo>
                  <a:lnTo>
                    <a:pt x="44" y="437"/>
                  </a:lnTo>
                  <a:lnTo>
                    <a:pt x="43" y="440"/>
                  </a:lnTo>
                  <a:lnTo>
                    <a:pt x="45" y="442"/>
                  </a:lnTo>
                  <a:lnTo>
                    <a:pt x="51" y="450"/>
                  </a:lnTo>
                  <a:lnTo>
                    <a:pt x="56" y="454"/>
                  </a:lnTo>
                  <a:lnTo>
                    <a:pt x="74" y="477"/>
                  </a:lnTo>
                  <a:lnTo>
                    <a:pt x="76" y="486"/>
                  </a:lnTo>
                  <a:lnTo>
                    <a:pt x="75" y="501"/>
                  </a:lnTo>
                  <a:lnTo>
                    <a:pt x="75" y="503"/>
                  </a:lnTo>
                  <a:lnTo>
                    <a:pt x="74" y="519"/>
                  </a:lnTo>
                  <a:lnTo>
                    <a:pt x="92" y="545"/>
                  </a:lnTo>
                  <a:lnTo>
                    <a:pt x="96" y="562"/>
                  </a:lnTo>
                  <a:lnTo>
                    <a:pt x="96" y="573"/>
                  </a:lnTo>
                  <a:lnTo>
                    <a:pt x="94" y="582"/>
                  </a:lnTo>
                  <a:lnTo>
                    <a:pt x="97" y="590"/>
                  </a:lnTo>
                  <a:lnTo>
                    <a:pt x="92" y="600"/>
                  </a:lnTo>
                  <a:lnTo>
                    <a:pt x="94" y="612"/>
                  </a:lnTo>
                  <a:lnTo>
                    <a:pt x="92" y="620"/>
                  </a:lnTo>
                  <a:lnTo>
                    <a:pt x="96" y="629"/>
                  </a:lnTo>
                  <a:lnTo>
                    <a:pt x="116" y="631"/>
                  </a:lnTo>
                  <a:lnTo>
                    <a:pt x="117" y="624"/>
                  </a:lnTo>
                  <a:lnTo>
                    <a:pt x="142" y="624"/>
                  </a:lnTo>
                  <a:lnTo>
                    <a:pt x="145" y="619"/>
                  </a:lnTo>
                  <a:lnTo>
                    <a:pt x="145" y="616"/>
                  </a:lnTo>
                  <a:lnTo>
                    <a:pt x="143" y="613"/>
                  </a:lnTo>
                  <a:lnTo>
                    <a:pt x="142" y="612"/>
                  </a:lnTo>
                  <a:lnTo>
                    <a:pt x="139" y="612"/>
                  </a:lnTo>
                  <a:lnTo>
                    <a:pt x="140" y="609"/>
                  </a:lnTo>
                  <a:lnTo>
                    <a:pt x="145" y="602"/>
                  </a:lnTo>
                  <a:lnTo>
                    <a:pt x="155" y="604"/>
                  </a:lnTo>
                  <a:lnTo>
                    <a:pt x="161" y="607"/>
                  </a:lnTo>
                  <a:lnTo>
                    <a:pt x="164" y="604"/>
                  </a:lnTo>
                  <a:lnTo>
                    <a:pt x="161" y="595"/>
                  </a:lnTo>
                  <a:lnTo>
                    <a:pt x="161" y="584"/>
                  </a:lnTo>
                  <a:lnTo>
                    <a:pt x="162" y="575"/>
                  </a:lnTo>
                  <a:lnTo>
                    <a:pt x="170" y="555"/>
                  </a:lnTo>
                  <a:lnTo>
                    <a:pt x="176" y="552"/>
                  </a:lnTo>
                  <a:lnTo>
                    <a:pt x="187" y="550"/>
                  </a:lnTo>
                  <a:lnTo>
                    <a:pt x="200" y="555"/>
                  </a:lnTo>
                  <a:lnTo>
                    <a:pt x="207" y="546"/>
                  </a:lnTo>
                  <a:lnTo>
                    <a:pt x="219" y="546"/>
                  </a:lnTo>
                  <a:lnTo>
                    <a:pt x="222" y="532"/>
                  </a:lnTo>
                  <a:lnTo>
                    <a:pt x="222" y="529"/>
                  </a:lnTo>
                  <a:lnTo>
                    <a:pt x="225" y="527"/>
                  </a:lnTo>
                  <a:lnTo>
                    <a:pt x="223" y="525"/>
                  </a:lnTo>
                  <a:lnTo>
                    <a:pt x="220" y="525"/>
                  </a:lnTo>
                  <a:lnTo>
                    <a:pt x="208" y="512"/>
                  </a:lnTo>
                  <a:lnTo>
                    <a:pt x="203" y="509"/>
                  </a:lnTo>
                  <a:lnTo>
                    <a:pt x="202" y="501"/>
                  </a:lnTo>
                  <a:lnTo>
                    <a:pt x="202" y="486"/>
                  </a:lnTo>
                  <a:lnTo>
                    <a:pt x="207" y="472"/>
                  </a:lnTo>
                  <a:lnTo>
                    <a:pt x="209" y="468"/>
                  </a:lnTo>
                  <a:lnTo>
                    <a:pt x="208" y="466"/>
                  </a:lnTo>
                  <a:lnTo>
                    <a:pt x="207" y="465"/>
                  </a:lnTo>
                  <a:lnTo>
                    <a:pt x="206" y="464"/>
                  </a:lnTo>
                  <a:lnTo>
                    <a:pt x="204" y="460"/>
                  </a:lnTo>
                  <a:lnTo>
                    <a:pt x="202" y="450"/>
                  </a:lnTo>
                  <a:lnTo>
                    <a:pt x="190" y="448"/>
                  </a:lnTo>
                  <a:lnTo>
                    <a:pt x="189" y="447"/>
                  </a:lnTo>
                  <a:lnTo>
                    <a:pt x="192" y="440"/>
                  </a:lnTo>
                  <a:lnTo>
                    <a:pt x="196" y="438"/>
                  </a:lnTo>
                  <a:lnTo>
                    <a:pt x="201" y="435"/>
                  </a:lnTo>
                  <a:lnTo>
                    <a:pt x="205" y="433"/>
                  </a:lnTo>
                  <a:lnTo>
                    <a:pt x="206" y="434"/>
                  </a:lnTo>
                  <a:lnTo>
                    <a:pt x="208" y="435"/>
                  </a:lnTo>
                  <a:lnTo>
                    <a:pt x="213" y="433"/>
                  </a:lnTo>
                  <a:lnTo>
                    <a:pt x="217" y="430"/>
                  </a:lnTo>
                  <a:lnTo>
                    <a:pt x="219" y="424"/>
                  </a:lnTo>
                  <a:lnTo>
                    <a:pt x="224" y="423"/>
                  </a:lnTo>
                  <a:lnTo>
                    <a:pt x="227" y="422"/>
                  </a:lnTo>
                  <a:lnTo>
                    <a:pt x="229" y="418"/>
                  </a:lnTo>
                  <a:lnTo>
                    <a:pt x="237" y="411"/>
                  </a:lnTo>
                  <a:lnTo>
                    <a:pt x="246" y="409"/>
                  </a:lnTo>
                  <a:lnTo>
                    <a:pt x="247" y="408"/>
                  </a:lnTo>
                  <a:lnTo>
                    <a:pt x="256" y="409"/>
                  </a:lnTo>
                  <a:lnTo>
                    <a:pt x="257" y="407"/>
                  </a:lnTo>
                  <a:lnTo>
                    <a:pt x="256" y="404"/>
                  </a:lnTo>
                  <a:lnTo>
                    <a:pt x="255" y="399"/>
                  </a:lnTo>
                  <a:lnTo>
                    <a:pt x="257" y="395"/>
                  </a:lnTo>
                  <a:lnTo>
                    <a:pt x="257" y="393"/>
                  </a:lnTo>
                  <a:lnTo>
                    <a:pt x="257" y="383"/>
                  </a:lnTo>
                  <a:lnTo>
                    <a:pt x="259" y="380"/>
                  </a:lnTo>
                  <a:lnTo>
                    <a:pt x="263" y="378"/>
                  </a:lnTo>
                  <a:lnTo>
                    <a:pt x="263" y="373"/>
                  </a:lnTo>
                  <a:lnTo>
                    <a:pt x="266" y="372"/>
                  </a:lnTo>
                  <a:lnTo>
                    <a:pt x="269" y="373"/>
                  </a:lnTo>
                  <a:lnTo>
                    <a:pt x="274" y="372"/>
                  </a:lnTo>
                  <a:lnTo>
                    <a:pt x="278" y="375"/>
                  </a:lnTo>
                  <a:lnTo>
                    <a:pt x="284" y="371"/>
                  </a:lnTo>
                  <a:lnTo>
                    <a:pt x="285" y="370"/>
                  </a:lnTo>
                  <a:lnTo>
                    <a:pt x="288" y="370"/>
                  </a:lnTo>
                  <a:lnTo>
                    <a:pt x="304" y="356"/>
                  </a:lnTo>
                  <a:lnTo>
                    <a:pt x="349" y="319"/>
                  </a:lnTo>
                  <a:lnTo>
                    <a:pt x="350" y="311"/>
                  </a:lnTo>
                  <a:lnTo>
                    <a:pt x="346" y="311"/>
                  </a:lnTo>
                  <a:lnTo>
                    <a:pt x="331" y="311"/>
                  </a:lnTo>
                  <a:lnTo>
                    <a:pt x="329" y="291"/>
                  </a:lnTo>
                  <a:lnTo>
                    <a:pt x="329" y="289"/>
                  </a:lnTo>
                  <a:lnTo>
                    <a:pt x="329" y="270"/>
                  </a:lnTo>
                  <a:lnTo>
                    <a:pt x="328" y="259"/>
                  </a:lnTo>
                  <a:lnTo>
                    <a:pt x="329" y="251"/>
                  </a:lnTo>
                  <a:lnTo>
                    <a:pt x="327" y="240"/>
                  </a:lnTo>
                  <a:lnTo>
                    <a:pt x="323" y="237"/>
                  </a:lnTo>
                  <a:lnTo>
                    <a:pt x="305" y="236"/>
                  </a:lnTo>
                  <a:lnTo>
                    <a:pt x="301" y="237"/>
                  </a:lnTo>
                  <a:lnTo>
                    <a:pt x="296" y="240"/>
                  </a:lnTo>
                  <a:lnTo>
                    <a:pt x="291" y="245"/>
                  </a:lnTo>
                  <a:lnTo>
                    <a:pt x="288" y="244"/>
                  </a:lnTo>
                  <a:lnTo>
                    <a:pt x="286" y="242"/>
                  </a:lnTo>
                  <a:lnTo>
                    <a:pt x="279" y="233"/>
                  </a:lnTo>
                  <a:lnTo>
                    <a:pt x="277" y="232"/>
                  </a:lnTo>
                  <a:lnTo>
                    <a:pt x="259" y="233"/>
                  </a:lnTo>
                  <a:lnTo>
                    <a:pt x="254" y="216"/>
                  </a:lnTo>
                  <a:lnTo>
                    <a:pt x="250" y="214"/>
                  </a:lnTo>
                  <a:lnTo>
                    <a:pt x="249" y="212"/>
                  </a:lnTo>
                  <a:lnTo>
                    <a:pt x="240" y="204"/>
                  </a:lnTo>
                  <a:lnTo>
                    <a:pt x="239" y="203"/>
                  </a:lnTo>
                  <a:lnTo>
                    <a:pt x="236" y="199"/>
                  </a:lnTo>
                  <a:lnTo>
                    <a:pt x="233" y="200"/>
                  </a:lnTo>
                  <a:lnTo>
                    <a:pt x="228" y="199"/>
                  </a:lnTo>
                  <a:lnTo>
                    <a:pt x="226" y="191"/>
                  </a:lnTo>
                  <a:lnTo>
                    <a:pt x="226" y="188"/>
                  </a:lnTo>
                  <a:lnTo>
                    <a:pt x="228" y="175"/>
                  </a:lnTo>
                  <a:lnTo>
                    <a:pt x="223" y="171"/>
                  </a:lnTo>
                  <a:lnTo>
                    <a:pt x="222" y="169"/>
                  </a:lnTo>
                  <a:lnTo>
                    <a:pt x="222" y="166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4" y="162"/>
                  </a:lnTo>
                  <a:lnTo>
                    <a:pt x="224" y="160"/>
                  </a:lnTo>
                  <a:lnTo>
                    <a:pt x="223" y="158"/>
                  </a:lnTo>
                  <a:lnTo>
                    <a:pt x="221" y="157"/>
                  </a:lnTo>
                  <a:lnTo>
                    <a:pt x="218" y="155"/>
                  </a:lnTo>
                  <a:lnTo>
                    <a:pt x="210" y="154"/>
                  </a:lnTo>
                  <a:lnTo>
                    <a:pt x="207" y="152"/>
                  </a:lnTo>
                  <a:lnTo>
                    <a:pt x="194" y="152"/>
                  </a:lnTo>
                  <a:lnTo>
                    <a:pt x="197" y="141"/>
                  </a:lnTo>
                  <a:lnTo>
                    <a:pt x="195" y="136"/>
                  </a:lnTo>
                  <a:lnTo>
                    <a:pt x="197" y="133"/>
                  </a:lnTo>
                  <a:lnTo>
                    <a:pt x="202" y="127"/>
                  </a:lnTo>
                  <a:lnTo>
                    <a:pt x="201" y="125"/>
                  </a:lnTo>
                  <a:lnTo>
                    <a:pt x="200" y="125"/>
                  </a:lnTo>
                  <a:lnTo>
                    <a:pt x="198" y="123"/>
                  </a:lnTo>
                  <a:lnTo>
                    <a:pt x="194" y="120"/>
                  </a:lnTo>
                  <a:lnTo>
                    <a:pt x="190" y="120"/>
                  </a:lnTo>
                  <a:lnTo>
                    <a:pt x="183" y="117"/>
                  </a:lnTo>
                  <a:lnTo>
                    <a:pt x="184" y="116"/>
                  </a:lnTo>
                  <a:lnTo>
                    <a:pt x="184" y="113"/>
                  </a:lnTo>
                  <a:lnTo>
                    <a:pt x="185" y="111"/>
                  </a:lnTo>
                  <a:lnTo>
                    <a:pt x="188" y="109"/>
                  </a:lnTo>
                  <a:lnTo>
                    <a:pt x="192" y="105"/>
                  </a:lnTo>
                  <a:lnTo>
                    <a:pt x="193" y="94"/>
                  </a:lnTo>
                  <a:lnTo>
                    <a:pt x="191" y="94"/>
                  </a:lnTo>
                  <a:lnTo>
                    <a:pt x="191" y="91"/>
                  </a:lnTo>
                  <a:lnTo>
                    <a:pt x="188" y="90"/>
                  </a:lnTo>
                  <a:lnTo>
                    <a:pt x="182" y="73"/>
                  </a:lnTo>
                  <a:lnTo>
                    <a:pt x="181" y="65"/>
                  </a:lnTo>
                  <a:lnTo>
                    <a:pt x="179" y="61"/>
                  </a:lnTo>
                  <a:lnTo>
                    <a:pt x="178" y="50"/>
                  </a:lnTo>
                  <a:lnTo>
                    <a:pt x="167" y="44"/>
                  </a:lnTo>
                  <a:lnTo>
                    <a:pt x="161" y="34"/>
                  </a:lnTo>
                  <a:lnTo>
                    <a:pt x="170" y="25"/>
                  </a:lnTo>
                  <a:lnTo>
                    <a:pt x="181" y="12"/>
                  </a:lnTo>
                  <a:lnTo>
                    <a:pt x="174" y="9"/>
                  </a:lnTo>
                  <a:lnTo>
                    <a:pt x="166" y="4"/>
                  </a:lnTo>
                  <a:lnTo>
                    <a:pt x="166" y="0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28" name="Freeform 414" descr="Papel carta">
              <a:extLst>
                <a:ext uri="{FF2B5EF4-FFF2-40B4-BE49-F238E27FC236}">
                  <a16:creationId xmlns:a16="http://schemas.microsoft.com/office/drawing/2014/main" id="{B09AFE22-F058-400C-90C3-1225E5202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990" y="3193651"/>
              <a:ext cx="722323" cy="1488788"/>
            </a:xfrm>
            <a:custGeom>
              <a:avLst/>
              <a:gdLst>
                <a:gd name="T0" fmla="*/ 124 w 360"/>
                <a:gd name="T1" fmla="*/ 361 h 742"/>
                <a:gd name="T2" fmla="*/ 117 w 360"/>
                <a:gd name="T3" fmla="*/ 397 h 742"/>
                <a:gd name="T4" fmla="*/ 74 w 360"/>
                <a:gd name="T5" fmla="*/ 421 h 742"/>
                <a:gd name="T6" fmla="*/ 63 w 360"/>
                <a:gd name="T7" fmla="*/ 438 h 742"/>
                <a:gd name="T8" fmla="*/ 64 w 360"/>
                <a:gd name="T9" fmla="*/ 497 h 742"/>
                <a:gd name="T10" fmla="*/ 61 w 360"/>
                <a:gd name="T11" fmla="*/ 543 h 742"/>
                <a:gd name="T12" fmla="*/ 16 w 360"/>
                <a:gd name="T13" fmla="*/ 592 h 742"/>
                <a:gd name="T14" fmla="*/ 3 w 360"/>
                <a:gd name="T15" fmla="*/ 619 h 742"/>
                <a:gd name="T16" fmla="*/ 23 w 360"/>
                <a:gd name="T17" fmla="*/ 653 h 742"/>
                <a:gd name="T18" fmla="*/ 82 w 360"/>
                <a:gd name="T19" fmla="*/ 682 h 742"/>
                <a:gd name="T20" fmla="*/ 129 w 360"/>
                <a:gd name="T21" fmla="*/ 722 h 742"/>
                <a:gd name="T22" fmla="*/ 207 w 360"/>
                <a:gd name="T23" fmla="*/ 720 h 742"/>
                <a:gd name="T24" fmla="*/ 248 w 360"/>
                <a:gd name="T25" fmla="*/ 715 h 742"/>
                <a:gd name="T26" fmla="*/ 297 w 360"/>
                <a:gd name="T27" fmla="*/ 740 h 742"/>
                <a:gd name="T28" fmla="*/ 291 w 360"/>
                <a:gd name="T29" fmla="*/ 691 h 742"/>
                <a:gd name="T30" fmla="*/ 288 w 360"/>
                <a:gd name="T31" fmla="*/ 707 h 742"/>
                <a:gd name="T32" fmla="*/ 289 w 360"/>
                <a:gd name="T33" fmla="*/ 678 h 742"/>
                <a:gd name="T34" fmla="*/ 304 w 360"/>
                <a:gd name="T35" fmla="*/ 648 h 742"/>
                <a:gd name="T36" fmla="*/ 300 w 360"/>
                <a:gd name="T37" fmla="*/ 618 h 742"/>
                <a:gd name="T38" fmla="*/ 292 w 360"/>
                <a:gd name="T39" fmla="*/ 581 h 742"/>
                <a:gd name="T40" fmla="*/ 285 w 360"/>
                <a:gd name="T41" fmla="*/ 552 h 742"/>
                <a:gd name="T42" fmla="*/ 271 w 360"/>
                <a:gd name="T43" fmla="*/ 546 h 742"/>
                <a:gd name="T44" fmla="*/ 282 w 360"/>
                <a:gd name="T45" fmla="*/ 538 h 742"/>
                <a:gd name="T46" fmla="*/ 294 w 360"/>
                <a:gd name="T47" fmla="*/ 549 h 742"/>
                <a:gd name="T48" fmla="*/ 297 w 360"/>
                <a:gd name="T49" fmla="*/ 480 h 742"/>
                <a:gd name="T50" fmla="*/ 294 w 360"/>
                <a:gd name="T51" fmla="*/ 529 h 742"/>
                <a:gd name="T52" fmla="*/ 290 w 360"/>
                <a:gd name="T53" fmla="*/ 507 h 742"/>
                <a:gd name="T54" fmla="*/ 283 w 360"/>
                <a:gd name="T55" fmla="*/ 500 h 742"/>
                <a:gd name="T56" fmla="*/ 291 w 360"/>
                <a:gd name="T57" fmla="*/ 451 h 742"/>
                <a:gd name="T58" fmla="*/ 286 w 360"/>
                <a:gd name="T59" fmla="*/ 449 h 742"/>
                <a:gd name="T60" fmla="*/ 282 w 360"/>
                <a:gd name="T61" fmla="*/ 426 h 742"/>
                <a:gd name="T62" fmla="*/ 279 w 360"/>
                <a:gd name="T63" fmla="*/ 410 h 742"/>
                <a:gd name="T64" fmla="*/ 292 w 360"/>
                <a:gd name="T65" fmla="*/ 419 h 742"/>
                <a:gd name="T66" fmla="*/ 294 w 360"/>
                <a:gd name="T67" fmla="*/ 390 h 742"/>
                <a:gd name="T68" fmla="*/ 295 w 360"/>
                <a:gd name="T69" fmla="*/ 378 h 742"/>
                <a:gd name="T70" fmla="*/ 295 w 360"/>
                <a:gd name="T71" fmla="*/ 365 h 742"/>
                <a:gd name="T72" fmla="*/ 296 w 360"/>
                <a:gd name="T73" fmla="*/ 344 h 742"/>
                <a:gd name="T74" fmla="*/ 292 w 360"/>
                <a:gd name="T75" fmla="*/ 332 h 742"/>
                <a:gd name="T76" fmla="*/ 294 w 360"/>
                <a:gd name="T77" fmla="*/ 329 h 742"/>
                <a:gd name="T78" fmla="*/ 293 w 360"/>
                <a:gd name="T79" fmla="*/ 317 h 742"/>
                <a:gd name="T80" fmla="*/ 304 w 360"/>
                <a:gd name="T81" fmla="*/ 317 h 742"/>
                <a:gd name="T82" fmla="*/ 314 w 360"/>
                <a:gd name="T83" fmla="*/ 320 h 742"/>
                <a:gd name="T84" fmla="*/ 316 w 360"/>
                <a:gd name="T85" fmla="*/ 306 h 742"/>
                <a:gd name="T86" fmla="*/ 330 w 360"/>
                <a:gd name="T87" fmla="*/ 309 h 742"/>
                <a:gd name="T88" fmla="*/ 330 w 360"/>
                <a:gd name="T89" fmla="*/ 325 h 742"/>
                <a:gd name="T90" fmla="*/ 359 w 360"/>
                <a:gd name="T91" fmla="*/ 226 h 742"/>
                <a:gd name="T92" fmla="*/ 289 w 360"/>
                <a:gd name="T93" fmla="*/ 216 h 742"/>
                <a:gd name="T94" fmla="*/ 157 w 360"/>
                <a:gd name="T95" fmla="*/ 181 h 742"/>
                <a:gd name="T96" fmla="*/ 97 w 360"/>
                <a:gd name="T97" fmla="*/ 131 h 742"/>
                <a:gd name="T98" fmla="*/ 42 w 360"/>
                <a:gd name="T99" fmla="*/ 0 h 742"/>
                <a:gd name="T100" fmla="*/ 52 w 360"/>
                <a:gd name="T101" fmla="*/ 79 h 742"/>
                <a:gd name="T102" fmla="*/ 51 w 360"/>
                <a:gd name="T103" fmla="*/ 108 h 742"/>
                <a:gd name="T104" fmla="*/ 55 w 360"/>
                <a:gd name="T105" fmla="*/ 140 h 742"/>
                <a:gd name="T106" fmla="*/ 84 w 360"/>
                <a:gd name="T107" fmla="*/ 153 h 742"/>
                <a:gd name="T108" fmla="*/ 97 w 360"/>
                <a:gd name="T109" fmla="*/ 187 h 742"/>
                <a:gd name="T110" fmla="*/ 147 w 360"/>
                <a:gd name="T111" fmla="*/ 230 h 742"/>
                <a:gd name="T112" fmla="*/ 189 w 360"/>
                <a:gd name="T113" fmla="*/ 247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0" h="742">
                  <a:moveTo>
                    <a:pt x="165" y="344"/>
                  </a:moveTo>
                  <a:lnTo>
                    <a:pt x="149" y="358"/>
                  </a:lnTo>
                  <a:lnTo>
                    <a:pt x="146" y="358"/>
                  </a:lnTo>
                  <a:lnTo>
                    <a:pt x="145" y="359"/>
                  </a:lnTo>
                  <a:lnTo>
                    <a:pt x="139" y="363"/>
                  </a:lnTo>
                  <a:lnTo>
                    <a:pt x="135" y="360"/>
                  </a:lnTo>
                  <a:lnTo>
                    <a:pt x="130" y="361"/>
                  </a:lnTo>
                  <a:lnTo>
                    <a:pt x="127" y="360"/>
                  </a:lnTo>
                  <a:lnTo>
                    <a:pt x="124" y="361"/>
                  </a:lnTo>
                  <a:lnTo>
                    <a:pt x="124" y="366"/>
                  </a:lnTo>
                  <a:lnTo>
                    <a:pt x="120" y="368"/>
                  </a:lnTo>
                  <a:lnTo>
                    <a:pt x="118" y="371"/>
                  </a:lnTo>
                  <a:lnTo>
                    <a:pt x="118" y="381"/>
                  </a:lnTo>
                  <a:lnTo>
                    <a:pt x="118" y="383"/>
                  </a:lnTo>
                  <a:lnTo>
                    <a:pt x="116" y="387"/>
                  </a:lnTo>
                  <a:lnTo>
                    <a:pt x="117" y="392"/>
                  </a:lnTo>
                  <a:lnTo>
                    <a:pt x="118" y="395"/>
                  </a:lnTo>
                  <a:lnTo>
                    <a:pt x="117" y="397"/>
                  </a:lnTo>
                  <a:lnTo>
                    <a:pt x="108" y="396"/>
                  </a:lnTo>
                  <a:lnTo>
                    <a:pt x="107" y="397"/>
                  </a:lnTo>
                  <a:lnTo>
                    <a:pt x="98" y="399"/>
                  </a:lnTo>
                  <a:lnTo>
                    <a:pt x="90" y="406"/>
                  </a:lnTo>
                  <a:lnTo>
                    <a:pt x="88" y="410"/>
                  </a:lnTo>
                  <a:lnTo>
                    <a:pt x="85" y="411"/>
                  </a:lnTo>
                  <a:lnTo>
                    <a:pt x="80" y="412"/>
                  </a:lnTo>
                  <a:lnTo>
                    <a:pt x="78" y="418"/>
                  </a:lnTo>
                  <a:lnTo>
                    <a:pt x="74" y="421"/>
                  </a:lnTo>
                  <a:lnTo>
                    <a:pt x="69" y="423"/>
                  </a:lnTo>
                  <a:lnTo>
                    <a:pt x="67" y="422"/>
                  </a:lnTo>
                  <a:lnTo>
                    <a:pt x="66" y="421"/>
                  </a:lnTo>
                  <a:lnTo>
                    <a:pt x="62" y="423"/>
                  </a:lnTo>
                  <a:lnTo>
                    <a:pt x="57" y="426"/>
                  </a:lnTo>
                  <a:lnTo>
                    <a:pt x="53" y="428"/>
                  </a:lnTo>
                  <a:lnTo>
                    <a:pt x="50" y="435"/>
                  </a:lnTo>
                  <a:lnTo>
                    <a:pt x="51" y="436"/>
                  </a:lnTo>
                  <a:lnTo>
                    <a:pt x="63" y="438"/>
                  </a:lnTo>
                  <a:lnTo>
                    <a:pt x="65" y="448"/>
                  </a:lnTo>
                  <a:lnTo>
                    <a:pt x="67" y="452"/>
                  </a:lnTo>
                  <a:lnTo>
                    <a:pt x="68" y="453"/>
                  </a:lnTo>
                  <a:lnTo>
                    <a:pt x="69" y="454"/>
                  </a:lnTo>
                  <a:lnTo>
                    <a:pt x="70" y="456"/>
                  </a:lnTo>
                  <a:lnTo>
                    <a:pt x="68" y="460"/>
                  </a:lnTo>
                  <a:lnTo>
                    <a:pt x="63" y="474"/>
                  </a:lnTo>
                  <a:lnTo>
                    <a:pt x="63" y="489"/>
                  </a:lnTo>
                  <a:lnTo>
                    <a:pt x="64" y="497"/>
                  </a:lnTo>
                  <a:lnTo>
                    <a:pt x="69" y="500"/>
                  </a:lnTo>
                  <a:lnTo>
                    <a:pt x="81" y="513"/>
                  </a:lnTo>
                  <a:lnTo>
                    <a:pt x="84" y="513"/>
                  </a:lnTo>
                  <a:lnTo>
                    <a:pt x="86" y="515"/>
                  </a:lnTo>
                  <a:lnTo>
                    <a:pt x="83" y="517"/>
                  </a:lnTo>
                  <a:lnTo>
                    <a:pt x="83" y="520"/>
                  </a:lnTo>
                  <a:lnTo>
                    <a:pt x="80" y="534"/>
                  </a:lnTo>
                  <a:lnTo>
                    <a:pt x="68" y="534"/>
                  </a:lnTo>
                  <a:lnTo>
                    <a:pt x="61" y="543"/>
                  </a:lnTo>
                  <a:lnTo>
                    <a:pt x="48" y="538"/>
                  </a:lnTo>
                  <a:lnTo>
                    <a:pt x="37" y="540"/>
                  </a:lnTo>
                  <a:lnTo>
                    <a:pt x="31" y="543"/>
                  </a:lnTo>
                  <a:lnTo>
                    <a:pt x="23" y="563"/>
                  </a:lnTo>
                  <a:lnTo>
                    <a:pt x="22" y="572"/>
                  </a:lnTo>
                  <a:lnTo>
                    <a:pt x="22" y="583"/>
                  </a:lnTo>
                  <a:lnTo>
                    <a:pt x="25" y="592"/>
                  </a:lnTo>
                  <a:lnTo>
                    <a:pt x="22" y="595"/>
                  </a:lnTo>
                  <a:lnTo>
                    <a:pt x="16" y="592"/>
                  </a:lnTo>
                  <a:lnTo>
                    <a:pt x="6" y="590"/>
                  </a:lnTo>
                  <a:lnTo>
                    <a:pt x="1" y="597"/>
                  </a:lnTo>
                  <a:lnTo>
                    <a:pt x="0" y="600"/>
                  </a:lnTo>
                  <a:lnTo>
                    <a:pt x="3" y="600"/>
                  </a:lnTo>
                  <a:lnTo>
                    <a:pt x="4" y="601"/>
                  </a:lnTo>
                  <a:lnTo>
                    <a:pt x="6" y="604"/>
                  </a:lnTo>
                  <a:lnTo>
                    <a:pt x="6" y="607"/>
                  </a:lnTo>
                  <a:lnTo>
                    <a:pt x="3" y="612"/>
                  </a:lnTo>
                  <a:lnTo>
                    <a:pt x="3" y="619"/>
                  </a:lnTo>
                  <a:lnTo>
                    <a:pt x="6" y="624"/>
                  </a:lnTo>
                  <a:lnTo>
                    <a:pt x="10" y="621"/>
                  </a:lnTo>
                  <a:lnTo>
                    <a:pt x="17" y="620"/>
                  </a:lnTo>
                  <a:lnTo>
                    <a:pt x="19" y="624"/>
                  </a:lnTo>
                  <a:lnTo>
                    <a:pt x="20" y="630"/>
                  </a:lnTo>
                  <a:lnTo>
                    <a:pt x="29" y="636"/>
                  </a:lnTo>
                  <a:lnTo>
                    <a:pt x="30" y="643"/>
                  </a:lnTo>
                  <a:lnTo>
                    <a:pt x="28" y="652"/>
                  </a:lnTo>
                  <a:lnTo>
                    <a:pt x="23" y="653"/>
                  </a:lnTo>
                  <a:lnTo>
                    <a:pt x="19" y="655"/>
                  </a:lnTo>
                  <a:lnTo>
                    <a:pt x="16" y="670"/>
                  </a:lnTo>
                  <a:lnTo>
                    <a:pt x="19" y="675"/>
                  </a:lnTo>
                  <a:lnTo>
                    <a:pt x="31" y="678"/>
                  </a:lnTo>
                  <a:lnTo>
                    <a:pt x="76" y="694"/>
                  </a:lnTo>
                  <a:lnTo>
                    <a:pt x="85" y="695"/>
                  </a:lnTo>
                  <a:lnTo>
                    <a:pt x="85" y="691"/>
                  </a:lnTo>
                  <a:lnTo>
                    <a:pt x="82" y="685"/>
                  </a:lnTo>
                  <a:lnTo>
                    <a:pt x="82" y="682"/>
                  </a:lnTo>
                  <a:lnTo>
                    <a:pt x="92" y="684"/>
                  </a:lnTo>
                  <a:lnTo>
                    <a:pt x="100" y="687"/>
                  </a:lnTo>
                  <a:lnTo>
                    <a:pt x="107" y="692"/>
                  </a:lnTo>
                  <a:lnTo>
                    <a:pt x="109" y="694"/>
                  </a:lnTo>
                  <a:lnTo>
                    <a:pt x="112" y="701"/>
                  </a:lnTo>
                  <a:lnTo>
                    <a:pt x="115" y="713"/>
                  </a:lnTo>
                  <a:lnTo>
                    <a:pt x="119" y="719"/>
                  </a:lnTo>
                  <a:lnTo>
                    <a:pt x="124" y="722"/>
                  </a:lnTo>
                  <a:lnTo>
                    <a:pt x="129" y="722"/>
                  </a:lnTo>
                  <a:lnTo>
                    <a:pt x="140" y="723"/>
                  </a:lnTo>
                  <a:lnTo>
                    <a:pt x="153" y="727"/>
                  </a:lnTo>
                  <a:lnTo>
                    <a:pt x="157" y="728"/>
                  </a:lnTo>
                  <a:lnTo>
                    <a:pt x="163" y="728"/>
                  </a:lnTo>
                  <a:lnTo>
                    <a:pt x="171" y="728"/>
                  </a:lnTo>
                  <a:lnTo>
                    <a:pt x="178" y="726"/>
                  </a:lnTo>
                  <a:lnTo>
                    <a:pt x="190" y="724"/>
                  </a:lnTo>
                  <a:lnTo>
                    <a:pt x="193" y="721"/>
                  </a:lnTo>
                  <a:lnTo>
                    <a:pt x="207" y="720"/>
                  </a:lnTo>
                  <a:lnTo>
                    <a:pt x="214" y="721"/>
                  </a:lnTo>
                  <a:lnTo>
                    <a:pt x="218" y="722"/>
                  </a:lnTo>
                  <a:lnTo>
                    <a:pt x="221" y="718"/>
                  </a:lnTo>
                  <a:lnTo>
                    <a:pt x="225" y="718"/>
                  </a:lnTo>
                  <a:lnTo>
                    <a:pt x="232" y="721"/>
                  </a:lnTo>
                  <a:lnTo>
                    <a:pt x="238" y="720"/>
                  </a:lnTo>
                  <a:lnTo>
                    <a:pt x="244" y="720"/>
                  </a:lnTo>
                  <a:lnTo>
                    <a:pt x="246" y="716"/>
                  </a:lnTo>
                  <a:lnTo>
                    <a:pt x="248" y="715"/>
                  </a:lnTo>
                  <a:lnTo>
                    <a:pt x="250" y="712"/>
                  </a:lnTo>
                  <a:lnTo>
                    <a:pt x="256" y="711"/>
                  </a:lnTo>
                  <a:lnTo>
                    <a:pt x="262" y="715"/>
                  </a:lnTo>
                  <a:lnTo>
                    <a:pt x="266" y="717"/>
                  </a:lnTo>
                  <a:lnTo>
                    <a:pt x="272" y="724"/>
                  </a:lnTo>
                  <a:lnTo>
                    <a:pt x="274" y="725"/>
                  </a:lnTo>
                  <a:lnTo>
                    <a:pt x="288" y="738"/>
                  </a:lnTo>
                  <a:lnTo>
                    <a:pt x="295" y="741"/>
                  </a:lnTo>
                  <a:lnTo>
                    <a:pt x="297" y="740"/>
                  </a:lnTo>
                  <a:lnTo>
                    <a:pt x="301" y="740"/>
                  </a:lnTo>
                  <a:lnTo>
                    <a:pt x="295" y="728"/>
                  </a:lnTo>
                  <a:lnTo>
                    <a:pt x="294" y="715"/>
                  </a:lnTo>
                  <a:lnTo>
                    <a:pt x="295" y="708"/>
                  </a:lnTo>
                  <a:lnTo>
                    <a:pt x="293" y="696"/>
                  </a:lnTo>
                  <a:lnTo>
                    <a:pt x="292" y="693"/>
                  </a:lnTo>
                  <a:lnTo>
                    <a:pt x="292" y="688"/>
                  </a:lnTo>
                  <a:lnTo>
                    <a:pt x="291" y="687"/>
                  </a:lnTo>
                  <a:lnTo>
                    <a:pt x="291" y="691"/>
                  </a:lnTo>
                  <a:lnTo>
                    <a:pt x="291" y="694"/>
                  </a:lnTo>
                  <a:lnTo>
                    <a:pt x="291" y="696"/>
                  </a:lnTo>
                  <a:lnTo>
                    <a:pt x="292" y="698"/>
                  </a:lnTo>
                  <a:lnTo>
                    <a:pt x="290" y="701"/>
                  </a:lnTo>
                  <a:lnTo>
                    <a:pt x="292" y="702"/>
                  </a:lnTo>
                  <a:lnTo>
                    <a:pt x="292" y="705"/>
                  </a:lnTo>
                  <a:lnTo>
                    <a:pt x="292" y="706"/>
                  </a:lnTo>
                  <a:lnTo>
                    <a:pt x="290" y="706"/>
                  </a:lnTo>
                  <a:lnTo>
                    <a:pt x="288" y="707"/>
                  </a:lnTo>
                  <a:lnTo>
                    <a:pt x="287" y="705"/>
                  </a:lnTo>
                  <a:lnTo>
                    <a:pt x="285" y="704"/>
                  </a:lnTo>
                  <a:lnTo>
                    <a:pt x="284" y="703"/>
                  </a:lnTo>
                  <a:lnTo>
                    <a:pt x="283" y="699"/>
                  </a:lnTo>
                  <a:lnTo>
                    <a:pt x="284" y="696"/>
                  </a:lnTo>
                  <a:lnTo>
                    <a:pt x="285" y="690"/>
                  </a:lnTo>
                  <a:lnTo>
                    <a:pt x="288" y="686"/>
                  </a:lnTo>
                  <a:lnTo>
                    <a:pt x="286" y="682"/>
                  </a:lnTo>
                  <a:lnTo>
                    <a:pt x="289" y="678"/>
                  </a:lnTo>
                  <a:lnTo>
                    <a:pt x="291" y="673"/>
                  </a:lnTo>
                  <a:lnTo>
                    <a:pt x="293" y="673"/>
                  </a:lnTo>
                  <a:lnTo>
                    <a:pt x="295" y="670"/>
                  </a:lnTo>
                  <a:lnTo>
                    <a:pt x="300" y="649"/>
                  </a:lnTo>
                  <a:lnTo>
                    <a:pt x="301" y="647"/>
                  </a:lnTo>
                  <a:lnTo>
                    <a:pt x="302" y="643"/>
                  </a:lnTo>
                  <a:lnTo>
                    <a:pt x="302" y="646"/>
                  </a:lnTo>
                  <a:lnTo>
                    <a:pt x="303" y="649"/>
                  </a:lnTo>
                  <a:lnTo>
                    <a:pt x="304" y="648"/>
                  </a:lnTo>
                  <a:lnTo>
                    <a:pt x="304" y="636"/>
                  </a:lnTo>
                  <a:lnTo>
                    <a:pt x="303" y="633"/>
                  </a:lnTo>
                  <a:lnTo>
                    <a:pt x="302" y="631"/>
                  </a:lnTo>
                  <a:lnTo>
                    <a:pt x="302" y="629"/>
                  </a:lnTo>
                  <a:lnTo>
                    <a:pt x="302" y="626"/>
                  </a:lnTo>
                  <a:lnTo>
                    <a:pt x="301" y="624"/>
                  </a:lnTo>
                  <a:lnTo>
                    <a:pt x="299" y="623"/>
                  </a:lnTo>
                  <a:lnTo>
                    <a:pt x="301" y="621"/>
                  </a:lnTo>
                  <a:lnTo>
                    <a:pt x="300" y="618"/>
                  </a:lnTo>
                  <a:lnTo>
                    <a:pt x="299" y="617"/>
                  </a:lnTo>
                  <a:lnTo>
                    <a:pt x="300" y="615"/>
                  </a:lnTo>
                  <a:lnTo>
                    <a:pt x="299" y="612"/>
                  </a:lnTo>
                  <a:lnTo>
                    <a:pt x="298" y="612"/>
                  </a:lnTo>
                  <a:lnTo>
                    <a:pt x="296" y="611"/>
                  </a:lnTo>
                  <a:lnTo>
                    <a:pt x="298" y="607"/>
                  </a:lnTo>
                  <a:lnTo>
                    <a:pt x="297" y="603"/>
                  </a:lnTo>
                  <a:lnTo>
                    <a:pt x="297" y="600"/>
                  </a:lnTo>
                  <a:lnTo>
                    <a:pt x="292" y="581"/>
                  </a:lnTo>
                  <a:lnTo>
                    <a:pt x="294" y="576"/>
                  </a:lnTo>
                  <a:lnTo>
                    <a:pt x="294" y="570"/>
                  </a:lnTo>
                  <a:lnTo>
                    <a:pt x="292" y="570"/>
                  </a:lnTo>
                  <a:lnTo>
                    <a:pt x="292" y="565"/>
                  </a:lnTo>
                  <a:lnTo>
                    <a:pt x="292" y="559"/>
                  </a:lnTo>
                  <a:lnTo>
                    <a:pt x="290" y="555"/>
                  </a:lnTo>
                  <a:lnTo>
                    <a:pt x="290" y="551"/>
                  </a:lnTo>
                  <a:lnTo>
                    <a:pt x="288" y="552"/>
                  </a:lnTo>
                  <a:lnTo>
                    <a:pt x="285" y="552"/>
                  </a:lnTo>
                  <a:lnTo>
                    <a:pt x="283" y="555"/>
                  </a:lnTo>
                  <a:lnTo>
                    <a:pt x="281" y="555"/>
                  </a:lnTo>
                  <a:lnTo>
                    <a:pt x="281" y="553"/>
                  </a:lnTo>
                  <a:lnTo>
                    <a:pt x="281" y="551"/>
                  </a:lnTo>
                  <a:lnTo>
                    <a:pt x="279" y="551"/>
                  </a:lnTo>
                  <a:lnTo>
                    <a:pt x="268" y="550"/>
                  </a:lnTo>
                  <a:lnTo>
                    <a:pt x="268" y="548"/>
                  </a:lnTo>
                  <a:lnTo>
                    <a:pt x="271" y="548"/>
                  </a:lnTo>
                  <a:lnTo>
                    <a:pt x="271" y="546"/>
                  </a:lnTo>
                  <a:lnTo>
                    <a:pt x="271" y="545"/>
                  </a:lnTo>
                  <a:lnTo>
                    <a:pt x="272" y="544"/>
                  </a:lnTo>
                  <a:lnTo>
                    <a:pt x="274" y="543"/>
                  </a:lnTo>
                  <a:lnTo>
                    <a:pt x="276" y="546"/>
                  </a:lnTo>
                  <a:lnTo>
                    <a:pt x="277" y="548"/>
                  </a:lnTo>
                  <a:lnTo>
                    <a:pt x="280" y="541"/>
                  </a:lnTo>
                  <a:lnTo>
                    <a:pt x="280" y="540"/>
                  </a:lnTo>
                  <a:lnTo>
                    <a:pt x="282" y="539"/>
                  </a:lnTo>
                  <a:lnTo>
                    <a:pt x="282" y="538"/>
                  </a:lnTo>
                  <a:lnTo>
                    <a:pt x="283" y="537"/>
                  </a:lnTo>
                  <a:lnTo>
                    <a:pt x="283" y="543"/>
                  </a:lnTo>
                  <a:lnTo>
                    <a:pt x="285" y="544"/>
                  </a:lnTo>
                  <a:lnTo>
                    <a:pt x="285" y="547"/>
                  </a:lnTo>
                  <a:lnTo>
                    <a:pt x="286" y="550"/>
                  </a:lnTo>
                  <a:lnTo>
                    <a:pt x="288" y="549"/>
                  </a:lnTo>
                  <a:lnTo>
                    <a:pt x="290" y="549"/>
                  </a:lnTo>
                  <a:lnTo>
                    <a:pt x="291" y="549"/>
                  </a:lnTo>
                  <a:lnTo>
                    <a:pt x="294" y="549"/>
                  </a:lnTo>
                  <a:lnTo>
                    <a:pt x="295" y="541"/>
                  </a:lnTo>
                  <a:lnTo>
                    <a:pt x="295" y="523"/>
                  </a:lnTo>
                  <a:lnTo>
                    <a:pt x="294" y="518"/>
                  </a:lnTo>
                  <a:lnTo>
                    <a:pt x="294" y="514"/>
                  </a:lnTo>
                  <a:lnTo>
                    <a:pt x="294" y="510"/>
                  </a:lnTo>
                  <a:lnTo>
                    <a:pt x="295" y="503"/>
                  </a:lnTo>
                  <a:lnTo>
                    <a:pt x="295" y="492"/>
                  </a:lnTo>
                  <a:lnTo>
                    <a:pt x="296" y="487"/>
                  </a:lnTo>
                  <a:lnTo>
                    <a:pt x="297" y="480"/>
                  </a:lnTo>
                  <a:lnTo>
                    <a:pt x="296" y="474"/>
                  </a:lnTo>
                  <a:lnTo>
                    <a:pt x="298" y="466"/>
                  </a:lnTo>
                  <a:lnTo>
                    <a:pt x="298" y="461"/>
                  </a:lnTo>
                  <a:lnTo>
                    <a:pt x="301" y="436"/>
                  </a:lnTo>
                  <a:lnTo>
                    <a:pt x="299" y="438"/>
                  </a:lnTo>
                  <a:lnTo>
                    <a:pt x="294" y="480"/>
                  </a:lnTo>
                  <a:lnTo>
                    <a:pt x="292" y="486"/>
                  </a:lnTo>
                  <a:lnTo>
                    <a:pt x="291" y="516"/>
                  </a:lnTo>
                  <a:lnTo>
                    <a:pt x="294" y="529"/>
                  </a:lnTo>
                  <a:lnTo>
                    <a:pt x="292" y="540"/>
                  </a:lnTo>
                  <a:lnTo>
                    <a:pt x="293" y="543"/>
                  </a:lnTo>
                  <a:lnTo>
                    <a:pt x="292" y="546"/>
                  </a:lnTo>
                  <a:lnTo>
                    <a:pt x="291" y="546"/>
                  </a:lnTo>
                  <a:lnTo>
                    <a:pt x="291" y="544"/>
                  </a:lnTo>
                  <a:lnTo>
                    <a:pt x="292" y="533"/>
                  </a:lnTo>
                  <a:lnTo>
                    <a:pt x="289" y="520"/>
                  </a:lnTo>
                  <a:lnTo>
                    <a:pt x="289" y="511"/>
                  </a:lnTo>
                  <a:lnTo>
                    <a:pt x="290" y="507"/>
                  </a:lnTo>
                  <a:lnTo>
                    <a:pt x="289" y="505"/>
                  </a:lnTo>
                  <a:lnTo>
                    <a:pt x="286" y="509"/>
                  </a:lnTo>
                  <a:lnTo>
                    <a:pt x="286" y="513"/>
                  </a:lnTo>
                  <a:lnTo>
                    <a:pt x="285" y="512"/>
                  </a:lnTo>
                  <a:lnTo>
                    <a:pt x="285" y="510"/>
                  </a:lnTo>
                  <a:lnTo>
                    <a:pt x="284" y="508"/>
                  </a:lnTo>
                  <a:lnTo>
                    <a:pt x="283" y="507"/>
                  </a:lnTo>
                  <a:lnTo>
                    <a:pt x="284" y="502"/>
                  </a:lnTo>
                  <a:lnTo>
                    <a:pt x="283" y="500"/>
                  </a:lnTo>
                  <a:lnTo>
                    <a:pt x="284" y="497"/>
                  </a:lnTo>
                  <a:lnTo>
                    <a:pt x="285" y="498"/>
                  </a:lnTo>
                  <a:lnTo>
                    <a:pt x="287" y="500"/>
                  </a:lnTo>
                  <a:lnTo>
                    <a:pt x="295" y="459"/>
                  </a:lnTo>
                  <a:lnTo>
                    <a:pt x="295" y="441"/>
                  </a:lnTo>
                  <a:lnTo>
                    <a:pt x="292" y="441"/>
                  </a:lnTo>
                  <a:lnTo>
                    <a:pt x="290" y="444"/>
                  </a:lnTo>
                  <a:lnTo>
                    <a:pt x="289" y="449"/>
                  </a:lnTo>
                  <a:lnTo>
                    <a:pt x="291" y="451"/>
                  </a:lnTo>
                  <a:lnTo>
                    <a:pt x="291" y="454"/>
                  </a:lnTo>
                  <a:lnTo>
                    <a:pt x="290" y="457"/>
                  </a:lnTo>
                  <a:lnTo>
                    <a:pt x="288" y="461"/>
                  </a:lnTo>
                  <a:lnTo>
                    <a:pt x="288" y="459"/>
                  </a:lnTo>
                  <a:lnTo>
                    <a:pt x="287" y="458"/>
                  </a:lnTo>
                  <a:lnTo>
                    <a:pt x="287" y="456"/>
                  </a:lnTo>
                  <a:lnTo>
                    <a:pt x="288" y="453"/>
                  </a:lnTo>
                  <a:lnTo>
                    <a:pt x="288" y="451"/>
                  </a:lnTo>
                  <a:lnTo>
                    <a:pt x="286" y="449"/>
                  </a:lnTo>
                  <a:lnTo>
                    <a:pt x="286" y="447"/>
                  </a:lnTo>
                  <a:lnTo>
                    <a:pt x="287" y="446"/>
                  </a:lnTo>
                  <a:lnTo>
                    <a:pt x="284" y="444"/>
                  </a:lnTo>
                  <a:lnTo>
                    <a:pt x="283" y="443"/>
                  </a:lnTo>
                  <a:lnTo>
                    <a:pt x="284" y="441"/>
                  </a:lnTo>
                  <a:lnTo>
                    <a:pt x="287" y="440"/>
                  </a:lnTo>
                  <a:lnTo>
                    <a:pt x="283" y="436"/>
                  </a:lnTo>
                  <a:lnTo>
                    <a:pt x="282" y="431"/>
                  </a:lnTo>
                  <a:lnTo>
                    <a:pt x="282" y="426"/>
                  </a:lnTo>
                  <a:lnTo>
                    <a:pt x="283" y="422"/>
                  </a:lnTo>
                  <a:lnTo>
                    <a:pt x="283" y="419"/>
                  </a:lnTo>
                  <a:lnTo>
                    <a:pt x="282" y="417"/>
                  </a:lnTo>
                  <a:lnTo>
                    <a:pt x="281" y="415"/>
                  </a:lnTo>
                  <a:lnTo>
                    <a:pt x="280" y="415"/>
                  </a:lnTo>
                  <a:lnTo>
                    <a:pt x="279" y="414"/>
                  </a:lnTo>
                  <a:lnTo>
                    <a:pt x="277" y="414"/>
                  </a:lnTo>
                  <a:lnTo>
                    <a:pt x="277" y="408"/>
                  </a:lnTo>
                  <a:lnTo>
                    <a:pt x="279" y="410"/>
                  </a:lnTo>
                  <a:lnTo>
                    <a:pt x="280" y="408"/>
                  </a:lnTo>
                  <a:lnTo>
                    <a:pt x="281" y="406"/>
                  </a:lnTo>
                  <a:lnTo>
                    <a:pt x="283" y="408"/>
                  </a:lnTo>
                  <a:lnTo>
                    <a:pt x="287" y="408"/>
                  </a:lnTo>
                  <a:lnTo>
                    <a:pt x="289" y="413"/>
                  </a:lnTo>
                  <a:lnTo>
                    <a:pt x="291" y="416"/>
                  </a:lnTo>
                  <a:lnTo>
                    <a:pt x="291" y="417"/>
                  </a:lnTo>
                  <a:lnTo>
                    <a:pt x="290" y="419"/>
                  </a:lnTo>
                  <a:lnTo>
                    <a:pt x="292" y="419"/>
                  </a:lnTo>
                  <a:lnTo>
                    <a:pt x="294" y="416"/>
                  </a:lnTo>
                  <a:lnTo>
                    <a:pt x="294" y="410"/>
                  </a:lnTo>
                  <a:lnTo>
                    <a:pt x="295" y="410"/>
                  </a:lnTo>
                  <a:lnTo>
                    <a:pt x="295" y="402"/>
                  </a:lnTo>
                  <a:lnTo>
                    <a:pt x="294" y="400"/>
                  </a:lnTo>
                  <a:lnTo>
                    <a:pt x="295" y="397"/>
                  </a:lnTo>
                  <a:lnTo>
                    <a:pt x="295" y="392"/>
                  </a:lnTo>
                  <a:lnTo>
                    <a:pt x="294" y="392"/>
                  </a:lnTo>
                  <a:lnTo>
                    <a:pt x="294" y="390"/>
                  </a:lnTo>
                  <a:lnTo>
                    <a:pt x="291" y="387"/>
                  </a:lnTo>
                  <a:lnTo>
                    <a:pt x="290" y="383"/>
                  </a:lnTo>
                  <a:lnTo>
                    <a:pt x="291" y="379"/>
                  </a:lnTo>
                  <a:lnTo>
                    <a:pt x="291" y="377"/>
                  </a:lnTo>
                  <a:lnTo>
                    <a:pt x="292" y="376"/>
                  </a:lnTo>
                  <a:lnTo>
                    <a:pt x="295" y="380"/>
                  </a:lnTo>
                  <a:lnTo>
                    <a:pt x="295" y="383"/>
                  </a:lnTo>
                  <a:lnTo>
                    <a:pt x="298" y="380"/>
                  </a:lnTo>
                  <a:lnTo>
                    <a:pt x="295" y="378"/>
                  </a:lnTo>
                  <a:lnTo>
                    <a:pt x="299" y="375"/>
                  </a:lnTo>
                  <a:lnTo>
                    <a:pt x="301" y="377"/>
                  </a:lnTo>
                  <a:lnTo>
                    <a:pt x="304" y="374"/>
                  </a:lnTo>
                  <a:lnTo>
                    <a:pt x="301" y="372"/>
                  </a:lnTo>
                  <a:lnTo>
                    <a:pt x="298" y="370"/>
                  </a:lnTo>
                  <a:lnTo>
                    <a:pt x="298" y="367"/>
                  </a:lnTo>
                  <a:lnTo>
                    <a:pt x="296" y="369"/>
                  </a:lnTo>
                  <a:lnTo>
                    <a:pt x="295" y="367"/>
                  </a:lnTo>
                  <a:lnTo>
                    <a:pt x="295" y="365"/>
                  </a:lnTo>
                  <a:lnTo>
                    <a:pt x="295" y="363"/>
                  </a:lnTo>
                  <a:lnTo>
                    <a:pt x="295" y="361"/>
                  </a:lnTo>
                  <a:lnTo>
                    <a:pt x="296" y="359"/>
                  </a:lnTo>
                  <a:lnTo>
                    <a:pt x="295" y="357"/>
                  </a:lnTo>
                  <a:lnTo>
                    <a:pt x="295" y="354"/>
                  </a:lnTo>
                  <a:lnTo>
                    <a:pt x="296" y="352"/>
                  </a:lnTo>
                  <a:lnTo>
                    <a:pt x="297" y="350"/>
                  </a:lnTo>
                  <a:lnTo>
                    <a:pt x="295" y="348"/>
                  </a:lnTo>
                  <a:lnTo>
                    <a:pt x="296" y="344"/>
                  </a:lnTo>
                  <a:lnTo>
                    <a:pt x="298" y="340"/>
                  </a:lnTo>
                  <a:lnTo>
                    <a:pt x="295" y="341"/>
                  </a:lnTo>
                  <a:lnTo>
                    <a:pt x="294" y="342"/>
                  </a:lnTo>
                  <a:lnTo>
                    <a:pt x="292" y="342"/>
                  </a:lnTo>
                  <a:lnTo>
                    <a:pt x="291" y="345"/>
                  </a:lnTo>
                  <a:lnTo>
                    <a:pt x="290" y="345"/>
                  </a:lnTo>
                  <a:lnTo>
                    <a:pt x="289" y="343"/>
                  </a:lnTo>
                  <a:lnTo>
                    <a:pt x="290" y="332"/>
                  </a:lnTo>
                  <a:lnTo>
                    <a:pt x="292" y="332"/>
                  </a:lnTo>
                  <a:lnTo>
                    <a:pt x="292" y="334"/>
                  </a:lnTo>
                  <a:lnTo>
                    <a:pt x="294" y="336"/>
                  </a:lnTo>
                  <a:lnTo>
                    <a:pt x="295" y="338"/>
                  </a:lnTo>
                  <a:lnTo>
                    <a:pt x="297" y="337"/>
                  </a:lnTo>
                  <a:lnTo>
                    <a:pt x="299" y="333"/>
                  </a:lnTo>
                  <a:lnTo>
                    <a:pt x="297" y="333"/>
                  </a:lnTo>
                  <a:lnTo>
                    <a:pt x="295" y="331"/>
                  </a:lnTo>
                  <a:lnTo>
                    <a:pt x="295" y="328"/>
                  </a:lnTo>
                  <a:lnTo>
                    <a:pt x="294" y="329"/>
                  </a:lnTo>
                  <a:lnTo>
                    <a:pt x="294" y="330"/>
                  </a:lnTo>
                  <a:lnTo>
                    <a:pt x="290" y="328"/>
                  </a:lnTo>
                  <a:lnTo>
                    <a:pt x="289" y="326"/>
                  </a:lnTo>
                  <a:lnTo>
                    <a:pt x="290" y="324"/>
                  </a:lnTo>
                  <a:lnTo>
                    <a:pt x="295" y="325"/>
                  </a:lnTo>
                  <a:lnTo>
                    <a:pt x="295" y="322"/>
                  </a:lnTo>
                  <a:lnTo>
                    <a:pt x="295" y="320"/>
                  </a:lnTo>
                  <a:lnTo>
                    <a:pt x="295" y="318"/>
                  </a:lnTo>
                  <a:lnTo>
                    <a:pt x="293" y="317"/>
                  </a:lnTo>
                  <a:lnTo>
                    <a:pt x="291" y="317"/>
                  </a:lnTo>
                  <a:lnTo>
                    <a:pt x="291" y="315"/>
                  </a:lnTo>
                  <a:lnTo>
                    <a:pt x="292" y="314"/>
                  </a:lnTo>
                  <a:lnTo>
                    <a:pt x="290" y="312"/>
                  </a:lnTo>
                  <a:lnTo>
                    <a:pt x="292" y="308"/>
                  </a:lnTo>
                  <a:lnTo>
                    <a:pt x="300" y="312"/>
                  </a:lnTo>
                  <a:lnTo>
                    <a:pt x="304" y="312"/>
                  </a:lnTo>
                  <a:lnTo>
                    <a:pt x="305" y="314"/>
                  </a:lnTo>
                  <a:lnTo>
                    <a:pt x="304" y="317"/>
                  </a:lnTo>
                  <a:lnTo>
                    <a:pt x="307" y="320"/>
                  </a:lnTo>
                  <a:lnTo>
                    <a:pt x="311" y="319"/>
                  </a:lnTo>
                  <a:lnTo>
                    <a:pt x="312" y="324"/>
                  </a:lnTo>
                  <a:lnTo>
                    <a:pt x="312" y="325"/>
                  </a:lnTo>
                  <a:lnTo>
                    <a:pt x="313" y="326"/>
                  </a:lnTo>
                  <a:lnTo>
                    <a:pt x="315" y="324"/>
                  </a:lnTo>
                  <a:lnTo>
                    <a:pt x="317" y="321"/>
                  </a:lnTo>
                  <a:lnTo>
                    <a:pt x="315" y="321"/>
                  </a:lnTo>
                  <a:lnTo>
                    <a:pt x="314" y="320"/>
                  </a:lnTo>
                  <a:lnTo>
                    <a:pt x="313" y="317"/>
                  </a:lnTo>
                  <a:lnTo>
                    <a:pt x="314" y="315"/>
                  </a:lnTo>
                  <a:lnTo>
                    <a:pt x="314" y="314"/>
                  </a:lnTo>
                  <a:lnTo>
                    <a:pt x="316" y="315"/>
                  </a:lnTo>
                  <a:lnTo>
                    <a:pt x="318" y="315"/>
                  </a:lnTo>
                  <a:lnTo>
                    <a:pt x="319" y="314"/>
                  </a:lnTo>
                  <a:lnTo>
                    <a:pt x="318" y="310"/>
                  </a:lnTo>
                  <a:lnTo>
                    <a:pt x="317" y="309"/>
                  </a:lnTo>
                  <a:lnTo>
                    <a:pt x="316" y="306"/>
                  </a:lnTo>
                  <a:lnTo>
                    <a:pt x="316" y="302"/>
                  </a:lnTo>
                  <a:lnTo>
                    <a:pt x="314" y="298"/>
                  </a:lnTo>
                  <a:lnTo>
                    <a:pt x="314" y="296"/>
                  </a:lnTo>
                  <a:lnTo>
                    <a:pt x="316" y="294"/>
                  </a:lnTo>
                  <a:lnTo>
                    <a:pt x="318" y="295"/>
                  </a:lnTo>
                  <a:lnTo>
                    <a:pt x="323" y="302"/>
                  </a:lnTo>
                  <a:lnTo>
                    <a:pt x="327" y="302"/>
                  </a:lnTo>
                  <a:lnTo>
                    <a:pt x="331" y="306"/>
                  </a:lnTo>
                  <a:lnTo>
                    <a:pt x="330" y="309"/>
                  </a:lnTo>
                  <a:lnTo>
                    <a:pt x="327" y="321"/>
                  </a:lnTo>
                  <a:lnTo>
                    <a:pt x="322" y="329"/>
                  </a:lnTo>
                  <a:lnTo>
                    <a:pt x="318" y="342"/>
                  </a:lnTo>
                  <a:lnTo>
                    <a:pt x="316" y="350"/>
                  </a:lnTo>
                  <a:lnTo>
                    <a:pt x="312" y="362"/>
                  </a:lnTo>
                  <a:lnTo>
                    <a:pt x="310" y="370"/>
                  </a:lnTo>
                  <a:lnTo>
                    <a:pt x="311" y="371"/>
                  </a:lnTo>
                  <a:lnTo>
                    <a:pt x="320" y="347"/>
                  </a:lnTo>
                  <a:lnTo>
                    <a:pt x="330" y="325"/>
                  </a:lnTo>
                  <a:lnTo>
                    <a:pt x="333" y="317"/>
                  </a:lnTo>
                  <a:lnTo>
                    <a:pt x="339" y="306"/>
                  </a:lnTo>
                  <a:lnTo>
                    <a:pt x="344" y="297"/>
                  </a:lnTo>
                  <a:lnTo>
                    <a:pt x="349" y="290"/>
                  </a:lnTo>
                  <a:lnTo>
                    <a:pt x="352" y="271"/>
                  </a:lnTo>
                  <a:lnTo>
                    <a:pt x="355" y="261"/>
                  </a:lnTo>
                  <a:lnTo>
                    <a:pt x="355" y="255"/>
                  </a:lnTo>
                  <a:lnTo>
                    <a:pt x="359" y="238"/>
                  </a:lnTo>
                  <a:lnTo>
                    <a:pt x="359" y="226"/>
                  </a:lnTo>
                  <a:lnTo>
                    <a:pt x="357" y="225"/>
                  </a:lnTo>
                  <a:lnTo>
                    <a:pt x="348" y="229"/>
                  </a:lnTo>
                  <a:lnTo>
                    <a:pt x="330" y="243"/>
                  </a:lnTo>
                  <a:lnTo>
                    <a:pt x="322" y="239"/>
                  </a:lnTo>
                  <a:lnTo>
                    <a:pt x="308" y="216"/>
                  </a:lnTo>
                  <a:lnTo>
                    <a:pt x="309" y="230"/>
                  </a:lnTo>
                  <a:lnTo>
                    <a:pt x="299" y="221"/>
                  </a:lnTo>
                  <a:lnTo>
                    <a:pt x="299" y="219"/>
                  </a:lnTo>
                  <a:lnTo>
                    <a:pt x="289" y="216"/>
                  </a:lnTo>
                  <a:lnTo>
                    <a:pt x="297" y="224"/>
                  </a:lnTo>
                  <a:lnTo>
                    <a:pt x="292" y="221"/>
                  </a:lnTo>
                  <a:lnTo>
                    <a:pt x="225" y="213"/>
                  </a:lnTo>
                  <a:lnTo>
                    <a:pt x="224" y="200"/>
                  </a:lnTo>
                  <a:lnTo>
                    <a:pt x="200" y="198"/>
                  </a:lnTo>
                  <a:lnTo>
                    <a:pt x="183" y="198"/>
                  </a:lnTo>
                  <a:lnTo>
                    <a:pt x="182" y="198"/>
                  </a:lnTo>
                  <a:lnTo>
                    <a:pt x="169" y="186"/>
                  </a:lnTo>
                  <a:lnTo>
                    <a:pt x="157" y="181"/>
                  </a:lnTo>
                  <a:lnTo>
                    <a:pt x="145" y="176"/>
                  </a:lnTo>
                  <a:lnTo>
                    <a:pt x="139" y="174"/>
                  </a:lnTo>
                  <a:lnTo>
                    <a:pt x="133" y="174"/>
                  </a:lnTo>
                  <a:lnTo>
                    <a:pt x="123" y="166"/>
                  </a:lnTo>
                  <a:lnTo>
                    <a:pt x="122" y="151"/>
                  </a:lnTo>
                  <a:lnTo>
                    <a:pt x="110" y="143"/>
                  </a:lnTo>
                  <a:lnTo>
                    <a:pt x="110" y="134"/>
                  </a:lnTo>
                  <a:lnTo>
                    <a:pt x="105" y="123"/>
                  </a:lnTo>
                  <a:lnTo>
                    <a:pt x="97" y="131"/>
                  </a:lnTo>
                  <a:lnTo>
                    <a:pt x="95" y="124"/>
                  </a:lnTo>
                  <a:lnTo>
                    <a:pt x="97" y="113"/>
                  </a:lnTo>
                  <a:lnTo>
                    <a:pt x="89" y="101"/>
                  </a:lnTo>
                  <a:lnTo>
                    <a:pt x="82" y="93"/>
                  </a:lnTo>
                  <a:lnTo>
                    <a:pt x="82" y="57"/>
                  </a:lnTo>
                  <a:lnTo>
                    <a:pt x="77" y="49"/>
                  </a:lnTo>
                  <a:lnTo>
                    <a:pt x="74" y="29"/>
                  </a:lnTo>
                  <a:lnTo>
                    <a:pt x="73" y="11"/>
                  </a:lnTo>
                  <a:lnTo>
                    <a:pt x="42" y="0"/>
                  </a:lnTo>
                  <a:lnTo>
                    <a:pt x="31" y="13"/>
                  </a:lnTo>
                  <a:lnTo>
                    <a:pt x="22" y="22"/>
                  </a:lnTo>
                  <a:lnTo>
                    <a:pt x="28" y="32"/>
                  </a:lnTo>
                  <a:lnTo>
                    <a:pt x="39" y="38"/>
                  </a:lnTo>
                  <a:lnTo>
                    <a:pt x="40" y="49"/>
                  </a:lnTo>
                  <a:lnTo>
                    <a:pt x="42" y="53"/>
                  </a:lnTo>
                  <a:lnTo>
                    <a:pt x="43" y="61"/>
                  </a:lnTo>
                  <a:lnTo>
                    <a:pt x="49" y="78"/>
                  </a:lnTo>
                  <a:lnTo>
                    <a:pt x="52" y="79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3" y="93"/>
                  </a:lnTo>
                  <a:lnTo>
                    <a:pt x="49" y="97"/>
                  </a:lnTo>
                  <a:lnTo>
                    <a:pt x="46" y="99"/>
                  </a:lnTo>
                  <a:lnTo>
                    <a:pt x="45" y="101"/>
                  </a:lnTo>
                  <a:lnTo>
                    <a:pt x="45" y="104"/>
                  </a:lnTo>
                  <a:lnTo>
                    <a:pt x="44" y="105"/>
                  </a:lnTo>
                  <a:lnTo>
                    <a:pt x="51" y="108"/>
                  </a:lnTo>
                  <a:lnTo>
                    <a:pt x="55" y="108"/>
                  </a:lnTo>
                  <a:lnTo>
                    <a:pt x="59" y="111"/>
                  </a:lnTo>
                  <a:lnTo>
                    <a:pt x="61" y="113"/>
                  </a:lnTo>
                  <a:lnTo>
                    <a:pt x="62" y="113"/>
                  </a:lnTo>
                  <a:lnTo>
                    <a:pt x="63" y="115"/>
                  </a:lnTo>
                  <a:lnTo>
                    <a:pt x="58" y="121"/>
                  </a:lnTo>
                  <a:lnTo>
                    <a:pt x="56" y="124"/>
                  </a:lnTo>
                  <a:lnTo>
                    <a:pt x="58" y="129"/>
                  </a:lnTo>
                  <a:lnTo>
                    <a:pt x="55" y="140"/>
                  </a:lnTo>
                  <a:lnTo>
                    <a:pt x="68" y="140"/>
                  </a:lnTo>
                  <a:lnTo>
                    <a:pt x="71" y="142"/>
                  </a:lnTo>
                  <a:lnTo>
                    <a:pt x="79" y="143"/>
                  </a:lnTo>
                  <a:lnTo>
                    <a:pt x="82" y="145"/>
                  </a:lnTo>
                  <a:lnTo>
                    <a:pt x="84" y="146"/>
                  </a:lnTo>
                  <a:lnTo>
                    <a:pt x="85" y="148"/>
                  </a:lnTo>
                  <a:lnTo>
                    <a:pt x="85" y="150"/>
                  </a:lnTo>
                  <a:lnTo>
                    <a:pt x="83" y="151"/>
                  </a:lnTo>
                  <a:lnTo>
                    <a:pt x="84" y="153"/>
                  </a:lnTo>
                  <a:lnTo>
                    <a:pt x="83" y="154"/>
                  </a:lnTo>
                  <a:lnTo>
                    <a:pt x="83" y="157"/>
                  </a:lnTo>
                  <a:lnTo>
                    <a:pt x="84" y="159"/>
                  </a:lnTo>
                  <a:lnTo>
                    <a:pt x="89" y="163"/>
                  </a:lnTo>
                  <a:lnTo>
                    <a:pt x="87" y="176"/>
                  </a:lnTo>
                  <a:lnTo>
                    <a:pt x="87" y="179"/>
                  </a:lnTo>
                  <a:lnTo>
                    <a:pt x="89" y="187"/>
                  </a:lnTo>
                  <a:lnTo>
                    <a:pt x="94" y="188"/>
                  </a:lnTo>
                  <a:lnTo>
                    <a:pt x="97" y="187"/>
                  </a:lnTo>
                  <a:lnTo>
                    <a:pt x="100" y="191"/>
                  </a:lnTo>
                  <a:lnTo>
                    <a:pt x="101" y="192"/>
                  </a:lnTo>
                  <a:lnTo>
                    <a:pt x="110" y="200"/>
                  </a:lnTo>
                  <a:lnTo>
                    <a:pt x="111" y="202"/>
                  </a:lnTo>
                  <a:lnTo>
                    <a:pt x="115" y="204"/>
                  </a:lnTo>
                  <a:lnTo>
                    <a:pt x="120" y="221"/>
                  </a:lnTo>
                  <a:lnTo>
                    <a:pt x="138" y="220"/>
                  </a:lnTo>
                  <a:lnTo>
                    <a:pt x="140" y="221"/>
                  </a:lnTo>
                  <a:lnTo>
                    <a:pt x="147" y="230"/>
                  </a:lnTo>
                  <a:lnTo>
                    <a:pt x="149" y="232"/>
                  </a:lnTo>
                  <a:lnTo>
                    <a:pt x="152" y="233"/>
                  </a:lnTo>
                  <a:lnTo>
                    <a:pt x="157" y="228"/>
                  </a:lnTo>
                  <a:lnTo>
                    <a:pt x="162" y="225"/>
                  </a:lnTo>
                  <a:lnTo>
                    <a:pt x="166" y="224"/>
                  </a:lnTo>
                  <a:lnTo>
                    <a:pt x="184" y="225"/>
                  </a:lnTo>
                  <a:lnTo>
                    <a:pt x="188" y="228"/>
                  </a:lnTo>
                  <a:lnTo>
                    <a:pt x="190" y="239"/>
                  </a:lnTo>
                  <a:lnTo>
                    <a:pt x="189" y="247"/>
                  </a:lnTo>
                  <a:lnTo>
                    <a:pt x="190" y="258"/>
                  </a:lnTo>
                  <a:lnTo>
                    <a:pt x="190" y="277"/>
                  </a:lnTo>
                  <a:lnTo>
                    <a:pt x="190" y="279"/>
                  </a:lnTo>
                  <a:lnTo>
                    <a:pt x="192" y="299"/>
                  </a:lnTo>
                  <a:lnTo>
                    <a:pt x="207" y="299"/>
                  </a:lnTo>
                  <a:lnTo>
                    <a:pt x="211" y="299"/>
                  </a:lnTo>
                  <a:lnTo>
                    <a:pt x="210" y="307"/>
                  </a:lnTo>
                  <a:lnTo>
                    <a:pt x="165" y="344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29" name="Freeform 415" descr="Papel carta">
              <a:extLst>
                <a:ext uri="{FF2B5EF4-FFF2-40B4-BE49-F238E27FC236}">
                  <a16:creationId xmlns:a16="http://schemas.microsoft.com/office/drawing/2014/main" id="{CDAF0F38-A92E-4E0B-9DB7-0B1A7F141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43" y="3328084"/>
              <a:ext cx="995201" cy="1294162"/>
            </a:xfrm>
            <a:custGeom>
              <a:avLst/>
              <a:gdLst>
                <a:gd name="T0" fmla="*/ 136 w 496"/>
                <a:gd name="T1" fmla="*/ 260 h 645"/>
                <a:gd name="T2" fmla="*/ 131 w 496"/>
                <a:gd name="T3" fmla="*/ 273 h 645"/>
                <a:gd name="T4" fmla="*/ 111 w 496"/>
                <a:gd name="T5" fmla="*/ 252 h 645"/>
                <a:gd name="T6" fmla="*/ 100 w 496"/>
                <a:gd name="T7" fmla="*/ 247 h 645"/>
                <a:gd name="T8" fmla="*/ 93 w 496"/>
                <a:gd name="T9" fmla="*/ 239 h 645"/>
                <a:gd name="T10" fmla="*/ 88 w 496"/>
                <a:gd name="T11" fmla="*/ 233 h 645"/>
                <a:gd name="T12" fmla="*/ 81 w 496"/>
                <a:gd name="T13" fmla="*/ 215 h 645"/>
                <a:gd name="T14" fmla="*/ 74 w 496"/>
                <a:gd name="T15" fmla="*/ 228 h 645"/>
                <a:gd name="T16" fmla="*/ 67 w 496"/>
                <a:gd name="T17" fmla="*/ 227 h 645"/>
                <a:gd name="T18" fmla="*/ 49 w 496"/>
                <a:gd name="T19" fmla="*/ 222 h 645"/>
                <a:gd name="T20" fmla="*/ 51 w 496"/>
                <a:gd name="T21" fmla="*/ 214 h 645"/>
                <a:gd name="T22" fmla="*/ 54 w 496"/>
                <a:gd name="T23" fmla="*/ 205 h 645"/>
                <a:gd name="T24" fmla="*/ 38 w 496"/>
                <a:gd name="T25" fmla="*/ 206 h 645"/>
                <a:gd name="T26" fmla="*/ 22 w 496"/>
                <a:gd name="T27" fmla="*/ 196 h 645"/>
                <a:gd name="T28" fmla="*/ 33 w 496"/>
                <a:gd name="T29" fmla="*/ 211 h 645"/>
                <a:gd name="T30" fmla="*/ 6 w 496"/>
                <a:gd name="T31" fmla="*/ 190 h 645"/>
                <a:gd name="T32" fmla="*/ 9 w 496"/>
                <a:gd name="T33" fmla="*/ 183 h 645"/>
                <a:gd name="T34" fmla="*/ 3 w 496"/>
                <a:gd name="T35" fmla="*/ 165 h 645"/>
                <a:gd name="T36" fmla="*/ 7 w 496"/>
                <a:gd name="T37" fmla="*/ 154 h 645"/>
                <a:gd name="T38" fmla="*/ 15 w 496"/>
                <a:gd name="T39" fmla="*/ 148 h 645"/>
                <a:gd name="T40" fmla="*/ 18 w 496"/>
                <a:gd name="T41" fmla="*/ 124 h 645"/>
                <a:gd name="T42" fmla="*/ 22 w 496"/>
                <a:gd name="T43" fmla="*/ 124 h 645"/>
                <a:gd name="T44" fmla="*/ 25 w 496"/>
                <a:gd name="T45" fmla="*/ 130 h 645"/>
                <a:gd name="T46" fmla="*/ 33 w 496"/>
                <a:gd name="T47" fmla="*/ 116 h 645"/>
                <a:gd name="T48" fmla="*/ 42 w 496"/>
                <a:gd name="T49" fmla="*/ 123 h 645"/>
                <a:gd name="T50" fmla="*/ 48 w 496"/>
                <a:gd name="T51" fmla="*/ 122 h 645"/>
                <a:gd name="T52" fmla="*/ 50 w 496"/>
                <a:gd name="T53" fmla="*/ 99 h 645"/>
                <a:gd name="T54" fmla="*/ 132 w 496"/>
                <a:gd name="T55" fmla="*/ 29 h 645"/>
                <a:gd name="T56" fmla="*/ 164 w 496"/>
                <a:gd name="T57" fmla="*/ 2 h 645"/>
                <a:gd name="T58" fmla="*/ 189 w 496"/>
                <a:gd name="T59" fmla="*/ 15 h 645"/>
                <a:gd name="T60" fmla="*/ 222 w 496"/>
                <a:gd name="T61" fmla="*/ 127 h 645"/>
                <a:gd name="T62" fmla="*/ 281 w 496"/>
                <a:gd name="T63" fmla="*/ 168 h 645"/>
                <a:gd name="T64" fmla="*/ 294 w 496"/>
                <a:gd name="T65" fmla="*/ 270 h 645"/>
                <a:gd name="T66" fmla="*/ 336 w 496"/>
                <a:gd name="T67" fmla="*/ 336 h 645"/>
                <a:gd name="T68" fmla="*/ 396 w 496"/>
                <a:gd name="T69" fmla="*/ 375 h 645"/>
                <a:gd name="T70" fmla="*/ 430 w 496"/>
                <a:gd name="T71" fmla="*/ 430 h 645"/>
                <a:gd name="T72" fmla="*/ 441 w 496"/>
                <a:gd name="T73" fmla="*/ 476 h 645"/>
                <a:gd name="T74" fmla="*/ 475 w 496"/>
                <a:gd name="T75" fmla="*/ 542 h 645"/>
                <a:gd name="T76" fmla="*/ 486 w 496"/>
                <a:gd name="T77" fmla="*/ 587 h 645"/>
                <a:gd name="T78" fmla="*/ 486 w 496"/>
                <a:gd name="T79" fmla="*/ 637 h 645"/>
                <a:gd name="T80" fmla="*/ 438 w 496"/>
                <a:gd name="T81" fmla="*/ 599 h 645"/>
                <a:gd name="T82" fmla="*/ 435 w 496"/>
                <a:gd name="T83" fmla="*/ 600 h 645"/>
                <a:gd name="T84" fmla="*/ 453 w 496"/>
                <a:gd name="T85" fmla="*/ 635 h 645"/>
                <a:gd name="T86" fmla="*/ 432 w 496"/>
                <a:gd name="T87" fmla="*/ 612 h 645"/>
                <a:gd name="T88" fmla="*/ 420 w 496"/>
                <a:gd name="T89" fmla="*/ 587 h 645"/>
                <a:gd name="T90" fmla="*/ 383 w 496"/>
                <a:gd name="T91" fmla="*/ 566 h 645"/>
                <a:gd name="T92" fmla="*/ 343 w 496"/>
                <a:gd name="T93" fmla="*/ 519 h 645"/>
                <a:gd name="T94" fmla="*/ 330 w 496"/>
                <a:gd name="T95" fmla="*/ 501 h 645"/>
                <a:gd name="T96" fmla="*/ 306 w 496"/>
                <a:gd name="T97" fmla="*/ 462 h 645"/>
                <a:gd name="T98" fmla="*/ 259 w 496"/>
                <a:gd name="T99" fmla="*/ 421 h 645"/>
                <a:gd name="T100" fmla="*/ 279 w 496"/>
                <a:gd name="T101" fmla="*/ 431 h 645"/>
                <a:gd name="T102" fmla="*/ 277 w 496"/>
                <a:gd name="T103" fmla="*/ 425 h 645"/>
                <a:gd name="T104" fmla="*/ 271 w 496"/>
                <a:gd name="T105" fmla="*/ 417 h 645"/>
                <a:gd name="T106" fmla="*/ 264 w 496"/>
                <a:gd name="T107" fmla="*/ 417 h 645"/>
                <a:gd name="T108" fmla="*/ 201 w 496"/>
                <a:gd name="T109" fmla="*/ 365 h 645"/>
                <a:gd name="T110" fmla="*/ 227 w 496"/>
                <a:gd name="T111" fmla="*/ 381 h 645"/>
                <a:gd name="T112" fmla="*/ 235 w 496"/>
                <a:gd name="T113" fmla="*/ 372 h 645"/>
                <a:gd name="T114" fmla="*/ 217 w 496"/>
                <a:gd name="T115" fmla="*/ 363 h 645"/>
                <a:gd name="T116" fmla="*/ 179 w 496"/>
                <a:gd name="T117" fmla="*/ 346 h 645"/>
                <a:gd name="T118" fmla="*/ 170 w 496"/>
                <a:gd name="T119" fmla="*/ 341 h 645"/>
                <a:gd name="T120" fmla="*/ 176 w 496"/>
                <a:gd name="T121" fmla="*/ 327 h 645"/>
                <a:gd name="T122" fmla="*/ 174 w 496"/>
                <a:gd name="T123" fmla="*/ 306 h 645"/>
                <a:gd name="T124" fmla="*/ 159 w 496"/>
                <a:gd name="T125" fmla="*/ 28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6" h="645">
                  <a:moveTo>
                    <a:pt x="150" y="278"/>
                  </a:moveTo>
                  <a:lnTo>
                    <a:pt x="148" y="275"/>
                  </a:lnTo>
                  <a:lnTo>
                    <a:pt x="147" y="274"/>
                  </a:lnTo>
                  <a:lnTo>
                    <a:pt x="145" y="274"/>
                  </a:lnTo>
                  <a:lnTo>
                    <a:pt x="143" y="275"/>
                  </a:lnTo>
                  <a:lnTo>
                    <a:pt x="140" y="273"/>
                  </a:lnTo>
                  <a:lnTo>
                    <a:pt x="139" y="271"/>
                  </a:lnTo>
                  <a:lnTo>
                    <a:pt x="142" y="268"/>
                  </a:lnTo>
                  <a:lnTo>
                    <a:pt x="141" y="265"/>
                  </a:lnTo>
                  <a:lnTo>
                    <a:pt x="136" y="260"/>
                  </a:lnTo>
                  <a:lnTo>
                    <a:pt x="135" y="260"/>
                  </a:lnTo>
                  <a:lnTo>
                    <a:pt x="135" y="261"/>
                  </a:lnTo>
                  <a:lnTo>
                    <a:pt x="135" y="263"/>
                  </a:lnTo>
                  <a:lnTo>
                    <a:pt x="135" y="265"/>
                  </a:lnTo>
                  <a:lnTo>
                    <a:pt x="135" y="267"/>
                  </a:lnTo>
                  <a:lnTo>
                    <a:pt x="135" y="271"/>
                  </a:lnTo>
                  <a:lnTo>
                    <a:pt x="135" y="273"/>
                  </a:lnTo>
                  <a:lnTo>
                    <a:pt x="133" y="274"/>
                  </a:lnTo>
                  <a:lnTo>
                    <a:pt x="132" y="275"/>
                  </a:lnTo>
                  <a:lnTo>
                    <a:pt x="131" y="273"/>
                  </a:lnTo>
                  <a:lnTo>
                    <a:pt x="120" y="262"/>
                  </a:lnTo>
                  <a:lnTo>
                    <a:pt x="117" y="259"/>
                  </a:lnTo>
                  <a:lnTo>
                    <a:pt x="114" y="257"/>
                  </a:lnTo>
                  <a:lnTo>
                    <a:pt x="115" y="256"/>
                  </a:lnTo>
                  <a:lnTo>
                    <a:pt x="117" y="255"/>
                  </a:lnTo>
                  <a:lnTo>
                    <a:pt x="115" y="252"/>
                  </a:lnTo>
                  <a:lnTo>
                    <a:pt x="112" y="249"/>
                  </a:lnTo>
                  <a:lnTo>
                    <a:pt x="111" y="250"/>
                  </a:lnTo>
                  <a:lnTo>
                    <a:pt x="112" y="252"/>
                  </a:lnTo>
                  <a:lnTo>
                    <a:pt x="111" y="252"/>
                  </a:lnTo>
                  <a:lnTo>
                    <a:pt x="110" y="253"/>
                  </a:lnTo>
                  <a:lnTo>
                    <a:pt x="109" y="255"/>
                  </a:lnTo>
                  <a:lnTo>
                    <a:pt x="109" y="257"/>
                  </a:lnTo>
                  <a:lnTo>
                    <a:pt x="107" y="255"/>
                  </a:lnTo>
                  <a:lnTo>
                    <a:pt x="102" y="250"/>
                  </a:lnTo>
                  <a:lnTo>
                    <a:pt x="97" y="249"/>
                  </a:lnTo>
                  <a:lnTo>
                    <a:pt x="96" y="248"/>
                  </a:lnTo>
                  <a:lnTo>
                    <a:pt x="97" y="247"/>
                  </a:lnTo>
                  <a:lnTo>
                    <a:pt x="99" y="247"/>
                  </a:lnTo>
                  <a:lnTo>
                    <a:pt x="100" y="247"/>
                  </a:lnTo>
                  <a:lnTo>
                    <a:pt x="102" y="247"/>
                  </a:lnTo>
                  <a:lnTo>
                    <a:pt x="106" y="250"/>
                  </a:lnTo>
                  <a:lnTo>
                    <a:pt x="106" y="248"/>
                  </a:lnTo>
                  <a:lnTo>
                    <a:pt x="104" y="247"/>
                  </a:lnTo>
                  <a:lnTo>
                    <a:pt x="103" y="245"/>
                  </a:lnTo>
                  <a:lnTo>
                    <a:pt x="102" y="242"/>
                  </a:lnTo>
                  <a:lnTo>
                    <a:pt x="100" y="242"/>
                  </a:lnTo>
                  <a:lnTo>
                    <a:pt x="93" y="243"/>
                  </a:lnTo>
                  <a:lnTo>
                    <a:pt x="95" y="239"/>
                  </a:lnTo>
                  <a:lnTo>
                    <a:pt x="93" y="239"/>
                  </a:lnTo>
                  <a:lnTo>
                    <a:pt x="92" y="240"/>
                  </a:lnTo>
                  <a:lnTo>
                    <a:pt x="90" y="241"/>
                  </a:lnTo>
                  <a:lnTo>
                    <a:pt x="88" y="239"/>
                  </a:lnTo>
                  <a:lnTo>
                    <a:pt x="90" y="238"/>
                  </a:lnTo>
                  <a:lnTo>
                    <a:pt x="93" y="238"/>
                  </a:lnTo>
                  <a:lnTo>
                    <a:pt x="93" y="235"/>
                  </a:lnTo>
                  <a:lnTo>
                    <a:pt x="93" y="234"/>
                  </a:lnTo>
                  <a:lnTo>
                    <a:pt x="91" y="232"/>
                  </a:lnTo>
                  <a:lnTo>
                    <a:pt x="90" y="230"/>
                  </a:lnTo>
                  <a:lnTo>
                    <a:pt x="88" y="233"/>
                  </a:lnTo>
                  <a:lnTo>
                    <a:pt x="86" y="233"/>
                  </a:lnTo>
                  <a:lnTo>
                    <a:pt x="86" y="230"/>
                  </a:lnTo>
                  <a:lnTo>
                    <a:pt x="84" y="228"/>
                  </a:lnTo>
                  <a:lnTo>
                    <a:pt x="85" y="226"/>
                  </a:lnTo>
                  <a:lnTo>
                    <a:pt x="85" y="224"/>
                  </a:lnTo>
                  <a:lnTo>
                    <a:pt x="84" y="222"/>
                  </a:lnTo>
                  <a:lnTo>
                    <a:pt x="86" y="219"/>
                  </a:lnTo>
                  <a:lnTo>
                    <a:pt x="84" y="214"/>
                  </a:lnTo>
                  <a:lnTo>
                    <a:pt x="82" y="217"/>
                  </a:lnTo>
                  <a:lnTo>
                    <a:pt x="81" y="215"/>
                  </a:lnTo>
                  <a:lnTo>
                    <a:pt x="80" y="215"/>
                  </a:lnTo>
                  <a:lnTo>
                    <a:pt x="77" y="215"/>
                  </a:lnTo>
                  <a:lnTo>
                    <a:pt x="76" y="216"/>
                  </a:lnTo>
                  <a:lnTo>
                    <a:pt x="75" y="217"/>
                  </a:lnTo>
                  <a:lnTo>
                    <a:pt x="75" y="219"/>
                  </a:lnTo>
                  <a:lnTo>
                    <a:pt x="75" y="220"/>
                  </a:lnTo>
                  <a:lnTo>
                    <a:pt x="76" y="222"/>
                  </a:lnTo>
                  <a:lnTo>
                    <a:pt x="77" y="223"/>
                  </a:lnTo>
                  <a:lnTo>
                    <a:pt x="76" y="226"/>
                  </a:lnTo>
                  <a:lnTo>
                    <a:pt x="74" y="228"/>
                  </a:lnTo>
                  <a:lnTo>
                    <a:pt x="73" y="226"/>
                  </a:lnTo>
                  <a:lnTo>
                    <a:pt x="71" y="225"/>
                  </a:lnTo>
                  <a:lnTo>
                    <a:pt x="70" y="223"/>
                  </a:lnTo>
                  <a:lnTo>
                    <a:pt x="68" y="222"/>
                  </a:lnTo>
                  <a:lnTo>
                    <a:pt x="67" y="221"/>
                  </a:lnTo>
                  <a:lnTo>
                    <a:pt x="65" y="221"/>
                  </a:lnTo>
                  <a:lnTo>
                    <a:pt x="62" y="224"/>
                  </a:lnTo>
                  <a:lnTo>
                    <a:pt x="63" y="226"/>
                  </a:lnTo>
                  <a:lnTo>
                    <a:pt x="66" y="227"/>
                  </a:lnTo>
                  <a:lnTo>
                    <a:pt x="67" y="227"/>
                  </a:lnTo>
                  <a:lnTo>
                    <a:pt x="68" y="227"/>
                  </a:lnTo>
                  <a:lnTo>
                    <a:pt x="68" y="229"/>
                  </a:lnTo>
                  <a:lnTo>
                    <a:pt x="65" y="232"/>
                  </a:lnTo>
                  <a:lnTo>
                    <a:pt x="64" y="229"/>
                  </a:lnTo>
                  <a:lnTo>
                    <a:pt x="60" y="228"/>
                  </a:lnTo>
                  <a:lnTo>
                    <a:pt x="61" y="232"/>
                  </a:lnTo>
                  <a:lnTo>
                    <a:pt x="54" y="226"/>
                  </a:lnTo>
                  <a:lnTo>
                    <a:pt x="51" y="225"/>
                  </a:lnTo>
                  <a:lnTo>
                    <a:pt x="51" y="224"/>
                  </a:lnTo>
                  <a:lnTo>
                    <a:pt x="49" y="222"/>
                  </a:lnTo>
                  <a:lnTo>
                    <a:pt x="46" y="221"/>
                  </a:lnTo>
                  <a:lnTo>
                    <a:pt x="44" y="219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44" y="215"/>
                  </a:lnTo>
                  <a:lnTo>
                    <a:pt x="45" y="215"/>
                  </a:lnTo>
                  <a:lnTo>
                    <a:pt x="47" y="215"/>
                  </a:lnTo>
                  <a:lnTo>
                    <a:pt x="48" y="215"/>
                  </a:lnTo>
                  <a:lnTo>
                    <a:pt x="49" y="214"/>
                  </a:lnTo>
                  <a:lnTo>
                    <a:pt x="51" y="214"/>
                  </a:lnTo>
                  <a:lnTo>
                    <a:pt x="53" y="213"/>
                  </a:lnTo>
                  <a:lnTo>
                    <a:pt x="49" y="212"/>
                  </a:lnTo>
                  <a:lnTo>
                    <a:pt x="54" y="212"/>
                  </a:lnTo>
                  <a:lnTo>
                    <a:pt x="54" y="211"/>
                  </a:lnTo>
                  <a:lnTo>
                    <a:pt x="55" y="209"/>
                  </a:lnTo>
                  <a:lnTo>
                    <a:pt x="57" y="210"/>
                  </a:lnTo>
                  <a:lnTo>
                    <a:pt x="60" y="210"/>
                  </a:lnTo>
                  <a:lnTo>
                    <a:pt x="58" y="207"/>
                  </a:lnTo>
                  <a:lnTo>
                    <a:pt x="57" y="207"/>
                  </a:lnTo>
                  <a:lnTo>
                    <a:pt x="54" y="205"/>
                  </a:lnTo>
                  <a:lnTo>
                    <a:pt x="54" y="203"/>
                  </a:lnTo>
                  <a:lnTo>
                    <a:pt x="51" y="200"/>
                  </a:lnTo>
                  <a:lnTo>
                    <a:pt x="49" y="198"/>
                  </a:lnTo>
                  <a:lnTo>
                    <a:pt x="48" y="200"/>
                  </a:lnTo>
                  <a:lnTo>
                    <a:pt x="47" y="203"/>
                  </a:lnTo>
                  <a:lnTo>
                    <a:pt x="45" y="204"/>
                  </a:lnTo>
                  <a:lnTo>
                    <a:pt x="43" y="206"/>
                  </a:lnTo>
                  <a:lnTo>
                    <a:pt x="42" y="205"/>
                  </a:lnTo>
                  <a:lnTo>
                    <a:pt x="39" y="203"/>
                  </a:lnTo>
                  <a:lnTo>
                    <a:pt x="38" y="206"/>
                  </a:lnTo>
                  <a:lnTo>
                    <a:pt x="30" y="203"/>
                  </a:lnTo>
                  <a:lnTo>
                    <a:pt x="28" y="198"/>
                  </a:lnTo>
                  <a:lnTo>
                    <a:pt x="27" y="197"/>
                  </a:lnTo>
                  <a:lnTo>
                    <a:pt x="26" y="196"/>
                  </a:lnTo>
                  <a:lnTo>
                    <a:pt x="27" y="194"/>
                  </a:lnTo>
                  <a:lnTo>
                    <a:pt x="24" y="190"/>
                  </a:lnTo>
                  <a:lnTo>
                    <a:pt x="23" y="189"/>
                  </a:lnTo>
                  <a:lnTo>
                    <a:pt x="21" y="189"/>
                  </a:lnTo>
                  <a:lnTo>
                    <a:pt x="23" y="194"/>
                  </a:lnTo>
                  <a:lnTo>
                    <a:pt x="22" y="196"/>
                  </a:lnTo>
                  <a:lnTo>
                    <a:pt x="23" y="198"/>
                  </a:lnTo>
                  <a:lnTo>
                    <a:pt x="22" y="198"/>
                  </a:lnTo>
                  <a:lnTo>
                    <a:pt x="20" y="197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6" y="202"/>
                  </a:lnTo>
                  <a:lnTo>
                    <a:pt x="29" y="204"/>
                  </a:lnTo>
                  <a:lnTo>
                    <a:pt x="31" y="205"/>
                  </a:lnTo>
                  <a:lnTo>
                    <a:pt x="33" y="207"/>
                  </a:lnTo>
                  <a:lnTo>
                    <a:pt x="33" y="211"/>
                  </a:lnTo>
                  <a:lnTo>
                    <a:pt x="31" y="212"/>
                  </a:lnTo>
                  <a:lnTo>
                    <a:pt x="22" y="203"/>
                  </a:lnTo>
                  <a:lnTo>
                    <a:pt x="10" y="197"/>
                  </a:lnTo>
                  <a:lnTo>
                    <a:pt x="6" y="194"/>
                  </a:lnTo>
                  <a:lnTo>
                    <a:pt x="4" y="194"/>
                  </a:lnTo>
                  <a:lnTo>
                    <a:pt x="2" y="194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5" y="190"/>
                  </a:lnTo>
                  <a:lnTo>
                    <a:pt x="6" y="190"/>
                  </a:lnTo>
                  <a:lnTo>
                    <a:pt x="10" y="192"/>
                  </a:lnTo>
                  <a:lnTo>
                    <a:pt x="12" y="193"/>
                  </a:lnTo>
                  <a:lnTo>
                    <a:pt x="14" y="194"/>
                  </a:lnTo>
                  <a:lnTo>
                    <a:pt x="16" y="194"/>
                  </a:lnTo>
                  <a:lnTo>
                    <a:pt x="18" y="194"/>
                  </a:lnTo>
                  <a:lnTo>
                    <a:pt x="18" y="191"/>
                  </a:lnTo>
                  <a:lnTo>
                    <a:pt x="18" y="188"/>
                  </a:lnTo>
                  <a:lnTo>
                    <a:pt x="19" y="187"/>
                  </a:lnTo>
                  <a:lnTo>
                    <a:pt x="11" y="184"/>
                  </a:lnTo>
                  <a:lnTo>
                    <a:pt x="9" y="183"/>
                  </a:lnTo>
                  <a:lnTo>
                    <a:pt x="7" y="183"/>
                  </a:lnTo>
                  <a:lnTo>
                    <a:pt x="5" y="184"/>
                  </a:lnTo>
                  <a:lnTo>
                    <a:pt x="3" y="176"/>
                  </a:lnTo>
                  <a:lnTo>
                    <a:pt x="8" y="177"/>
                  </a:lnTo>
                  <a:lnTo>
                    <a:pt x="7" y="171"/>
                  </a:lnTo>
                  <a:lnTo>
                    <a:pt x="6" y="170"/>
                  </a:lnTo>
                  <a:lnTo>
                    <a:pt x="5" y="170"/>
                  </a:lnTo>
                  <a:lnTo>
                    <a:pt x="3" y="171"/>
                  </a:lnTo>
                  <a:lnTo>
                    <a:pt x="2" y="168"/>
                  </a:lnTo>
                  <a:lnTo>
                    <a:pt x="3" y="165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7" y="166"/>
                  </a:lnTo>
                  <a:lnTo>
                    <a:pt x="8" y="165"/>
                  </a:lnTo>
                  <a:lnTo>
                    <a:pt x="8" y="161"/>
                  </a:lnTo>
                  <a:lnTo>
                    <a:pt x="6" y="159"/>
                  </a:lnTo>
                  <a:lnTo>
                    <a:pt x="5" y="161"/>
                  </a:lnTo>
                  <a:lnTo>
                    <a:pt x="3" y="161"/>
                  </a:lnTo>
                  <a:lnTo>
                    <a:pt x="3" y="158"/>
                  </a:lnTo>
                  <a:lnTo>
                    <a:pt x="7" y="154"/>
                  </a:lnTo>
                  <a:lnTo>
                    <a:pt x="8" y="152"/>
                  </a:lnTo>
                  <a:lnTo>
                    <a:pt x="7" y="152"/>
                  </a:lnTo>
                  <a:lnTo>
                    <a:pt x="9" y="150"/>
                  </a:lnTo>
                  <a:lnTo>
                    <a:pt x="12" y="146"/>
                  </a:lnTo>
                  <a:lnTo>
                    <a:pt x="12" y="149"/>
                  </a:lnTo>
                  <a:lnTo>
                    <a:pt x="10" y="154"/>
                  </a:lnTo>
                  <a:lnTo>
                    <a:pt x="12" y="154"/>
                  </a:lnTo>
                  <a:lnTo>
                    <a:pt x="13" y="154"/>
                  </a:lnTo>
                  <a:lnTo>
                    <a:pt x="13" y="152"/>
                  </a:lnTo>
                  <a:lnTo>
                    <a:pt x="15" y="148"/>
                  </a:lnTo>
                  <a:lnTo>
                    <a:pt x="14" y="145"/>
                  </a:lnTo>
                  <a:lnTo>
                    <a:pt x="15" y="143"/>
                  </a:lnTo>
                  <a:lnTo>
                    <a:pt x="13" y="143"/>
                  </a:lnTo>
                  <a:lnTo>
                    <a:pt x="7" y="147"/>
                  </a:lnTo>
                  <a:lnTo>
                    <a:pt x="7" y="149"/>
                  </a:lnTo>
                  <a:lnTo>
                    <a:pt x="5" y="152"/>
                  </a:lnTo>
                  <a:lnTo>
                    <a:pt x="3" y="154"/>
                  </a:lnTo>
                  <a:lnTo>
                    <a:pt x="5" y="149"/>
                  </a:lnTo>
                  <a:lnTo>
                    <a:pt x="9" y="141"/>
                  </a:lnTo>
                  <a:lnTo>
                    <a:pt x="18" y="124"/>
                  </a:lnTo>
                  <a:lnTo>
                    <a:pt x="20" y="119"/>
                  </a:lnTo>
                  <a:lnTo>
                    <a:pt x="23" y="116"/>
                  </a:lnTo>
                  <a:lnTo>
                    <a:pt x="25" y="114"/>
                  </a:lnTo>
                  <a:lnTo>
                    <a:pt x="27" y="114"/>
                  </a:lnTo>
                  <a:lnTo>
                    <a:pt x="29" y="115"/>
                  </a:lnTo>
                  <a:lnTo>
                    <a:pt x="29" y="116"/>
                  </a:lnTo>
                  <a:lnTo>
                    <a:pt x="27" y="119"/>
                  </a:lnTo>
                  <a:lnTo>
                    <a:pt x="26" y="124"/>
                  </a:lnTo>
                  <a:lnTo>
                    <a:pt x="24" y="123"/>
                  </a:lnTo>
                  <a:lnTo>
                    <a:pt x="22" y="124"/>
                  </a:lnTo>
                  <a:lnTo>
                    <a:pt x="21" y="127"/>
                  </a:lnTo>
                  <a:lnTo>
                    <a:pt x="18" y="133"/>
                  </a:lnTo>
                  <a:lnTo>
                    <a:pt x="18" y="134"/>
                  </a:lnTo>
                  <a:lnTo>
                    <a:pt x="18" y="137"/>
                  </a:lnTo>
                  <a:lnTo>
                    <a:pt x="20" y="138"/>
                  </a:lnTo>
                  <a:lnTo>
                    <a:pt x="21" y="140"/>
                  </a:lnTo>
                  <a:lnTo>
                    <a:pt x="22" y="138"/>
                  </a:lnTo>
                  <a:lnTo>
                    <a:pt x="24" y="137"/>
                  </a:lnTo>
                  <a:lnTo>
                    <a:pt x="23" y="131"/>
                  </a:lnTo>
                  <a:lnTo>
                    <a:pt x="25" y="130"/>
                  </a:lnTo>
                  <a:lnTo>
                    <a:pt x="27" y="132"/>
                  </a:lnTo>
                  <a:lnTo>
                    <a:pt x="28" y="131"/>
                  </a:lnTo>
                  <a:lnTo>
                    <a:pt x="28" y="129"/>
                  </a:lnTo>
                  <a:lnTo>
                    <a:pt x="27" y="129"/>
                  </a:lnTo>
                  <a:lnTo>
                    <a:pt x="26" y="128"/>
                  </a:lnTo>
                  <a:lnTo>
                    <a:pt x="27" y="126"/>
                  </a:lnTo>
                  <a:lnTo>
                    <a:pt x="27" y="124"/>
                  </a:lnTo>
                  <a:lnTo>
                    <a:pt x="29" y="126"/>
                  </a:lnTo>
                  <a:lnTo>
                    <a:pt x="32" y="122"/>
                  </a:lnTo>
                  <a:lnTo>
                    <a:pt x="33" y="116"/>
                  </a:lnTo>
                  <a:lnTo>
                    <a:pt x="33" y="114"/>
                  </a:lnTo>
                  <a:lnTo>
                    <a:pt x="33" y="107"/>
                  </a:lnTo>
                  <a:lnTo>
                    <a:pt x="36" y="108"/>
                  </a:lnTo>
                  <a:lnTo>
                    <a:pt x="37" y="109"/>
                  </a:lnTo>
                  <a:lnTo>
                    <a:pt x="40" y="113"/>
                  </a:lnTo>
                  <a:lnTo>
                    <a:pt x="42" y="116"/>
                  </a:lnTo>
                  <a:lnTo>
                    <a:pt x="41" y="118"/>
                  </a:lnTo>
                  <a:lnTo>
                    <a:pt x="41" y="120"/>
                  </a:lnTo>
                  <a:lnTo>
                    <a:pt x="42" y="121"/>
                  </a:lnTo>
                  <a:lnTo>
                    <a:pt x="42" y="123"/>
                  </a:lnTo>
                  <a:lnTo>
                    <a:pt x="43" y="125"/>
                  </a:lnTo>
                  <a:lnTo>
                    <a:pt x="44" y="126"/>
                  </a:lnTo>
                  <a:lnTo>
                    <a:pt x="46" y="127"/>
                  </a:lnTo>
                  <a:lnTo>
                    <a:pt x="45" y="129"/>
                  </a:lnTo>
                  <a:lnTo>
                    <a:pt x="48" y="130"/>
                  </a:lnTo>
                  <a:lnTo>
                    <a:pt x="47" y="132"/>
                  </a:lnTo>
                  <a:lnTo>
                    <a:pt x="48" y="133"/>
                  </a:lnTo>
                  <a:lnTo>
                    <a:pt x="51" y="130"/>
                  </a:lnTo>
                  <a:lnTo>
                    <a:pt x="51" y="128"/>
                  </a:lnTo>
                  <a:lnTo>
                    <a:pt x="48" y="122"/>
                  </a:lnTo>
                  <a:lnTo>
                    <a:pt x="47" y="115"/>
                  </a:lnTo>
                  <a:lnTo>
                    <a:pt x="48" y="114"/>
                  </a:lnTo>
                  <a:lnTo>
                    <a:pt x="49" y="114"/>
                  </a:lnTo>
                  <a:lnTo>
                    <a:pt x="51" y="113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48" y="109"/>
                  </a:lnTo>
                  <a:lnTo>
                    <a:pt x="45" y="112"/>
                  </a:lnTo>
                  <a:lnTo>
                    <a:pt x="44" y="110"/>
                  </a:lnTo>
                  <a:lnTo>
                    <a:pt x="50" y="99"/>
                  </a:lnTo>
                  <a:lnTo>
                    <a:pt x="67" y="90"/>
                  </a:lnTo>
                  <a:lnTo>
                    <a:pt x="73" y="84"/>
                  </a:lnTo>
                  <a:lnTo>
                    <a:pt x="94" y="70"/>
                  </a:lnTo>
                  <a:lnTo>
                    <a:pt x="100" y="65"/>
                  </a:lnTo>
                  <a:lnTo>
                    <a:pt x="105" y="60"/>
                  </a:lnTo>
                  <a:lnTo>
                    <a:pt x="110" y="56"/>
                  </a:lnTo>
                  <a:lnTo>
                    <a:pt x="111" y="56"/>
                  </a:lnTo>
                  <a:lnTo>
                    <a:pt x="116" y="50"/>
                  </a:lnTo>
                  <a:lnTo>
                    <a:pt x="122" y="44"/>
                  </a:lnTo>
                  <a:lnTo>
                    <a:pt x="132" y="29"/>
                  </a:lnTo>
                  <a:lnTo>
                    <a:pt x="135" y="1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50" y="1"/>
                  </a:lnTo>
                  <a:lnTo>
                    <a:pt x="151" y="1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7" y="2"/>
                  </a:lnTo>
                  <a:lnTo>
                    <a:pt x="161" y="3"/>
                  </a:lnTo>
                  <a:lnTo>
                    <a:pt x="164" y="2"/>
                  </a:lnTo>
                  <a:lnTo>
                    <a:pt x="167" y="2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4" y="5"/>
                  </a:lnTo>
                  <a:lnTo>
                    <a:pt x="177" y="8"/>
                  </a:lnTo>
                  <a:lnTo>
                    <a:pt x="178" y="9"/>
                  </a:lnTo>
                  <a:lnTo>
                    <a:pt x="180" y="9"/>
                  </a:lnTo>
                  <a:lnTo>
                    <a:pt x="186" y="13"/>
                  </a:lnTo>
                  <a:lnTo>
                    <a:pt x="188" y="14"/>
                  </a:lnTo>
                  <a:lnTo>
                    <a:pt x="189" y="15"/>
                  </a:lnTo>
                  <a:lnTo>
                    <a:pt x="194" y="23"/>
                  </a:lnTo>
                  <a:lnTo>
                    <a:pt x="195" y="32"/>
                  </a:lnTo>
                  <a:lnTo>
                    <a:pt x="198" y="39"/>
                  </a:lnTo>
                  <a:lnTo>
                    <a:pt x="199" y="50"/>
                  </a:lnTo>
                  <a:lnTo>
                    <a:pt x="205" y="63"/>
                  </a:lnTo>
                  <a:lnTo>
                    <a:pt x="211" y="89"/>
                  </a:lnTo>
                  <a:lnTo>
                    <a:pt x="212" y="102"/>
                  </a:lnTo>
                  <a:lnTo>
                    <a:pt x="216" y="119"/>
                  </a:lnTo>
                  <a:lnTo>
                    <a:pt x="219" y="125"/>
                  </a:lnTo>
                  <a:lnTo>
                    <a:pt x="222" y="127"/>
                  </a:lnTo>
                  <a:lnTo>
                    <a:pt x="226" y="129"/>
                  </a:lnTo>
                  <a:lnTo>
                    <a:pt x="231" y="128"/>
                  </a:lnTo>
                  <a:lnTo>
                    <a:pt x="249" y="131"/>
                  </a:lnTo>
                  <a:lnTo>
                    <a:pt x="261" y="131"/>
                  </a:lnTo>
                  <a:lnTo>
                    <a:pt x="267" y="135"/>
                  </a:lnTo>
                  <a:lnTo>
                    <a:pt x="269" y="149"/>
                  </a:lnTo>
                  <a:lnTo>
                    <a:pt x="270" y="152"/>
                  </a:lnTo>
                  <a:lnTo>
                    <a:pt x="275" y="164"/>
                  </a:lnTo>
                  <a:lnTo>
                    <a:pt x="279" y="164"/>
                  </a:lnTo>
                  <a:lnTo>
                    <a:pt x="281" y="168"/>
                  </a:lnTo>
                  <a:lnTo>
                    <a:pt x="291" y="179"/>
                  </a:lnTo>
                  <a:lnTo>
                    <a:pt x="296" y="187"/>
                  </a:lnTo>
                  <a:lnTo>
                    <a:pt x="297" y="197"/>
                  </a:lnTo>
                  <a:lnTo>
                    <a:pt x="296" y="202"/>
                  </a:lnTo>
                  <a:lnTo>
                    <a:pt x="296" y="212"/>
                  </a:lnTo>
                  <a:lnTo>
                    <a:pt x="294" y="227"/>
                  </a:lnTo>
                  <a:lnTo>
                    <a:pt x="293" y="236"/>
                  </a:lnTo>
                  <a:lnTo>
                    <a:pt x="291" y="249"/>
                  </a:lnTo>
                  <a:lnTo>
                    <a:pt x="292" y="258"/>
                  </a:lnTo>
                  <a:lnTo>
                    <a:pt x="294" y="270"/>
                  </a:lnTo>
                  <a:lnTo>
                    <a:pt x="296" y="279"/>
                  </a:lnTo>
                  <a:lnTo>
                    <a:pt x="301" y="291"/>
                  </a:lnTo>
                  <a:lnTo>
                    <a:pt x="306" y="304"/>
                  </a:lnTo>
                  <a:lnTo>
                    <a:pt x="310" y="309"/>
                  </a:lnTo>
                  <a:lnTo>
                    <a:pt x="314" y="311"/>
                  </a:lnTo>
                  <a:lnTo>
                    <a:pt x="317" y="311"/>
                  </a:lnTo>
                  <a:lnTo>
                    <a:pt x="321" y="312"/>
                  </a:lnTo>
                  <a:lnTo>
                    <a:pt x="326" y="323"/>
                  </a:lnTo>
                  <a:lnTo>
                    <a:pt x="333" y="327"/>
                  </a:lnTo>
                  <a:lnTo>
                    <a:pt x="336" y="336"/>
                  </a:lnTo>
                  <a:lnTo>
                    <a:pt x="343" y="344"/>
                  </a:lnTo>
                  <a:lnTo>
                    <a:pt x="348" y="355"/>
                  </a:lnTo>
                  <a:lnTo>
                    <a:pt x="349" y="362"/>
                  </a:lnTo>
                  <a:lnTo>
                    <a:pt x="353" y="371"/>
                  </a:lnTo>
                  <a:lnTo>
                    <a:pt x="359" y="382"/>
                  </a:lnTo>
                  <a:lnTo>
                    <a:pt x="365" y="385"/>
                  </a:lnTo>
                  <a:lnTo>
                    <a:pt x="372" y="384"/>
                  </a:lnTo>
                  <a:lnTo>
                    <a:pt x="378" y="381"/>
                  </a:lnTo>
                  <a:lnTo>
                    <a:pt x="383" y="380"/>
                  </a:lnTo>
                  <a:lnTo>
                    <a:pt x="396" y="375"/>
                  </a:lnTo>
                  <a:lnTo>
                    <a:pt x="399" y="377"/>
                  </a:lnTo>
                  <a:lnTo>
                    <a:pt x="401" y="379"/>
                  </a:lnTo>
                  <a:lnTo>
                    <a:pt x="405" y="381"/>
                  </a:lnTo>
                  <a:lnTo>
                    <a:pt x="407" y="382"/>
                  </a:lnTo>
                  <a:lnTo>
                    <a:pt x="415" y="395"/>
                  </a:lnTo>
                  <a:lnTo>
                    <a:pt x="420" y="398"/>
                  </a:lnTo>
                  <a:lnTo>
                    <a:pt x="422" y="405"/>
                  </a:lnTo>
                  <a:lnTo>
                    <a:pt x="429" y="419"/>
                  </a:lnTo>
                  <a:lnTo>
                    <a:pt x="430" y="424"/>
                  </a:lnTo>
                  <a:lnTo>
                    <a:pt x="430" y="430"/>
                  </a:lnTo>
                  <a:lnTo>
                    <a:pt x="432" y="435"/>
                  </a:lnTo>
                  <a:lnTo>
                    <a:pt x="433" y="440"/>
                  </a:lnTo>
                  <a:lnTo>
                    <a:pt x="431" y="444"/>
                  </a:lnTo>
                  <a:lnTo>
                    <a:pt x="431" y="448"/>
                  </a:lnTo>
                  <a:lnTo>
                    <a:pt x="433" y="451"/>
                  </a:lnTo>
                  <a:lnTo>
                    <a:pt x="437" y="467"/>
                  </a:lnTo>
                  <a:lnTo>
                    <a:pt x="438" y="469"/>
                  </a:lnTo>
                  <a:lnTo>
                    <a:pt x="438" y="470"/>
                  </a:lnTo>
                  <a:lnTo>
                    <a:pt x="439" y="471"/>
                  </a:lnTo>
                  <a:lnTo>
                    <a:pt x="441" y="476"/>
                  </a:lnTo>
                  <a:lnTo>
                    <a:pt x="446" y="481"/>
                  </a:lnTo>
                  <a:lnTo>
                    <a:pt x="447" y="491"/>
                  </a:lnTo>
                  <a:lnTo>
                    <a:pt x="447" y="492"/>
                  </a:lnTo>
                  <a:lnTo>
                    <a:pt x="447" y="496"/>
                  </a:lnTo>
                  <a:lnTo>
                    <a:pt x="450" y="505"/>
                  </a:lnTo>
                  <a:lnTo>
                    <a:pt x="453" y="509"/>
                  </a:lnTo>
                  <a:lnTo>
                    <a:pt x="457" y="512"/>
                  </a:lnTo>
                  <a:lnTo>
                    <a:pt x="466" y="528"/>
                  </a:lnTo>
                  <a:lnTo>
                    <a:pt x="469" y="535"/>
                  </a:lnTo>
                  <a:lnTo>
                    <a:pt x="475" y="542"/>
                  </a:lnTo>
                  <a:lnTo>
                    <a:pt x="482" y="545"/>
                  </a:lnTo>
                  <a:lnTo>
                    <a:pt x="491" y="545"/>
                  </a:lnTo>
                  <a:lnTo>
                    <a:pt x="494" y="551"/>
                  </a:lnTo>
                  <a:lnTo>
                    <a:pt x="495" y="557"/>
                  </a:lnTo>
                  <a:lnTo>
                    <a:pt x="493" y="563"/>
                  </a:lnTo>
                  <a:lnTo>
                    <a:pt x="489" y="566"/>
                  </a:lnTo>
                  <a:lnTo>
                    <a:pt x="487" y="569"/>
                  </a:lnTo>
                  <a:lnTo>
                    <a:pt x="489" y="575"/>
                  </a:lnTo>
                  <a:lnTo>
                    <a:pt x="488" y="581"/>
                  </a:lnTo>
                  <a:lnTo>
                    <a:pt x="486" y="587"/>
                  </a:lnTo>
                  <a:lnTo>
                    <a:pt x="482" y="592"/>
                  </a:lnTo>
                  <a:lnTo>
                    <a:pt x="481" y="595"/>
                  </a:lnTo>
                  <a:lnTo>
                    <a:pt x="480" y="597"/>
                  </a:lnTo>
                  <a:lnTo>
                    <a:pt x="479" y="602"/>
                  </a:lnTo>
                  <a:lnTo>
                    <a:pt x="477" y="606"/>
                  </a:lnTo>
                  <a:lnTo>
                    <a:pt x="476" y="609"/>
                  </a:lnTo>
                  <a:lnTo>
                    <a:pt x="477" y="617"/>
                  </a:lnTo>
                  <a:lnTo>
                    <a:pt x="482" y="631"/>
                  </a:lnTo>
                  <a:lnTo>
                    <a:pt x="484" y="633"/>
                  </a:lnTo>
                  <a:lnTo>
                    <a:pt x="486" y="637"/>
                  </a:lnTo>
                  <a:lnTo>
                    <a:pt x="486" y="641"/>
                  </a:lnTo>
                  <a:lnTo>
                    <a:pt x="485" y="642"/>
                  </a:lnTo>
                  <a:lnTo>
                    <a:pt x="462" y="644"/>
                  </a:lnTo>
                  <a:lnTo>
                    <a:pt x="459" y="633"/>
                  </a:lnTo>
                  <a:lnTo>
                    <a:pt x="454" y="622"/>
                  </a:lnTo>
                  <a:lnTo>
                    <a:pt x="451" y="618"/>
                  </a:lnTo>
                  <a:lnTo>
                    <a:pt x="446" y="615"/>
                  </a:lnTo>
                  <a:lnTo>
                    <a:pt x="440" y="607"/>
                  </a:lnTo>
                  <a:lnTo>
                    <a:pt x="438" y="604"/>
                  </a:lnTo>
                  <a:lnTo>
                    <a:pt x="438" y="599"/>
                  </a:lnTo>
                  <a:lnTo>
                    <a:pt x="436" y="597"/>
                  </a:lnTo>
                  <a:lnTo>
                    <a:pt x="434" y="593"/>
                  </a:lnTo>
                  <a:lnTo>
                    <a:pt x="435" y="592"/>
                  </a:lnTo>
                  <a:lnTo>
                    <a:pt x="437" y="591"/>
                  </a:lnTo>
                  <a:lnTo>
                    <a:pt x="438" y="590"/>
                  </a:lnTo>
                  <a:lnTo>
                    <a:pt x="437" y="589"/>
                  </a:lnTo>
                  <a:lnTo>
                    <a:pt x="435" y="588"/>
                  </a:lnTo>
                  <a:lnTo>
                    <a:pt x="432" y="592"/>
                  </a:lnTo>
                  <a:lnTo>
                    <a:pt x="431" y="592"/>
                  </a:lnTo>
                  <a:lnTo>
                    <a:pt x="435" y="600"/>
                  </a:lnTo>
                  <a:lnTo>
                    <a:pt x="434" y="603"/>
                  </a:lnTo>
                  <a:lnTo>
                    <a:pt x="438" y="609"/>
                  </a:lnTo>
                  <a:lnTo>
                    <a:pt x="439" y="614"/>
                  </a:lnTo>
                  <a:lnTo>
                    <a:pt x="444" y="618"/>
                  </a:lnTo>
                  <a:lnTo>
                    <a:pt x="445" y="620"/>
                  </a:lnTo>
                  <a:lnTo>
                    <a:pt x="444" y="622"/>
                  </a:lnTo>
                  <a:lnTo>
                    <a:pt x="443" y="623"/>
                  </a:lnTo>
                  <a:lnTo>
                    <a:pt x="449" y="630"/>
                  </a:lnTo>
                  <a:lnTo>
                    <a:pt x="450" y="631"/>
                  </a:lnTo>
                  <a:lnTo>
                    <a:pt x="453" y="635"/>
                  </a:lnTo>
                  <a:lnTo>
                    <a:pt x="453" y="638"/>
                  </a:lnTo>
                  <a:lnTo>
                    <a:pt x="450" y="636"/>
                  </a:lnTo>
                  <a:lnTo>
                    <a:pt x="450" y="635"/>
                  </a:lnTo>
                  <a:lnTo>
                    <a:pt x="447" y="632"/>
                  </a:lnTo>
                  <a:lnTo>
                    <a:pt x="440" y="624"/>
                  </a:lnTo>
                  <a:lnTo>
                    <a:pt x="438" y="624"/>
                  </a:lnTo>
                  <a:lnTo>
                    <a:pt x="436" y="623"/>
                  </a:lnTo>
                  <a:lnTo>
                    <a:pt x="435" y="622"/>
                  </a:lnTo>
                  <a:lnTo>
                    <a:pt x="433" y="616"/>
                  </a:lnTo>
                  <a:lnTo>
                    <a:pt x="432" y="612"/>
                  </a:lnTo>
                  <a:lnTo>
                    <a:pt x="422" y="600"/>
                  </a:lnTo>
                  <a:lnTo>
                    <a:pt x="421" y="599"/>
                  </a:lnTo>
                  <a:lnTo>
                    <a:pt x="420" y="596"/>
                  </a:lnTo>
                  <a:lnTo>
                    <a:pt x="417" y="592"/>
                  </a:lnTo>
                  <a:lnTo>
                    <a:pt x="419" y="592"/>
                  </a:lnTo>
                  <a:lnTo>
                    <a:pt x="420" y="592"/>
                  </a:lnTo>
                  <a:lnTo>
                    <a:pt x="421" y="593"/>
                  </a:lnTo>
                  <a:lnTo>
                    <a:pt x="422" y="596"/>
                  </a:lnTo>
                  <a:lnTo>
                    <a:pt x="422" y="590"/>
                  </a:lnTo>
                  <a:lnTo>
                    <a:pt x="420" y="587"/>
                  </a:lnTo>
                  <a:lnTo>
                    <a:pt x="418" y="588"/>
                  </a:lnTo>
                  <a:lnTo>
                    <a:pt x="417" y="588"/>
                  </a:lnTo>
                  <a:lnTo>
                    <a:pt x="417" y="591"/>
                  </a:lnTo>
                  <a:lnTo>
                    <a:pt x="414" y="591"/>
                  </a:lnTo>
                  <a:lnTo>
                    <a:pt x="412" y="589"/>
                  </a:lnTo>
                  <a:lnTo>
                    <a:pt x="407" y="585"/>
                  </a:lnTo>
                  <a:lnTo>
                    <a:pt x="399" y="581"/>
                  </a:lnTo>
                  <a:lnTo>
                    <a:pt x="397" y="580"/>
                  </a:lnTo>
                  <a:lnTo>
                    <a:pt x="393" y="578"/>
                  </a:lnTo>
                  <a:lnTo>
                    <a:pt x="383" y="566"/>
                  </a:lnTo>
                  <a:lnTo>
                    <a:pt x="382" y="565"/>
                  </a:lnTo>
                  <a:lnTo>
                    <a:pt x="381" y="563"/>
                  </a:lnTo>
                  <a:lnTo>
                    <a:pt x="378" y="557"/>
                  </a:lnTo>
                  <a:lnTo>
                    <a:pt x="368" y="542"/>
                  </a:lnTo>
                  <a:lnTo>
                    <a:pt x="359" y="534"/>
                  </a:lnTo>
                  <a:lnTo>
                    <a:pt x="353" y="525"/>
                  </a:lnTo>
                  <a:lnTo>
                    <a:pt x="350" y="524"/>
                  </a:lnTo>
                  <a:lnTo>
                    <a:pt x="345" y="522"/>
                  </a:lnTo>
                  <a:lnTo>
                    <a:pt x="343" y="521"/>
                  </a:lnTo>
                  <a:lnTo>
                    <a:pt x="343" y="519"/>
                  </a:lnTo>
                  <a:lnTo>
                    <a:pt x="345" y="518"/>
                  </a:lnTo>
                  <a:lnTo>
                    <a:pt x="348" y="520"/>
                  </a:lnTo>
                  <a:lnTo>
                    <a:pt x="350" y="520"/>
                  </a:lnTo>
                  <a:lnTo>
                    <a:pt x="353" y="521"/>
                  </a:lnTo>
                  <a:lnTo>
                    <a:pt x="349" y="517"/>
                  </a:lnTo>
                  <a:lnTo>
                    <a:pt x="344" y="515"/>
                  </a:lnTo>
                  <a:lnTo>
                    <a:pt x="342" y="516"/>
                  </a:lnTo>
                  <a:lnTo>
                    <a:pt x="340" y="514"/>
                  </a:lnTo>
                  <a:lnTo>
                    <a:pt x="331" y="505"/>
                  </a:lnTo>
                  <a:lnTo>
                    <a:pt x="330" y="501"/>
                  </a:lnTo>
                  <a:lnTo>
                    <a:pt x="330" y="499"/>
                  </a:lnTo>
                  <a:lnTo>
                    <a:pt x="330" y="498"/>
                  </a:lnTo>
                  <a:lnTo>
                    <a:pt x="330" y="495"/>
                  </a:lnTo>
                  <a:lnTo>
                    <a:pt x="327" y="491"/>
                  </a:lnTo>
                  <a:lnTo>
                    <a:pt x="322" y="482"/>
                  </a:lnTo>
                  <a:lnTo>
                    <a:pt x="317" y="479"/>
                  </a:lnTo>
                  <a:lnTo>
                    <a:pt x="318" y="477"/>
                  </a:lnTo>
                  <a:lnTo>
                    <a:pt x="314" y="470"/>
                  </a:lnTo>
                  <a:lnTo>
                    <a:pt x="310" y="466"/>
                  </a:lnTo>
                  <a:lnTo>
                    <a:pt x="306" y="462"/>
                  </a:lnTo>
                  <a:lnTo>
                    <a:pt x="304" y="455"/>
                  </a:lnTo>
                  <a:lnTo>
                    <a:pt x="303" y="452"/>
                  </a:lnTo>
                  <a:lnTo>
                    <a:pt x="300" y="451"/>
                  </a:lnTo>
                  <a:lnTo>
                    <a:pt x="287" y="443"/>
                  </a:lnTo>
                  <a:lnTo>
                    <a:pt x="284" y="439"/>
                  </a:lnTo>
                  <a:lnTo>
                    <a:pt x="274" y="432"/>
                  </a:lnTo>
                  <a:lnTo>
                    <a:pt x="270" y="430"/>
                  </a:lnTo>
                  <a:lnTo>
                    <a:pt x="266" y="426"/>
                  </a:lnTo>
                  <a:lnTo>
                    <a:pt x="262" y="422"/>
                  </a:lnTo>
                  <a:lnTo>
                    <a:pt x="259" y="421"/>
                  </a:lnTo>
                  <a:lnTo>
                    <a:pt x="255" y="418"/>
                  </a:lnTo>
                  <a:lnTo>
                    <a:pt x="249" y="411"/>
                  </a:lnTo>
                  <a:lnTo>
                    <a:pt x="247" y="410"/>
                  </a:lnTo>
                  <a:lnTo>
                    <a:pt x="243" y="407"/>
                  </a:lnTo>
                  <a:lnTo>
                    <a:pt x="242" y="404"/>
                  </a:lnTo>
                  <a:lnTo>
                    <a:pt x="249" y="408"/>
                  </a:lnTo>
                  <a:lnTo>
                    <a:pt x="263" y="421"/>
                  </a:lnTo>
                  <a:lnTo>
                    <a:pt x="269" y="424"/>
                  </a:lnTo>
                  <a:lnTo>
                    <a:pt x="274" y="430"/>
                  </a:lnTo>
                  <a:lnTo>
                    <a:pt x="279" y="431"/>
                  </a:lnTo>
                  <a:lnTo>
                    <a:pt x="281" y="434"/>
                  </a:lnTo>
                  <a:lnTo>
                    <a:pt x="284" y="435"/>
                  </a:lnTo>
                  <a:lnTo>
                    <a:pt x="288" y="437"/>
                  </a:lnTo>
                  <a:lnTo>
                    <a:pt x="287" y="435"/>
                  </a:lnTo>
                  <a:lnTo>
                    <a:pt x="281" y="431"/>
                  </a:lnTo>
                  <a:lnTo>
                    <a:pt x="279" y="430"/>
                  </a:lnTo>
                  <a:lnTo>
                    <a:pt x="274" y="426"/>
                  </a:lnTo>
                  <a:lnTo>
                    <a:pt x="271" y="425"/>
                  </a:lnTo>
                  <a:lnTo>
                    <a:pt x="270" y="422"/>
                  </a:lnTo>
                  <a:lnTo>
                    <a:pt x="277" y="425"/>
                  </a:lnTo>
                  <a:lnTo>
                    <a:pt x="279" y="427"/>
                  </a:lnTo>
                  <a:lnTo>
                    <a:pt x="281" y="430"/>
                  </a:lnTo>
                  <a:lnTo>
                    <a:pt x="287" y="433"/>
                  </a:lnTo>
                  <a:lnTo>
                    <a:pt x="289" y="433"/>
                  </a:lnTo>
                  <a:lnTo>
                    <a:pt x="289" y="431"/>
                  </a:lnTo>
                  <a:lnTo>
                    <a:pt x="281" y="425"/>
                  </a:lnTo>
                  <a:lnTo>
                    <a:pt x="275" y="422"/>
                  </a:lnTo>
                  <a:lnTo>
                    <a:pt x="274" y="420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1" y="415"/>
                  </a:lnTo>
                  <a:lnTo>
                    <a:pt x="274" y="414"/>
                  </a:lnTo>
                  <a:lnTo>
                    <a:pt x="275" y="414"/>
                  </a:lnTo>
                  <a:lnTo>
                    <a:pt x="275" y="412"/>
                  </a:lnTo>
                  <a:lnTo>
                    <a:pt x="271" y="411"/>
                  </a:lnTo>
                  <a:lnTo>
                    <a:pt x="269" y="411"/>
                  </a:lnTo>
                  <a:lnTo>
                    <a:pt x="267" y="409"/>
                  </a:lnTo>
                  <a:lnTo>
                    <a:pt x="265" y="410"/>
                  </a:lnTo>
                  <a:lnTo>
                    <a:pt x="265" y="414"/>
                  </a:lnTo>
                  <a:lnTo>
                    <a:pt x="264" y="417"/>
                  </a:lnTo>
                  <a:lnTo>
                    <a:pt x="252" y="407"/>
                  </a:lnTo>
                  <a:lnTo>
                    <a:pt x="241" y="399"/>
                  </a:lnTo>
                  <a:lnTo>
                    <a:pt x="239" y="398"/>
                  </a:lnTo>
                  <a:lnTo>
                    <a:pt x="237" y="397"/>
                  </a:lnTo>
                  <a:lnTo>
                    <a:pt x="238" y="401"/>
                  </a:lnTo>
                  <a:lnTo>
                    <a:pt x="227" y="392"/>
                  </a:lnTo>
                  <a:lnTo>
                    <a:pt x="222" y="386"/>
                  </a:lnTo>
                  <a:lnTo>
                    <a:pt x="203" y="370"/>
                  </a:lnTo>
                  <a:lnTo>
                    <a:pt x="201" y="368"/>
                  </a:lnTo>
                  <a:lnTo>
                    <a:pt x="201" y="365"/>
                  </a:lnTo>
                  <a:lnTo>
                    <a:pt x="203" y="364"/>
                  </a:lnTo>
                  <a:lnTo>
                    <a:pt x="205" y="368"/>
                  </a:lnTo>
                  <a:lnTo>
                    <a:pt x="207" y="369"/>
                  </a:lnTo>
                  <a:lnTo>
                    <a:pt x="210" y="371"/>
                  </a:lnTo>
                  <a:lnTo>
                    <a:pt x="210" y="370"/>
                  </a:lnTo>
                  <a:lnTo>
                    <a:pt x="213" y="372"/>
                  </a:lnTo>
                  <a:lnTo>
                    <a:pt x="216" y="373"/>
                  </a:lnTo>
                  <a:lnTo>
                    <a:pt x="222" y="377"/>
                  </a:lnTo>
                  <a:lnTo>
                    <a:pt x="225" y="380"/>
                  </a:lnTo>
                  <a:lnTo>
                    <a:pt x="227" y="381"/>
                  </a:lnTo>
                  <a:lnTo>
                    <a:pt x="228" y="380"/>
                  </a:lnTo>
                  <a:lnTo>
                    <a:pt x="227" y="378"/>
                  </a:lnTo>
                  <a:lnTo>
                    <a:pt x="224" y="377"/>
                  </a:lnTo>
                  <a:lnTo>
                    <a:pt x="223" y="375"/>
                  </a:lnTo>
                  <a:lnTo>
                    <a:pt x="224" y="374"/>
                  </a:lnTo>
                  <a:lnTo>
                    <a:pt x="228" y="376"/>
                  </a:lnTo>
                  <a:lnTo>
                    <a:pt x="229" y="374"/>
                  </a:lnTo>
                  <a:lnTo>
                    <a:pt x="234" y="375"/>
                  </a:lnTo>
                  <a:lnTo>
                    <a:pt x="234" y="373"/>
                  </a:lnTo>
                  <a:lnTo>
                    <a:pt x="235" y="372"/>
                  </a:lnTo>
                  <a:lnTo>
                    <a:pt x="234" y="362"/>
                  </a:lnTo>
                  <a:lnTo>
                    <a:pt x="228" y="356"/>
                  </a:lnTo>
                  <a:lnTo>
                    <a:pt x="225" y="354"/>
                  </a:lnTo>
                  <a:lnTo>
                    <a:pt x="222" y="353"/>
                  </a:lnTo>
                  <a:lnTo>
                    <a:pt x="219" y="353"/>
                  </a:lnTo>
                  <a:lnTo>
                    <a:pt x="219" y="355"/>
                  </a:lnTo>
                  <a:lnTo>
                    <a:pt x="219" y="357"/>
                  </a:lnTo>
                  <a:lnTo>
                    <a:pt x="222" y="361"/>
                  </a:lnTo>
                  <a:lnTo>
                    <a:pt x="221" y="362"/>
                  </a:lnTo>
                  <a:lnTo>
                    <a:pt x="217" y="363"/>
                  </a:lnTo>
                  <a:lnTo>
                    <a:pt x="210" y="361"/>
                  </a:lnTo>
                  <a:lnTo>
                    <a:pt x="207" y="361"/>
                  </a:lnTo>
                  <a:lnTo>
                    <a:pt x="205" y="362"/>
                  </a:lnTo>
                  <a:lnTo>
                    <a:pt x="203" y="361"/>
                  </a:lnTo>
                  <a:lnTo>
                    <a:pt x="199" y="359"/>
                  </a:lnTo>
                  <a:lnTo>
                    <a:pt x="199" y="357"/>
                  </a:lnTo>
                  <a:lnTo>
                    <a:pt x="196" y="353"/>
                  </a:lnTo>
                  <a:lnTo>
                    <a:pt x="194" y="353"/>
                  </a:lnTo>
                  <a:lnTo>
                    <a:pt x="179" y="344"/>
                  </a:lnTo>
                  <a:lnTo>
                    <a:pt x="179" y="346"/>
                  </a:lnTo>
                  <a:lnTo>
                    <a:pt x="183" y="350"/>
                  </a:lnTo>
                  <a:lnTo>
                    <a:pt x="189" y="352"/>
                  </a:lnTo>
                  <a:lnTo>
                    <a:pt x="192" y="356"/>
                  </a:lnTo>
                  <a:lnTo>
                    <a:pt x="198" y="361"/>
                  </a:lnTo>
                  <a:lnTo>
                    <a:pt x="200" y="362"/>
                  </a:lnTo>
                  <a:lnTo>
                    <a:pt x="199" y="364"/>
                  </a:lnTo>
                  <a:lnTo>
                    <a:pt x="181" y="353"/>
                  </a:lnTo>
                  <a:lnTo>
                    <a:pt x="178" y="350"/>
                  </a:lnTo>
                  <a:lnTo>
                    <a:pt x="174" y="348"/>
                  </a:lnTo>
                  <a:lnTo>
                    <a:pt x="170" y="341"/>
                  </a:lnTo>
                  <a:lnTo>
                    <a:pt x="170" y="339"/>
                  </a:lnTo>
                  <a:lnTo>
                    <a:pt x="170" y="337"/>
                  </a:lnTo>
                  <a:lnTo>
                    <a:pt x="167" y="335"/>
                  </a:lnTo>
                  <a:lnTo>
                    <a:pt x="165" y="333"/>
                  </a:lnTo>
                  <a:lnTo>
                    <a:pt x="165" y="331"/>
                  </a:lnTo>
                  <a:lnTo>
                    <a:pt x="172" y="333"/>
                  </a:lnTo>
                  <a:lnTo>
                    <a:pt x="174" y="332"/>
                  </a:lnTo>
                  <a:lnTo>
                    <a:pt x="174" y="330"/>
                  </a:lnTo>
                  <a:lnTo>
                    <a:pt x="177" y="329"/>
                  </a:lnTo>
                  <a:lnTo>
                    <a:pt x="176" y="327"/>
                  </a:lnTo>
                  <a:lnTo>
                    <a:pt x="177" y="325"/>
                  </a:lnTo>
                  <a:lnTo>
                    <a:pt x="177" y="322"/>
                  </a:lnTo>
                  <a:lnTo>
                    <a:pt x="178" y="323"/>
                  </a:lnTo>
                  <a:lnTo>
                    <a:pt x="179" y="322"/>
                  </a:lnTo>
                  <a:lnTo>
                    <a:pt x="178" y="320"/>
                  </a:lnTo>
                  <a:lnTo>
                    <a:pt x="178" y="319"/>
                  </a:lnTo>
                  <a:lnTo>
                    <a:pt x="179" y="318"/>
                  </a:lnTo>
                  <a:lnTo>
                    <a:pt x="179" y="314"/>
                  </a:lnTo>
                  <a:lnTo>
                    <a:pt x="176" y="308"/>
                  </a:lnTo>
                  <a:lnTo>
                    <a:pt x="174" y="306"/>
                  </a:lnTo>
                  <a:lnTo>
                    <a:pt x="175" y="303"/>
                  </a:lnTo>
                  <a:lnTo>
                    <a:pt x="174" y="300"/>
                  </a:lnTo>
                  <a:lnTo>
                    <a:pt x="171" y="293"/>
                  </a:lnTo>
                  <a:lnTo>
                    <a:pt x="168" y="293"/>
                  </a:lnTo>
                  <a:lnTo>
                    <a:pt x="168" y="291"/>
                  </a:lnTo>
                  <a:lnTo>
                    <a:pt x="167" y="289"/>
                  </a:lnTo>
                  <a:lnTo>
                    <a:pt x="165" y="290"/>
                  </a:lnTo>
                  <a:lnTo>
                    <a:pt x="163" y="291"/>
                  </a:lnTo>
                  <a:lnTo>
                    <a:pt x="163" y="292"/>
                  </a:lnTo>
                  <a:lnTo>
                    <a:pt x="159" y="289"/>
                  </a:lnTo>
                  <a:lnTo>
                    <a:pt x="155" y="285"/>
                  </a:lnTo>
                  <a:lnTo>
                    <a:pt x="153" y="281"/>
                  </a:lnTo>
                  <a:lnTo>
                    <a:pt x="150" y="278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30" name="Freeform 416" descr="Papel carta">
              <a:extLst>
                <a:ext uri="{FF2B5EF4-FFF2-40B4-BE49-F238E27FC236}">
                  <a16:creationId xmlns:a16="http://schemas.microsoft.com/office/drawing/2014/main" id="{617C67B4-8D4E-4720-85A3-AD2656CF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725" y="4640304"/>
              <a:ext cx="280903" cy="222716"/>
            </a:xfrm>
            <a:custGeom>
              <a:avLst/>
              <a:gdLst>
                <a:gd name="T0" fmla="*/ 19 w 140"/>
                <a:gd name="T1" fmla="*/ 108 h 111"/>
                <a:gd name="T2" fmla="*/ 14 w 140"/>
                <a:gd name="T3" fmla="*/ 107 h 111"/>
                <a:gd name="T4" fmla="*/ 3 w 140"/>
                <a:gd name="T5" fmla="*/ 95 h 111"/>
                <a:gd name="T6" fmla="*/ 0 w 140"/>
                <a:gd name="T7" fmla="*/ 88 h 111"/>
                <a:gd name="T8" fmla="*/ 0 w 140"/>
                <a:gd name="T9" fmla="*/ 70 h 111"/>
                <a:gd name="T10" fmla="*/ 3 w 140"/>
                <a:gd name="T11" fmla="*/ 62 h 111"/>
                <a:gd name="T12" fmla="*/ 7 w 140"/>
                <a:gd name="T13" fmla="*/ 53 h 111"/>
                <a:gd name="T14" fmla="*/ 14 w 140"/>
                <a:gd name="T15" fmla="*/ 47 h 111"/>
                <a:gd name="T16" fmla="*/ 30 w 140"/>
                <a:gd name="T17" fmla="*/ 40 h 111"/>
                <a:gd name="T18" fmla="*/ 31 w 140"/>
                <a:gd name="T19" fmla="*/ 38 h 111"/>
                <a:gd name="T20" fmla="*/ 32 w 140"/>
                <a:gd name="T21" fmla="*/ 38 h 111"/>
                <a:gd name="T22" fmla="*/ 37 w 140"/>
                <a:gd name="T23" fmla="*/ 32 h 111"/>
                <a:gd name="T24" fmla="*/ 42 w 140"/>
                <a:gd name="T25" fmla="*/ 25 h 111"/>
                <a:gd name="T26" fmla="*/ 46 w 140"/>
                <a:gd name="T27" fmla="*/ 22 h 111"/>
                <a:gd name="T28" fmla="*/ 49 w 140"/>
                <a:gd name="T29" fmla="*/ 24 h 111"/>
                <a:gd name="T30" fmla="*/ 58 w 140"/>
                <a:gd name="T31" fmla="*/ 20 h 111"/>
                <a:gd name="T32" fmla="*/ 64 w 140"/>
                <a:gd name="T33" fmla="*/ 16 h 111"/>
                <a:gd name="T34" fmla="*/ 64 w 140"/>
                <a:gd name="T35" fmla="*/ 15 h 111"/>
                <a:gd name="T36" fmla="*/ 67 w 140"/>
                <a:gd name="T37" fmla="*/ 14 h 111"/>
                <a:gd name="T38" fmla="*/ 74 w 140"/>
                <a:gd name="T39" fmla="*/ 14 h 111"/>
                <a:gd name="T40" fmla="*/ 77 w 140"/>
                <a:gd name="T41" fmla="*/ 12 h 111"/>
                <a:gd name="T42" fmla="*/ 87 w 140"/>
                <a:gd name="T43" fmla="*/ 0 h 111"/>
                <a:gd name="T44" fmla="*/ 90 w 140"/>
                <a:gd name="T45" fmla="*/ 2 h 111"/>
                <a:gd name="T46" fmla="*/ 93 w 140"/>
                <a:gd name="T47" fmla="*/ 7 h 111"/>
                <a:gd name="T48" fmla="*/ 94 w 140"/>
                <a:gd name="T49" fmla="*/ 7 h 111"/>
                <a:gd name="T50" fmla="*/ 97 w 140"/>
                <a:gd name="T51" fmla="*/ 13 h 111"/>
                <a:gd name="T52" fmla="*/ 100 w 140"/>
                <a:gd name="T53" fmla="*/ 14 h 111"/>
                <a:gd name="T54" fmla="*/ 107 w 140"/>
                <a:gd name="T55" fmla="*/ 15 h 111"/>
                <a:gd name="T56" fmla="*/ 107 w 140"/>
                <a:gd name="T57" fmla="*/ 21 h 111"/>
                <a:gd name="T58" fmla="*/ 113 w 140"/>
                <a:gd name="T59" fmla="*/ 30 h 111"/>
                <a:gd name="T60" fmla="*/ 119 w 140"/>
                <a:gd name="T61" fmla="*/ 36 h 111"/>
                <a:gd name="T62" fmla="*/ 120 w 140"/>
                <a:gd name="T63" fmla="*/ 42 h 111"/>
                <a:gd name="T64" fmla="*/ 118 w 140"/>
                <a:gd name="T65" fmla="*/ 50 h 111"/>
                <a:gd name="T66" fmla="*/ 121 w 140"/>
                <a:gd name="T67" fmla="*/ 53 h 111"/>
                <a:gd name="T68" fmla="*/ 126 w 140"/>
                <a:gd name="T69" fmla="*/ 56 h 111"/>
                <a:gd name="T70" fmla="*/ 132 w 140"/>
                <a:gd name="T71" fmla="*/ 62 h 111"/>
                <a:gd name="T72" fmla="*/ 132 w 140"/>
                <a:gd name="T73" fmla="*/ 63 h 111"/>
                <a:gd name="T74" fmla="*/ 139 w 140"/>
                <a:gd name="T75" fmla="*/ 65 h 111"/>
                <a:gd name="T76" fmla="*/ 136 w 140"/>
                <a:gd name="T77" fmla="*/ 73 h 111"/>
                <a:gd name="T78" fmla="*/ 132 w 140"/>
                <a:gd name="T79" fmla="*/ 77 h 111"/>
                <a:gd name="T80" fmla="*/ 127 w 140"/>
                <a:gd name="T81" fmla="*/ 80 h 111"/>
                <a:gd name="T82" fmla="*/ 121 w 140"/>
                <a:gd name="T83" fmla="*/ 83 h 111"/>
                <a:gd name="T84" fmla="*/ 117 w 140"/>
                <a:gd name="T85" fmla="*/ 87 h 111"/>
                <a:gd name="T86" fmla="*/ 112 w 140"/>
                <a:gd name="T87" fmla="*/ 89 h 111"/>
                <a:gd name="T88" fmla="*/ 104 w 140"/>
                <a:gd name="T89" fmla="*/ 102 h 111"/>
                <a:gd name="T90" fmla="*/ 98 w 140"/>
                <a:gd name="T91" fmla="*/ 105 h 111"/>
                <a:gd name="T92" fmla="*/ 91 w 140"/>
                <a:gd name="T93" fmla="*/ 107 h 111"/>
                <a:gd name="T94" fmla="*/ 86 w 140"/>
                <a:gd name="T95" fmla="*/ 110 h 111"/>
                <a:gd name="T96" fmla="*/ 76 w 140"/>
                <a:gd name="T97" fmla="*/ 108 h 111"/>
                <a:gd name="T98" fmla="*/ 56 w 140"/>
                <a:gd name="T99" fmla="*/ 101 h 111"/>
                <a:gd name="T100" fmla="*/ 47 w 140"/>
                <a:gd name="T101" fmla="*/ 96 h 111"/>
                <a:gd name="T102" fmla="*/ 40 w 140"/>
                <a:gd name="T103" fmla="*/ 97 h 111"/>
                <a:gd name="T104" fmla="*/ 36 w 140"/>
                <a:gd name="T105" fmla="*/ 97 h 111"/>
                <a:gd name="T106" fmla="*/ 32 w 140"/>
                <a:gd name="T107" fmla="*/ 101 h 111"/>
                <a:gd name="T108" fmla="*/ 25 w 140"/>
                <a:gd name="T109" fmla="*/ 101 h 111"/>
                <a:gd name="T110" fmla="*/ 19 w 140"/>
                <a:gd name="T111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111">
                  <a:moveTo>
                    <a:pt x="19" y="108"/>
                  </a:moveTo>
                  <a:lnTo>
                    <a:pt x="14" y="107"/>
                  </a:lnTo>
                  <a:lnTo>
                    <a:pt x="3" y="95"/>
                  </a:lnTo>
                  <a:lnTo>
                    <a:pt x="0" y="88"/>
                  </a:lnTo>
                  <a:lnTo>
                    <a:pt x="0" y="70"/>
                  </a:lnTo>
                  <a:lnTo>
                    <a:pt x="3" y="62"/>
                  </a:lnTo>
                  <a:lnTo>
                    <a:pt x="7" y="53"/>
                  </a:lnTo>
                  <a:lnTo>
                    <a:pt x="14" y="47"/>
                  </a:lnTo>
                  <a:lnTo>
                    <a:pt x="30" y="40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7" y="32"/>
                  </a:lnTo>
                  <a:lnTo>
                    <a:pt x="42" y="25"/>
                  </a:lnTo>
                  <a:lnTo>
                    <a:pt x="46" y="22"/>
                  </a:lnTo>
                  <a:lnTo>
                    <a:pt x="49" y="24"/>
                  </a:lnTo>
                  <a:lnTo>
                    <a:pt x="58" y="20"/>
                  </a:lnTo>
                  <a:lnTo>
                    <a:pt x="64" y="16"/>
                  </a:lnTo>
                  <a:lnTo>
                    <a:pt x="64" y="15"/>
                  </a:lnTo>
                  <a:lnTo>
                    <a:pt x="67" y="14"/>
                  </a:lnTo>
                  <a:lnTo>
                    <a:pt x="74" y="14"/>
                  </a:lnTo>
                  <a:lnTo>
                    <a:pt x="77" y="12"/>
                  </a:lnTo>
                  <a:lnTo>
                    <a:pt x="87" y="0"/>
                  </a:lnTo>
                  <a:lnTo>
                    <a:pt x="90" y="2"/>
                  </a:lnTo>
                  <a:lnTo>
                    <a:pt x="93" y="7"/>
                  </a:lnTo>
                  <a:lnTo>
                    <a:pt x="94" y="7"/>
                  </a:lnTo>
                  <a:lnTo>
                    <a:pt x="97" y="13"/>
                  </a:lnTo>
                  <a:lnTo>
                    <a:pt x="100" y="14"/>
                  </a:lnTo>
                  <a:lnTo>
                    <a:pt x="107" y="15"/>
                  </a:lnTo>
                  <a:lnTo>
                    <a:pt x="107" y="21"/>
                  </a:lnTo>
                  <a:lnTo>
                    <a:pt x="113" y="30"/>
                  </a:lnTo>
                  <a:lnTo>
                    <a:pt x="119" y="36"/>
                  </a:lnTo>
                  <a:lnTo>
                    <a:pt x="120" y="42"/>
                  </a:lnTo>
                  <a:lnTo>
                    <a:pt x="118" y="50"/>
                  </a:lnTo>
                  <a:lnTo>
                    <a:pt x="121" y="53"/>
                  </a:lnTo>
                  <a:lnTo>
                    <a:pt x="126" y="56"/>
                  </a:lnTo>
                  <a:lnTo>
                    <a:pt x="132" y="62"/>
                  </a:lnTo>
                  <a:lnTo>
                    <a:pt x="132" y="63"/>
                  </a:lnTo>
                  <a:lnTo>
                    <a:pt x="139" y="65"/>
                  </a:lnTo>
                  <a:lnTo>
                    <a:pt x="136" y="73"/>
                  </a:lnTo>
                  <a:lnTo>
                    <a:pt x="132" y="77"/>
                  </a:lnTo>
                  <a:lnTo>
                    <a:pt x="127" y="80"/>
                  </a:lnTo>
                  <a:lnTo>
                    <a:pt x="121" y="83"/>
                  </a:lnTo>
                  <a:lnTo>
                    <a:pt x="117" y="87"/>
                  </a:lnTo>
                  <a:lnTo>
                    <a:pt x="112" y="89"/>
                  </a:lnTo>
                  <a:lnTo>
                    <a:pt x="104" y="102"/>
                  </a:lnTo>
                  <a:lnTo>
                    <a:pt x="98" y="105"/>
                  </a:lnTo>
                  <a:lnTo>
                    <a:pt x="91" y="107"/>
                  </a:lnTo>
                  <a:lnTo>
                    <a:pt x="86" y="110"/>
                  </a:lnTo>
                  <a:lnTo>
                    <a:pt x="76" y="108"/>
                  </a:lnTo>
                  <a:lnTo>
                    <a:pt x="56" y="101"/>
                  </a:lnTo>
                  <a:lnTo>
                    <a:pt x="47" y="96"/>
                  </a:lnTo>
                  <a:lnTo>
                    <a:pt x="40" y="97"/>
                  </a:lnTo>
                  <a:lnTo>
                    <a:pt x="36" y="97"/>
                  </a:lnTo>
                  <a:lnTo>
                    <a:pt x="32" y="101"/>
                  </a:lnTo>
                  <a:lnTo>
                    <a:pt x="25" y="101"/>
                  </a:lnTo>
                  <a:lnTo>
                    <a:pt x="19" y="108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31" name="Freeform 417" descr="Papel carta">
              <a:extLst>
                <a:ext uri="{FF2B5EF4-FFF2-40B4-BE49-F238E27FC236}">
                  <a16:creationId xmlns:a16="http://schemas.microsoft.com/office/drawing/2014/main" id="{9B963A33-5DA2-4AF2-9FB7-D7FD7FABE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421" y="3414361"/>
              <a:ext cx="1151704" cy="1284130"/>
            </a:xfrm>
            <a:custGeom>
              <a:avLst/>
              <a:gdLst>
                <a:gd name="T0" fmla="*/ 469 w 574"/>
                <a:gd name="T1" fmla="*/ 84 h 640"/>
                <a:gd name="T2" fmla="*/ 459 w 574"/>
                <a:gd name="T3" fmla="*/ 112 h 640"/>
                <a:gd name="T4" fmla="*/ 461 w 574"/>
                <a:gd name="T5" fmla="*/ 157 h 640"/>
                <a:gd name="T6" fmla="*/ 449 w 574"/>
                <a:gd name="T7" fmla="*/ 178 h 640"/>
                <a:gd name="T8" fmla="*/ 457 w 574"/>
                <a:gd name="T9" fmla="*/ 206 h 640"/>
                <a:gd name="T10" fmla="*/ 448 w 574"/>
                <a:gd name="T11" fmla="*/ 211 h 640"/>
                <a:gd name="T12" fmla="*/ 441 w 574"/>
                <a:gd name="T13" fmla="*/ 226 h 640"/>
                <a:gd name="T14" fmla="*/ 461 w 574"/>
                <a:gd name="T15" fmla="*/ 249 h 640"/>
                <a:gd name="T16" fmla="*/ 475 w 574"/>
                <a:gd name="T17" fmla="*/ 277 h 640"/>
                <a:gd name="T18" fmla="*/ 499 w 574"/>
                <a:gd name="T19" fmla="*/ 286 h 640"/>
                <a:gd name="T20" fmla="*/ 529 w 574"/>
                <a:gd name="T21" fmla="*/ 296 h 640"/>
                <a:gd name="T22" fmla="*/ 541 w 574"/>
                <a:gd name="T23" fmla="*/ 269 h 640"/>
                <a:gd name="T24" fmla="*/ 558 w 574"/>
                <a:gd name="T25" fmla="*/ 263 h 640"/>
                <a:gd name="T26" fmla="*/ 571 w 574"/>
                <a:gd name="T27" fmla="*/ 341 h 640"/>
                <a:gd name="T28" fmla="*/ 535 w 574"/>
                <a:gd name="T29" fmla="*/ 345 h 640"/>
                <a:gd name="T30" fmla="*/ 488 w 574"/>
                <a:gd name="T31" fmla="*/ 340 h 640"/>
                <a:gd name="T32" fmla="*/ 448 w 574"/>
                <a:gd name="T33" fmla="*/ 343 h 640"/>
                <a:gd name="T34" fmla="*/ 433 w 574"/>
                <a:gd name="T35" fmla="*/ 362 h 640"/>
                <a:gd name="T36" fmla="*/ 416 w 574"/>
                <a:gd name="T37" fmla="*/ 382 h 640"/>
                <a:gd name="T38" fmla="*/ 395 w 574"/>
                <a:gd name="T39" fmla="*/ 424 h 640"/>
                <a:gd name="T40" fmla="*/ 397 w 574"/>
                <a:gd name="T41" fmla="*/ 446 h 640"/>
                <a:gd name="T42" fmla="*/ 367 w 574"/>
                <a:gd name="T43" fmla="*/ 467 h 640"/>
                <a:gd name="T44" fmla="*/ 360 w 574"/>
                <a:gd name="T45" fmla="*/ 507 h 640"/>
                <a:gd name="T46" fmla="*/ 357 w 574"/>
                <a:gd name="T47" fmla="*/ 595 h 640"/>
                <a:gd name="T48" fmla="*/ 334 w 574"/>
                <a:gd name="T49" fmla="*/ 628 h 640"/>
                <a:gd name="T50" fmla="*/ 299 w 574"/>
                <a:gd name="T51" fmla="*/ 600 h 640"/>
                <a:gd name="T52" fmla="*/ 272 w 574"/>
                <a:gd name="T53" fmla="*/ 585 h 640"/>
                <a:gd name="T54" fmla="*/ 249 w 574"/>
                <a:gd name="T55" fmla="*/ 588 h 640"/>
                <a:gd name="T56" fmla="*/ 266 w 574"/>
                <a:gd name="T57" fmla="*/ 566 h 640"/>
                <a:gd name="T58" fmla="*/ 262 w 574"/>
                <a:gd name="T59" fmla="*/ 539 h 640"/>
                <a:gd name="T60" fmla="*/ 203 w 574"/>
                <a:gd name="T61" fmla="*/ 508 h 640"/>
                <a:gd name="T62" fmla="*/ 175 w 574"/>
                <a:gd name="T63" fmla="*/ 485 h 640"/>
                <a:gd name="T64" fmla="*/ 156 w 574"/>
                <a:gd name="T65" fmla="*/ 449 h 640"/>
                <a:gd name="T66" fmla="*/ 147 w 574"/>
                <a:gd name="T67" fmla="*/ 427 h 640"/>
                <a:gd name="T68" fmla="*/ 140 w 574"/>
                <a:gd name="T69" fmla="*/ 401 h 640"/>
                <a:gd name="T70" fmla="*/ 138 w 574"/>
                <a:gd name="T71" fmla="*/ 376 h 640"/>
                <a:gd name="T72" fmla="*/ 114 w 574"/>
                <a:gd name="T73" fmla="*/ 338 h 640"/>
                <a:gd name="T74" fmla="*/ 87 w 574"/>
                <a:gd name="T75" fmla="*/ 338 h 640"/>
                <a:gd name="T76" fmla="*/ 58 w 574"/>
                <a:gd name="T77" fmla="*/ 319 h 640"/>
                <a:gd name="T78" fmla="*/ 35 w 574"/>
                <a:gd name="T79" fmla="*/ 280 h 640"/>
                <a:gd name="T80" fmla="*/ 15 w 574"/>
                <a:gd name="T81" fmla="*/ 261 h 640"/>
                <a:gd name="T82" fmla="*/ 0 w 574"/>
                <a:gd name="T83" fmla="*/ 206 h 640"/>
                <a:gd name="T84" fmla="*/ 6 w 574"/>
                <a:gd name="T85" fmla="*/ 154 h 640"/>
                <a:gd name="T86" fmla="*/ 65 w 574"/>
                <a:gd name="T87" fmla="*/ 147 h 640"/>
                <a:gd name="T88" fmla="*/ 77 w 574"/>
                <a:gd name="T89" fmla="*/ 102 h 640"/>
                <a:gd name="T90" fmla="*/ 85 w 574"/>
                <a:gd name="T91" fmla="*/ 76 h 640"/>
                <a:gd name="T92" fmla="*/ 97 w 574"/>
                <a:gd name="T93" fmla="*/ 59 h 640"/>
                <a:gd name="T94" fmla="*/ 114 w 574"/>
                <a:gd name="T95" fmla="*/ 46 h 640"/>
                <a:gd name="T96" fmla="*/ 122 w 574"/>
                <a:gd name="T97" fmla="*/ 13 h 640"/>
                <a:gd name="T98" fmla="*/ 130 w 574"/>
                <a:gd name="T99" fmla="*/ 14 h 640"/>
                <a:gd name="T100" fmla="*/ 140 w 574"/>
                <a:gd name="T101" fmla="*/ 0 h 640"/>
                <a:gd name="T102" fmla="*/ 159 w 574"/>
                <a:gd name="T103" fmla="*/ 16 h 640"/>
                <a:gd name="T104" fmla="*/ 184 w 574"/>
                <a:gd name="T105" fmla="*/ 25 h 640"/>
                <a:gd name="T106" fmla="*/ 211 w 574"/>
                <a:gd name="T107" fmla="*/ 50 h 640"/>
                <a:gd name="T108" fmla="*/ 233 w 574"/>
                <a:gd name="T109" fmla="*/ 47 h 640"/>
                <a:gd name="T110" fmla="*/ 257 w 574"/>
                <a:gd name="T111" fmla="*/ 53 h 640"/>
                <a:gd name="T112" fmla="*/ 291 w 574"/>
                <a:gd name="T113" fmla="*/ 49 h 640"/>
                <a:gd name="T114" fmla="*/ 324 w 574"/>
                <a:gd name="T115" fmla="*/ 59 h 640"/>
                <a:gd name="T116" fmla="*/ 375 w 574"/>
                <a:gd name="T117" fmla="*/ 14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4" h="640">
                  <a:moveTo>
                    <a:pt x="420" y="23"/>
                  </a:moveTo>
                  <a:lnTo>
                    <a:pt x="437" y="40"/>
                  </a:lnTo>
                  <a:lnTo>
                    <a:pt x="452" y="57"/>
                  </a:lnTo>
                  <a:lnTo>
                    <a:pt x="464" y="72"/>
                  </a:lnTo>
                  <a:lnTo>
                    <a:pt x="469" y="84"/>
                  </a:lnTo>
                  <a:lnTo>
                    <a:pt x="468" y="88"/>
                  </a:lnTo>
                  <a:lnTo>
                    <a:pt x="468" y="94"/>
                  </a:lnTo>
                  <a:lnTo>
                    <a:pt x="464" y="99"/>
                  </a:lnTo>
                  <a:lnTo>
                    <a:pt x="462" y="104"/>
                  </a:lnTo>
                  <a:lnTo>
                    <a:pt x="459" y="112"/>
                  </a:lnTo>
                  <a:lnTo>
                    <a:pt x="459" y="133"/>
                  </a:lnTo>
                  <a:lnTo>
                    <a:pt x="462" y="141"/>
                  </a:lnTo>
                  <a:lnTo>
                    <a:pt x="463" y="152"/>
                  </a:lnTo>
                  <a:lnTo>
                    <a:pt x="462" y="156"/>
                  </a:lnTo>
                  <a:lnTo>
                    <a:pt x="461" y="157"/>
                  </a:lnTo>
                  <a:lnTo>
                    <a:pt x="459" y="157"/>
                  </a:lnTo>
                  <a:lnTo>
                    <a:pt x="452" y="169"/>
                  </a:lnTo>
                  <a:lnTo>
                    <a:pt x="451" y="172"/>
                  </a:lnTo>
                  <a:lnTo>
                    <a:pt x="451" y="175"/>
                  </a:lnTo>
                  <a:lnTo>
                    <a:pt x="449" y="178"/>
                  </a:lnTo>
                  <a:lnTo>
                    <a:pt x="445" y="182"/>
                  </a:lnTo>
                  <a:lnTo>
                    <a:pt x="443" y="186"/>
                  </a:lnTo>
                  <a:lnTo>
                    <a:pt x="445" y="190"/>
                  </a:lnTo>
                  <a:lnTo>
                    <a:pt x="451" y="196"/>
                  </a:lnTo>
                  <a:lnTo>
                    <a:pt x="457" y="206"/>
                  </a:lnTo>
                  <a:lnTo>
                    <a:pt x="457" y="210"/>
                  </a:lnTo>
                  <a:lnTo>
                    <a:pt x="457" y="212"/>
                  </a:lnTo>
                  <a:lnTo>
                    <a:pt x="452" y="211"/>
                  </a:lnTo>
                  <a:lnTo>
                    <a:pt x="450" y="210"/>
                  </a:lnTo>
                  <a:lnTo>
                    <a:pt x="448" y="211"/>
                  </a:lnTo>
                  <a:lnTo>
                    <a:pt x="443" y="212"/>
                  </a:lnTo>
                  <a:lnTo>
                    <a:pt x="441" y="215"/>
                  </a:lnTo>
                  <a:lnTo>
                    <a:pt x="441" y="218"/>
                  </a:lnTo>
                  <a:lnTo>
                    <a:pt x="440" y="222"/>
                  </a:lnTo>
                  <a:lnTo>
                    <a:pt x="441" y="226"/>
                  </a:lnTo>
                  <a:lnTo>
                    <a:pt x="443" y="229"/>
                  </a:lnTo>
                  <a:lnTo>
                    <a:pt x="445" y="231"/>
                  </a:lnTo>
                  <a:lnTo>
                    <a:pt x="449" y="235"/>
                  </a:lnTo>
                  <a:lnTo>
                    <a:pt x="457" y="246"/>
                  </a:lnTo>
                  <a:lnTo>
                    <a:pt x="461" y="249"/>
                  </a:lnTo>
                  <a:lnTo>
                    <a:pt x="463" y="253"/>
                  </a:lnTo>
                  <a:lnTo>
                    <a:pt x="466" y="257"/>
                  </a:lnTo>
                  <a:lnTo>
                    <a:pt x="467" y="259"/>
                  </a:lnTo>
                  <a:lnTo>
                    <a:pt x="473" y="273"/>
                  </a:lnTo>
                  <a:lnTo>
                    <a:pt x="475" y="277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8" y="286"/>
                  </a:lnTo>
                  <a:lnTo>
                    <a:pt x="493" y="286"/>
                  </a:lnTo>
                  <a:lnTo>
                    <a:pt x="499" y="286"/>
                  </a:lnTo>
                  <a:lnTo>
                    <a:pt x="509" y="284"/>
                  </a:lnTo>
                  <a:lnTo>
                    <a:pt x="514" y="287"/>
                  </a:lnTo>
                  <a:lnTo>
                    <a:pt x="518" y="288"/>
                  </a:lnTo>
                  <a:lnTo>
                    <a:pt x="523" y="291"/>
                  </a:lnTo>
                  <a:lnTo>
                    <a:pt x="529" y="296"/>
                  </a:lnTo>
                  <a:lnTo>
                    <a:pt x="531" y="292"/>
                  </a:lnTo>
                  <a:lnTo>
                    <a:pt x="532" y="289"/>
                  </a:lnTo>
                  <a:lnTo>
                    <a:pt x="534" y="286"/>
                  </a:lnTo>
                  <a:lnTo>
                    <a:pt x="539" y="273"/>
                  </a:lnTo>
                  <a:lnTo>
                    <a:pt x="541" y="269"/>
                  </a:lnTo>
                  <a:lnTo>
                    <a:pt x="541" y="264"/>
                  </a:lnTo>
                  <a:lnTo>
                    <a:pt x="546" y="251"/>
                  </a:lnTo>
                  <a:lnTo>
                    <a:pt x="550" y="248"/>
                  </a:lnTo>
                  <a:lnTo>
                    <a:pt x="554" y="252"/>
                  </a:lnTo>
                  <a:lnTo>
                    <a:pt x="558" y="263"/>
                  </a:lnTo>
                  <a:lnTo>
                    <a:pt x="563" y="274"/>
                  </a:lnTo>
                  <a:lnTo>
                    <a:pt x="567" y="281"/>
                  </a:lnTo>
                  <a:lnTo>
                    <a:pt x="571" y="296"/>
                  </a:lnTo>
                  <a:lnTo>
                    <a:pt x="573" y="334"/>
                  </a:lnTo>
                  <a:lnTo>
                    <a:pt x="571" y="341"/>
                  </a:lnTo>
                  <a:lnTo>
                    <a:pt x="568" y="343"/>
                  </a:lnTo>
                  <a:lnTo>
                    <a:pt x="561" y="342"/>
                  </a:lnTo>
                  <a:lnTo>
                    <a:pt x="551" y="343"/>
                  </a:lnTo>
                  <a:lnTo>
                    <a:pt x="543" y="343"/>
                  </a:lnTo>
                  <a:lnTo>
                    <a:pt x="535" y="345"/>
                  </a:lnTo>
                  <a:lnTo>
                    <a:pt x="529" y="349"/>
                  </a:lnTo>
                  <a:lnTo>
                    <a:pt x="526" y="346"/>
                  </a:lnTo>
                  <a:lnTo>
                    <a:pt x="521" y="343"/>
                  </a:lnTo>
                  <a:lnTo>
                    <a:pt x="504" y="343"/>
                  </a:lnTo>
                  <a:lnTo>
                    <a:pt x="488" y="340"/>
                  </a:lnTo>
                  <a:lnTo>
                    <a:pt x="474" y="339"/>
                  </a:lnTo>
                  <a:lnTo>
                    <a:pt x="470" y="337"/>
                  </a:lnTo>
                  <a:lnTo>
                    <a:pt x="462" y="337"/>
                  </a:lnTo>
                  <a:lnTo>
                    <a:pt x="450" y="340"/>
                  </a:lnTo>
                  <a:lnTo>
                    <a:pt x="448" y="343"/>
                  </a:lnTo>
                  <a:lnTo>
                    <a:pt x="447" y="348"/>
                  </a:lnTo>
                  <a:lnTo>
                    <a:pt x="447" y="353"/>
                  </a:lnTo>
                  <a:lnTo>
                    <a:pt x="444" y="355"/>
                  </a:lnTo>
                  <a:lnTo>
                    <a:pt x="437" y="359"/>
                  </a:lnTo>
                  <a:lnTo>
                    <a:pt x="433" y="362"/>
                  </a:lnTo>
                  <a:lnTo>
                    <a:pt x="431" y="365"/>
                  </a:lnTo>
                  <a:lnTo>
                    <a:pt x="425" y="375"/>
                  </a:lnTo>
                  <a:lnTo>
                    <a:pt x="422" y="379"/>
                  </a:lnTo>
                  <a:lnTo>
                    <a:pt x="420" y="383"/>
                  </a:lnTo>
                  <a:lnTo>
                    <a:pt x="416" y="382"/>
                  </a:lnTo>
                  <a:lnTo>
                    <a:pt x="402" y="390"/>
                  </a:lnTo>
                  <a:lnTo>
                    <a:pt x="398" y="396"/>
                  </a:lnTo>
                  <a:lnTo>
                    <a:pt x="395" y="408"/>
                  </a:lnTo>
                  <a:lnTo>
                    <a:pt x="393" y="413"/>
                  </a:lnTo>
                  <a:lnTo>
                    <a:pt x="395" y="424"/>
                  </a:lnTo>
                  <a:lnTo>
                    <a:pt x="393" y="436"/>
                  </a:lnTo>
                  <a:lnTo>
                    <a:pt x="395" y="439"/>
                  </a:lnTo>
                  <a:lnTo>
                    <a:pt x="398" y="443"/>
                  </a:lnTo>
                  <a:lnTo>
                    <a:pt x="399" y="445"/>
                  </a:lnTo>
                  <a:lnTo>
                    <a:pt x="397" y="446"/>
                  </a:lnTo>
                  <a:lnTo>
                    <a:pt x="383" y="447"/>
                  </a:lnTo>
                  <a:lnTo>
                    <a:pt x="381" y="449"/>
                  </a:lnTo>
                  <a:lnTo>
                    <a:pt x="380" y="454"/>
                  </a:lnTo>
                  <a:lnTo>
                    <a:pt x="371" y="463"/>
                  </a:lnTo>
                  <a:lnTo>
                    <a:pt x="367" y="467"/>
                  </a:lnTo>
                  <a:lnTo>
                    <a:pt x="364" y="472"/>
                  </a:lnTo>
                  <a:lnTo>
                    <a:pt x="362" y="485"/>
                  </a:lnTo>
                  <a:lnTo>
                    <a:pt x="361" y="502"/>
                  </a:lnTo>
                  <a:lnTo>
                    <a:pt x="360" y="506"/>
                  </a:lnTo>
                  <a:lnTo>
                    <a:pt x="360" y="507"/>
                  </a:lnTo>
                  <a:lnTo>
                    <a:pt x="355" y="514"/>
                  </a:lnTo>
                  <a:lnTo>
                    <a:pt x="355" y="534"/>
                  </a:lnTo>
                  <a:lnTo>
                    <a:pt x="354" y="538"/>
                  </a:lnTo>
                  <a:lnTo>
                    <a:pt x="354" y="584"/>
                  </a:lnTo>
                  <a:lnTo>
                    <a:pt x="357" y="595"/>
                  </a:lnTo>
                  <a:lnTo>
                    <a:pt x="355" y="598"/>
                  </a:lnTo>
                  <a:lnTo>
                    <a:pt x="353" y="604"/>
                  </a:lnTo>
                  <a:lnTo>
                    <a:pt x="339" y="633"/>
                  </a:lnTo>
                  <a:lnTo>
                    <a:pt x="337" y="639"/>
                  </a:lnTo>
                  <a:lnTo>
                    <a:pt x="334" y="628"/>
                  </a:lnTo>
                  <a:lnTo>
                    <a:pt x="325" y="627"/>
                  </a:lnTo>
                  <a:lnTo>
                    <a:pt x="316" y="624"/>
                  </a:lnTo>
                  <a:lnTo>
                    <a:pt x="305" y="616"/>
                  </a:lnTo>
                  <a:lnTo>
                    <a:pt x="301" y="608"/>
                  </a:lnTo>
                  <a:lnTo>
                    <a:pt x="299" y="600"/>
                  </a:lnTo>
                  <a:lnTo>
                    <a:pt x="298" y="591"/>
                  </a:lnTo>
                  <a:lnTo>
                    <a:pt x="293" y="585"/>
                  </a:lnTo>
                  <a:lnTo>
                    <a:pt x="290" y="582"/>
                  </a:lnTo>
                  <a:lnTo>
                    <a:pt x="286" y="581"/>
                  </a:lnTo>
                  <a:lnTo>
                    <a:pt x="272" y="585"/>
                  </a:lnTo>
                  <a:lnTo>
                    <a:pt x="268" y="586"/>
                  </a:lnTo>
                  <a:lnTo>
                    <a:pt x="266" y="589"/>
                  </a:lnTo>
                  <a:lnTo>
                    <a:pt x="261" y="590"/>
                  </a:lnTo>
                  <a:lnTo>
                    <a:pt x="252" y="590"/>
                  </a:lnTo>
                  <a:lnTo>
                    <a:pt x="249" y="588"/>
                  </a:lnTo>
                  <a:lnTo>
                    <a:pt x="248" y="585"/>
                  </a:lnTo>
                  <a:lnTo>
                    <a:pt x="248" y="582"/>
                  </a:lnTo>
                  <a:lnTo>
                    <a:pt x="251" y="579"/>
                  </a:lnTo>
                  <a:lnTo>
                    <a:pt x="257" y="575"/>
                  </a:lnTo>
                  <a:lnTo>
                    <a:pt x="266" y="566"/>
                  </a:lnTo>
                  <a:lnTo>
                    <a:pt x="264" y="560"/>
                  </a:lnTo>
                  <a:lnTo>
                    <a:pt x="263" y="556"/>
                  </a:lnTo>
                  <a:lnTo>
                    <a:pt x="262" y="550"/>
                  </a:lnTo>
                  <a:lnTo>
                    <a:pt x="263" y="546"/>
                  </a:lnTo>
                  <a:lnTo>
                    <a:pt x="262" y="539"/>
                  </a:lnTo>
                  <a:lnTo>
                    <a:pt x="256" y="524"/>
                  </a:lnTo>
                  <a:lnTo>
                    <a:pt x="222" y="514"/>
                  </a:lnTo>
                  <a:lnTo>
                    <a:pt x="214" y="515"/>
                  </a:lnTo>
                  <a:lnTo>
                    <a:pt x="204" y="514"/>
                  </a:lnTo>
                  <a:lnTo>
                    <a:pt x="203" y="508"/>
                  </a:lnTo>
                  <a:lnTo>
                    <a:pt x="200" y="502"/>
                  </a:lnTo>
                  <a:lnTo>
                    <a:pt x="191" y="502"/>
                  </a:lnTo>
                  <a:lnTo>
                    <a:pt x="184" y="499"/>
                  </a:lnTo>
                  <a:lnTo>
                    <a:pt x="178" y="492"/>
                  </a:lnTo>
                  <a:lnTo>
                    <a:pt x="175" y="485"/>
                  </a:lnTo>
                  <a:lnTo>
                    <a:pt x="166" y="469"/>
                  </a:lnTo>
                  <a:lnTo>
                    <a:pt x="162" y="466"/>
                  </a:lnTo>
                  <a:lnTo>
                    <a:pt x="159" y="462"/>
                  </a:lnTo>
                  <a:lnTo>
                    <a:pt x="156" y="453"/>
                  </a:lnTo>
                  <a:lnTo>
                    <a:pt x="156" y="449"/>
                  </a:lnTo>
                  <a:lnTo>
                    <a:pt x="156" y="448"/>
                  </a:lnTo>
                  <a:lnTo>
                    <a:pt x="155" y="438"/>
                  </a:lnTo>
                  <a:lnTo>
                    <a:pt x="150" y="433"/>
                  </a:lnTo>
                  <a:lnTo>
                    <a:pt x="148" y="428"/>
                  </a:lnTo>
                  <a:lnTo>
                    <a:pt x="147" y="427"/>
                  </a:lnTo>
                  <a:lnTo>
                    <a:pt x="147" y="426"/>
                  </a:lnTo>
                  <a:lnTo>
                    <a:pt x="146" y="424"/>
                  </a:lnTo>
                  <a:lnTo>
                    <a:pt x="142" y="408"/>
                  </a:lnTo>
                  <a:lnTo>
                    <a:pt x="140" y="405"/>
                  </a:lnTo>
                  <a:lnTo>
                    <a:pt x="140" y="401"/>
                  </a:lnTo>
                  <a:lnTo>
                    <a:pt x="142" y="397"/>
                  </a:lnTo>
                  <a:lnTo>
                    <a:pt x="141" y="392"/>
                  </a:lnTo>
                  <a:lnTo>
                    <a:pt x="139" y="387"/>
                  </a:lnTo>
                  <a:lnTo>
                    <a:pt x="139" y="381"/>
                  </a:lnTo>
                  <a:lnTo>
                    <a:pt x="138" y="376"/>
                  </a:lnTo>
                  <a:lnTo>
                    <a:pt x="131" y="362"/>
                  </a:lnTo>
                  <a:lnTo>
                    <a:pt x="129" y="355"/>
                  </a:lnTo>
                  <a:lnTo>
                    <a:pt x="124" y="352"/>
                  </a:lnTo>
                  <a:lnTo>
                    <a:pt x="116" y="339"/>
                  </a:lnTo>
                  <a:lnTo>
                    <a:pt x="114" y="338"/>
                  </a:lnTo>
                  <a:lnTo>
                    <a:pt x="110" y="336"/>
                  </a:lnTo>
                  <a:lnTo>
                    <a:pt x="108" y="334"/>
                  </a:lnTo>
                  <a:lnTo>
                    <a:pt x="105" y="332"/>
                  </a:lnTo>
                  <a:lnTo>
                    <a:pt x="92" y="337"/>
                  </a:lnTo>
                  <a:lnTo>
                    <a:pt x="87" y="338"/>
                  </a:lnTo>
                  <a:lnTo>
                    <a:pt x="81" y="341"/>
                  </a:lnTo>
                  <a:lnTo>
                    <a:pt x="74" y="342"/>
                  </a:lnTo>
                  <a:lnTo>
                    <a:pt x="68" y="339"/>
                  </a:lnTo>
                  <a:lnTo>
                    <a:pt x="62" y="328"/>
                  </a:lnTo>
                  <a:lnTo>
                    <a:pt x="58" y="319"/>
                  </a:lnTo>
                  <a:lnTo>
                    <a:pt x="57" y="312"/>
                  </a:lnTo>
                  <a:lnTo>
                    <a:pt x="52" y="301"/>
                  </a:lnTo>
                  <a:lnTo>
                    <a:pt x="45" y="293"/>
                  </a:lnTo>
                  <a:lnTo>
                    <a:pt x="42" y="284"/>
                  </a:lnTo>
                  <a:lnTo>
                    <a:pt x="35" y="280"/>
                  </a:lnTo>
                  <a:lnTo>
                    <a:pt x="30" y="269"/>
                  </a:lnTo>
                  <a:lnTo>
                    <a:pt x="26" y="268"/>
                  </a:lnTo>
                  <a:lnTo>
                    <a:pt x="23" y="268"/>
                  </a:lnTo>
                  <a:lnTo>
                    <a:pt x="19" y="266"/>
                  </a:lnTo>
                  <a:lnTo>
                    <a:pt x="15" y="261"/>
                  </a:lnTo>
                  <a:lnTo>
                    <a:pt x="10" y="248"/>
                  </a:lnTo>
                  <a:lnTo>
                    <a:pt x="5" y="236"/>
                  </a:lnTo>
                  <a:lnTo>
                    <a:pt x="3" y="227"/>
                  </a:lnTo>
                  <a:lnTo>
                    <a:pt x="1" y="215"/>
                  </a:lnTo>
                  <a:lnTo>
                    <a:pt x="0" y="206"/>
                  </a:lnTo>
                  <a:lnTo>
                    <a:pt x="2" y="193"/>
                  </a:lnTo>
                  <a:lnTo>
                    <a:pt x="3" y="184"/>
                  </a:lnTo>
                  <a:lnTo>
                    <a:pt x="5" y="169"/>
                  </a:lnTo>
                  <a:lnTo>
                    <a:pt x="5" y="159"/>
                  </a:lnTo>
                  <a:lnTo>
                    <a:pt x="6" y="154"/>
                  </a:lnTo>
                  <a:lnTo>
                    <a:pt x="26" y="154"/>
                  </a:lnTo>
                  <a:lnTo>
                    <a:pt x="35" y="154"/>
                  </a:lnTo>
                  <a:lnTo>
                    <a:pt x="39" y="156"/>
                  </a:lnTo>
                  <a:lnTo>
                    <a:pt x="46" y="156"/>
                  </a:lnTo>
                  <a:lnTo>
                    <a:pt x="65" y="147"/>
                  </a:lnTo>
                  <a:lnTo>
                    <a:pt x="68" y="147"/>
                  </a:lnTo>
                  <a:lnTo>
                    <a:pt x="72" y="141"/>
                  </a:lnTo>
                  <a:lnTo>
                    <a:pt x="72" y="126"/>
                  </a:lnTo>
                  <a:lnTo>
                    <a:pt x="74" y="108"/>
                  </a:lnTo>
                  <a:lnTo>
                    <a:pt x="77" y="102"/>
                  </a:lnTo>
                  <a:lnTo>
                    <a:pt x="85" y="95"/>
                  </a:lnTo>
                  <a:lnTo>
                    <a:pt x="87" y="89"/>
                  </a:lnTo>
                  <a:lnTo>
                    <a:pt x="88" y="85"/>
                  </a:lnTo>
                  <a:lnTo>
                    <a:pt x="87" y="82"/>
                  </a:lnTo>
                  <a:lnTo>
                    <a:pt x="85" y="76"/>
                  </a:lnTo>
                  <a:lnTo>
                    <a:pt x="84" y="71"/>
                  </a:lnTo>
                  <a:lnTo>
                    <a:pt x="82" y="63"/>
                  </a:lnTo>
                  <a:lnTo>
                    <a:pt x="84" y="61"/>
                  </a:lnTo>
                  <a:lnTo>
                    <a:pt x="90" y="59"/>
                  </a:lnTo>
                  <a:lnTo>
                    <a:pt x="97" y="59"/>
                  </a:lnTo>
                  <a:lnTo>
                    <a:pt x="101" y="59"/>
                  </a:lnTo>
                  <a:lnTo>
                    <a:pt x="107" y="57"/>
                  </a:lnTo>
                  <a:lnTo>
                    <a:pt x="111" y="54"/>
                  </a:lnTo>
                  <a:lnTo>
                    <a:pt x="113" y="49"/>
                  </a:lnTo>
                  <a:lnTo>
                    <a:pt x="114" y="46"/>
                  </a:lnTo>
                  <a:lnTo>
                    <a:pt x="113" y="40"/>
                  </a:lnTo>
                  <a:lnTo>
                    <a:pt x="111" y="27"/>
                  </a:lnTo>
                  <a:lnTo>
                    <a:pt x="114" y="24"/>
                  </a:lnTo>
                  <a:lnTo>
                    <a:pt x="119" y="19"/>
                  </a:lnTo>
                  <a:lnTo>
                    <a:pt x="122" y="13"/>
                  </a:lnTo>
                  <a:lnTo>
                    <a:pt x="125" y="8"/>
                  </a:lnTo>
                  <a:lnTo>
                    <a:pt x="127" y="9"/>
                  </a:lnTo>
                  <a:lnTo>
                    <a:pt x="127" y="13"/>
                  </a:lnTo>
                  <a:lnTo>
                    <a:pt x="127" y="14"/>
                  </a:lnTo>
                  <a:lnTo>
                    <a:pt x="130" y="14"/>
                  </a:lnTo>
                  <a:lnTo>
                    <a:pt x="133" y="13"/>
                  </a:lnTo>
                  <a:lnTo>
                    <a:pt x="134" y="11"/>
                  </a:lnTo>
                  <a:lnTo>
                    <a:pt x="135" y="6"/>
                  </a:lnTo>
                  <a:lnTo>
                    <a:pt x="136" y="2"/>
                  </a:lnTo>
                  <a:lnTo>
                    <a:pt x="140" y="0"/>
                  </a:lnTo>
                  <a:lnTo>
                    <a:pt x="145" y="1"/>
                  </a:lnTo>
                  <a:lnTo>
                    <a:pt x="149" y="3"/>
                  </a:lnTo>
                  <a:lnTo>
                    <a:pt x="152" y="7"/>
                  </a:lnTo>
                  <a:lnTo>
                    <a:pt x="155" y="12"/>
                  </a:lnTo>
                  <a:lnTo>
                    <a:pt x="159" y="16"/>
                  </a:lnTo>
                  <a:lnTo>
                    <a:pt x="163" y="19"/>
                  </a:lnTo>
                  <a:lnTo>
                    <a:pt x="174" y="22"/>
                  </a:lnTo>
                  <a:lnTo>
                    <a:pt x="176" y="24"/>
                  </a:lnTo>
                  <a:lnTo>
                    <a:pt x="179" y="24"/>
                  </a:lnTo>
                  <a:lnTo>
                    <a:pt x="184" y="25"/>
                  </a:lnTo>
                  <a:lnTo>
                    <a:pt x="189" y="28"/>
                  </a:lnTo>
                  <a:lnTo>
                    <a:pt x="192" y="33"/>
                  </a:lnTo>
                  <a:lnTo>
                    <a:pt x="201" y="43"/>
                  </a:lnTo>
                  <a:lnTo>
                    <a:pt x="205" y="46"/>
                  </a:lnTo>
                  <a:lnTo>
                    <a:pt x="211" y="50"/>
                  </a:lnTo>
                  <a:lnTo>
                    <a:pt x="215" y="52"/>
                  </a:lnTo>
                  <a:lnTo>
                    <a:pt x="225" y="55"/>
                  </a:lnTo>
                  <a:lnTo>
                    <a:pt x="228" y="53"/>
                  </a:lnTo>
                  <a:lnTo>
                    <a:pt x="230" y="50"/>
                  </a:lnTo>
                  <a:lnTo>
                    <a:pt x="233" y="47"/>
                  </a:lnTo>
                  <a:lnTo>
                    <a:pt x="236" y="45"/>
                  </a:lnTo>
                  <a:lnTo>
                    <a:pt x="243" y="44"/>
                  </a:lnTo>
                  <a:lnTo>
                    <a:pt x="249" y="47"/>
                  </a:lnTo>
                  <a:lnTo>
                    <a:pt x="252" y="51"/>
                  </a:lnTo>
                  <a:lnTo>
                    <a:pt x="257" y="53"/>
                  </a:lnTo>
                  <a:lnTo>
                    <a:pt x="262" y="52"/>
                  </a:lnTo>
                  <a:lnTo>
                    <a:pt x="268" y="49"/>
                  </a:lnTo>
                  <a:lnTo>
                    <a:pt x="272" y="46"/>
                  </a:lnTo>
                  <a:lnTo>
                    <a:pt x="279" y="45"/>
                  </a:lnTo>
                  <a:lnTo>
                    <a:pt x="291" y="49"/>
                  </a:lnTo>
                  <a:lnTo>
                    <a:pt x="298" y="53"/>
                  </a:lnTo>
                  <a:lnTo>
                    <a:pt x="305" y="66"/>
                  </a:lnTo>
                  <a:lnTo>
                    <a:pt x="309" y="66"/>
                  </a:lnTo>
                  <a:lnTo>
                    <a:pt x="316" y="66"/>
                  </a:lnTo>
                  <a:lnTo>
                    <a:pt x="324" y="59"/>
                  </a:lnTo>
                  <a:lnTo>
                    <a:pt x="344" y="25"/>
                  </a:lnTo>
                  <a:lnTo>
                    <a:pt x="348" y="21"/>
                  </a:lnTo>
                  <a:lnTo>
                    <a:pt x="356" y="16"/>
                  </a:lnTo>
                  <a:lnTo>
                    <a:pt x="364" y="16"/>
                  </a:lnTo>
                  <a:lnTo>
                    <a:pt x="375" y="14"/>
                  </a:lnTo>
                  <a:lnTo>
                    <a:pt x="383" y="15"/>
                  </a:lnTo>
                  <a:lnTo>
                    <a:pt x="391" y="19"/>
                  </a:lnTo>
                  <a:lnTo>
                    <a:pt x="420" y="23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32" name="Freeform 418" descr="Papel carta">
              <a:extLst>
                <a:ext uri="{FF2B5EF4-FFF2-40B4-BE49-F238E27FC236}">
                  <a16:creationId xmlns:a16="http://schemas.microsoft.com/office/drawing/2014/main" id="{A9275E70-5C10-4FD8-99E5-FA823048F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595" y="3895910"/>
              <a:ext cx="868794" cy="1133646"/>
            </a:xfrm>
            <a:custGeom>
              <a:avLst/>
              <a:gdLst>
                <a:gd name="T0" fmla="*/ 62 w 433"/>
                <a:gd name="T1" fmla="*/ 205 h 565"/>
                <a:gd name="T2" fmla="*/ 58 w 433"/>
                <a:gd name="T3" fmla="*/ 168 h 565"/>
                <a:gd name="T4" fmla="*/ 88 w 433"/>
                <a:gd name="T5" fmla="*/ 135 h 565"/>
                <a:gd name="T6" fmla="*/ 110 w 433"/>
                <a:gd name="T7" fmla="*/ 108 h 565"/>
                <a:gd name="T8" fmla="*/ 151 w 433"/>
                <a:gd name="T9" fmla="*/ 100 h 565"/>
                <a:gd name="T10" fmla="*/ 206 w 433"/>
                <a:gd name="T11" fmla="*/ 103 h 565"/>
                <a:gd name="T12" fmla="*/ 234 w 433"/>
                <a:gd name="T13" fmla="*/ 56 h 565"/>
                <a:gd name="T14" fmla="*/ 217 w 433"/>
                <a:gd name="T15" fmla="*/ 6 h 565"/>
                <a:gd name="T16" fmla="*/ 290 w 433"/>
                <a:gd name="T17" fmla="*/ 11 h 565"/>
                <a:gd name="T18" fmla="*/ 321 w 433"/>
                <a:gd name="T19" fmla="*/ 21 h 565"/>
                <a:gd name="T20" fmla="*/ 338 w 433"/>
                <a:gd name="T21" fmla="*/ 32 h 565"/>
                <a:gd name="T22" fmla="*/ 344 w 433"/>
                <a:gd name="T23" fmla="*/ 50 h 565"/>
                <a:gd name="T24" fmla="*/ 373 w 433"/>
                <a:gd name="T25" fmla="*/ 48 h 565"/>
                <a:gd name="T26" fmla="*/ 399 w 433"/>
                <a:gd name="T27" fmla="*/ 74 h 565"/>
                <a:gd name="T28" fmla="*/ 430 w 433"/>
                <a:gd name="T29" fmla="*/ 80 h 565"/>
                <a:gd name="T30" fmla="*/ 430 w 433"/>
                <a:gd name="T31" fmla="*/ 95 h 565"/>
                <a:gd name="T32" fmla="*/ 406 w 433"/>
                <a:gd name="T33" fmla="*/ 125 h 565"/>
                <a:gd name="T34" fmla="*/ 383 w 433"/>
                <a:gd name="T35" fmla="*/ 136 h 565"/>
                <a:gd name="T36" fmla="*/ 371 w 433"/>
                <a:gd name="T37" fmla="*/ 179 h 565"/>
                <a:gd name="T38" fmla="*/ 321 w 433"/>
                <a:gd name="T39" fmla="*/ 232 h 565"/>
                <a:gd name="T40" fmla="*/ 280 w 433"/>
                <a:gd name="T41" fmla="*/ 241 h 565"/>
                <a:gd name="T42" fmla="*/ 249 w 433"/>
                <a:gd name="T43" fmla="*/ 261 h 565"/>
                <a:gd name="T44" fmla="*/ 261 w 433"/>
                <a:gd name="T45" fmla="*/ 286 h 565"/>
                <a:gd name="T46" fmla="*/ 271 w 433"/>
                <a:gd name="T47" fmla="*/ 319 h 565"/>
                <a:gd name="T48" fmla="*/ 292 w 433"/>
                <a:gd name="T49" fmla="*/ 335 h 565"/>
                <a:gd name="T50" fmla="*/ 312 w 433"/>
                <a:gd name="T51" fmla="*/ 350 h 565"/>
                <a:gd name="T52" fmla="*/ 324 w 433"/>
                <a:gd name="T53" fmla="*/ 355 h 565"/>
                <a:gd name="T54" fmla="*/ 344 w 433"/>
                <a:gd name="T55" fmla="*/ 353 h 565"/>
                <a:gd name="T56" fmla="*/ 359 w 433"/>
                <a:gd name="T57" fmla="*/ 326 h 565"/>
                <a:gd name="T58" fmla="*/ 376 w 433"/>
                <a:gd name="T59" fmla="*/ 338 h 565"/>
                <a:gd name="T60" fmla="*/ 372 w 433"/>
                <a:gd name="T61" fmla="*/ 370 h 565"/>
                <a:gd name="T62" fmla="*/ 376 w 433"/>
                <a:gd name="T63" fmla="*/ 390 h 565"/>
                <a:gd name="T64" fmla="*/ 376 w 433"/>
                <a:gd name="T65" fmla="*/ 409 h 565"/>
                <a:gd name="T66" fmla="*/ 368 w 433"/>
                <a:gd name="T67" fmla="*/ 451 h 565"/>
                <a:gd name="T68" fmla="*/ 334 w 433"/>
                <a:gd name="T69" fmla="*/ 442 h 565"/>
                <a:gd name="T70" fmla="*/ 301 w 433"/>
                <a:gd name="T71" fmla="*/ 427 h 565"/>
                <a:gd name="T72" fmla="*/ 282 w 433"/>
                <a:gd name="T73" fmla="*/ 392 h 565"/>
                <a:gd name="T74" fmla="*/ 265 w 433"/>
                <a:gd name="T75" fmla="*/ 373 h 565"/>
                <a:gd name="T76" fmla="*/ 239 w 433"/>
                <a:gd name="T77" fmla="*/ 387 h 565"/>
                <a:gd name="T78" fmla="*/ 207 w 433"/>
                <a:gd name="T79" fmla="*/ 409 h 565"/>
                <a:gd name="T80" fmla="*/ 175 w 433"/>
                <a:gd name="T81" fmla="*/ 441 h 565"/>
                <a:gd name="T82" fmla="*/ 206 w 433"/>
                <a:gd name="T83" fmla="*/ 494 h 565"/>
                <a:gd name="T84" fmla="*/ 214 w 433"/>
                <a:gd name="T85" fmla="*/ 517 h 565"/>
                <a:gd name="T86" fmla="*/ 202 w 433"/>
                <a:gd name="T87" fmla="*/ 529 h 565"/>
                <a:gd name="T88" fmla="*/ 163 w 433"/>
                <a:gd name="T89" fmla="*/ 537 h 565"/>
                <a:gd name="T90" fmla="*/ 148 w 433"/>
                <a:gd name="T91" fmla="*/ 561 h 565"/>
                <a:gd name="T92" fmla="*/ 114 w 433"/>
                <a:gd name="T93" fmla="*/ 554 h 565"/>
                <a:gd name="T94" fmla="*/ 69 w 433"/>
                <a:gd name="T95" fmla="*/ 546 h 565"/>
                <a:gd name="T96" fmla="*/ 83 w 433"/>
                <a:gd name="T97" fmla="*/ 505 h 565"/>
                <a:gd name="T98" fmla="*/ 108 w 433"/>
                <a:gd name="T99" fmla="*/ 462 h 565"/>
                <a:gd name="T100" fmla="*/ 151 w 433"/>
                <a:gd name="T101" fmla="*/ 443 h 565"/>
                <a:gd name="T102" fmla="*/ 155 w 433"/>
                <a:gd name="T103" fmla="*/ 422 h 565"/>
                <a:gd name="T104" fmla="*/ 147 w 433"/>
                <a:gd name="T105" fmla="*/ 396 h 565"/>
                <a:gd name="T106" fmla="*/ 124 w 433"/>
                <a:gd name="T107" fmla="*/ 368 h 565"/>
                <a:gd name="T108" fmla="*/ 125 w 433"/>
                <a:gd name="T109" fmla="*/ 404 h 565"/>
                <a:gd name="T110" fmla="*/ 83 w 433"/>
                <a:gd name="T111" fmla="*/ 423 h 565"/>
                <a:gd name="T112" fmla="*/ 75 w 433"/>
                <a:gd name="T113" fmla="*/ 360 h 565"/>
                <a:gd name="T114" fmla="*/ 58 w 433"/>
                <a:gd name="T115" fmla="*/ 378 h 565"/>
                <a:gd name="T116" fmla="*/ 71 w 433"/>
                <a:gd name="T117" fmla="*/ 342 h 565"/>
                <a:gd name="T118" fmla="*/ 46 w 433"/>
                <a:gd name="T119" fmla="*/ 392 h 565"/>
                <a:gd name="T120" fmla="*/ 18 w 433"/>
                <a:gd name="T121" fmla="*/ 358 h 565"/>
                <a:gd name="T122" fmla="*/ 23 w 433"/>
                <a:gd name="T123" fmla="*/ 267 h 565"/>
                <a:gd name="T124" fmla="*/ 34 w 433"/>
                <a:gd name="T125" fmla="*/ 22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3" h="565">
                  <a:moveTo>
                    <a:pt x="34" y="223"/>
                  </a:moveTo>
                  <a:lnTo>
                    <a:pt x="43" y="214"/>
                  </a:lnTo>
                  <a:lnTo>
                    <a:pt x="44" y="209"/>
                  </a:lnTo>
                  <a:lnTo>
                    <a:pt x="46" y="207"/>
                  </a:lnTo>
                  <a:lnTo>
                    <a:pt x="60" y="206"/>
                  </a:lnTo>
                  <a:lnTo>
                    <a:pt x="62" y="205"/>
                  </a:lnTo>
                  <a:lnTo>
                    <a:pt x="61" y="203"/>
                  </a:lnTo>
                  <a:lnTo>
                    <a:pt x="58" y="199"/>
                  </a:lnTo>
                  <a:lnTo>
                    <a:pt x="56" y="196"/>
                  </a:lnTo>
                  <a:lnTo>
                    <a:pt x="58" y="184"/>
                  </a:lnTo>
                  <a:lnTo>
                    <a:pt x="56" y="173"/>
                  </a:lnTo>
                  <a:lnTo>
                    <a:pt x="58" y="168"/>
                  </a:lnTo>
                  <a:lnTo>
                    <a:pt x="61" y="156"/>
                  </a:lnTo>
                  <a:lnTo>
                    <a:pt x="65" y="150"/>
                  </a:lnTo>
                  <a:lnTo>
                    <a:pt x="79" y="142"/>
                  </a:lnTo>
                  <a:lnTo>
                    <a:pt x="83" y="143"/>
                  </a:lnTo>
                  <a:lnTo>
                    <a:pt x="85" y="139"/>
                  </a:lnTo>
                  <a:lnTo>
                    <a:pt x="88" y="135"/>
                  </a:lnTo>
                  <a:lnTo>
                    <a:pt x="94" y="125"/>
                  </a:lnTo>
                  <a:lnTo>
                    <a:pt x="96" y="122"/>
                  </a:lnTo>
                  <a:lnTo>
                    <a:pt x="100" y="119"/>
                  </a:lnTo>
                  <a:lnTo>
                    <a:pt x="107" y="115"/>
                  </a:lnTo>
                  <a:lnTo>
                    <a:pt x="110" y="113"/>
                  </a:lnTo>
                  <a:lnTo>
                    <a:pt x="110" y="108"/>
                  </a:lnTo>
                  <a:lnTo>
                    <a:pt x="111" y="103"/>
                  </a:lnTo>
                  <a:lnTo>
                    <a:pt x="113" y="100"/>
                  </a:lnTo>
                  <a:lnTo>
                    <a:pt x="125" y="97"/>
                  </a:lnTo>
                  <a:lnTo>
                    <a:pt x="133" y="97"/>
                  </a:lnTo>
                  <a:lnTo>
                    <a:pt x="137" y="99"/>
                  </a:lnTo>
                  <a:lnTo>
                    <a:pt x="151" y="100"/>
                  </a:lnTo>
                  <a:lnTo>
                    <a:pt x="167" y="103"/>
                  </a:lnTo>
                  <a:lnTo>
                    <a:pt x="184" y="103"/>
                  </a:lnTo>
                  <a:lnTo>
                    <a:pt x="189" y="106"/>
                  </a:lnTo>
                  <a:lnTo>
                    <a:pt x="192" y="109"/>
                  </a:lnTo>
                  <a:lnTo>
                    <a:pt x="198" y="105"/>
                  </a:lnTo>
                  <a:lnTo>
                    <a:pt x="206" y="103"/>
                  </a:lnTo>
                  <a:lnTo>
                    <a:pt x="214" y="103"/>
                  </a:lnTo>
                  <a:lnTo>
                    <a:pt x="224" y="102"/>
                  </a:lnTo>
                  <a:lnTo>
                    <a:pt x="231" y="103"/>
                  </a:lnTo>
                  <a:lnTo>
                    <a:pt x="234" y="101"/>
                  </a:lnTo>
                  <a:lnTo>
                    <a:pt x="236" y="94"/>
                  </a:lnTo>
                  <a:lnTo>
                    <a:pt x="234" y="56"/>
                  </a:lnTo>
                  <a:lnTo>
                    <a:pt x="230" y="41"/>
                  </a:lnTo>
                  <a:lnTo>
                    <a:pt x="226" y="34"/>
                  </a:lnTo>
                  <a:lnTo>
                    <a:pt x="221" y="23"/>
                  </a:lnTo>
                  <a:lnTo>
                    <a:pt x="217" y="12"/>
                  </a:lnTo>
                  <a:lnTo>
                    <a:pt x="213" y="8"/>
                  </a:lnTo>
                  <a:lnTo>
                    <a:pt x="217" y="6"/>
                  </a:lnTo>
                  <a:lnTo>
                    <a:pt x="221" y="5"/>
                  </a:lnTo>
                  <a:lnTo>
                    <a:pt x="233" y="5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82" y="9"/>
                  </a:lnTo>
                  <a:lnTo>
                    <a:pt x="290" y="11"/>
                  </a:lnTo>
                  <a:lnTo>
                    <a:pt x="294" y="14"/>
                  </a:lnTo>
                  <a:lnTo>
                    <a:pt x="301" y="13"/>
                  </a:lnTo>
                  <a:lnTo>
                    <a:pt x="305" y="15"/>
                  </a:lnTo>
                  <a:lnTo>
                    <a:pt x="312" y="21"/>
                  </a:lnTo>
                  <a:lnTo>
                    <a:pt x="318" y="21"/>
                  </a:lnTo>
                  <a:lnTo>
                    <a:pt x="321" y="21"/>
                  </a:lnTo>
                  <a:lnTo>
                    <a:pt x="326" y="23"/>
                  </a:lnTo>
                  <a:lnTo>
                    <a:pt x="326" y="24"/>
                  </a:lnTo>
                  <a:lnTo>
                    <a:pt x="328" y="33"/>
                  </a:lnTo>
                  <a:lnTo>
                    <a:pt x="332" y="36"/>
                  </a:lnTo>
                  <a:lnTo>
                    <a:pt x="335" y="34"/>
                  </a:lnTo>
                  <a:lnTo>
                    <a:pt x="338" y="32"/>
                  </a:lnTo>
                  <a:lnTo>
                    <a:pt x="341" y="33"/>
                  </a:lnTo>
                  <a:lnTo>
                    <a:pt x="341" y="36"/>
                  </a:lnTo>
                  <a:lnTo>
                    <a:pt x="344" y="40"/>
                  </a:lnTo>
                  <a:lnTo>
                    <a:pt x="344" y="46"/>
                  </a:lnTo>
                  <a:lnTo>
                    <a:pt x="343" y="47"/>
                  </a:lnTo>
                  <a:lnTo>
                    <a:pt x="344" y="50"/>
                  </a:lnTo>
                  <a:lnTo>
                    <a:pt x="348" y="52"/>
                  </a:lnTo>
                  <a:lnTo>
                    <a:pt x="353" y="52"/>
                  </a:lnTo>
                  <a:lnTo>
                    <a:pt x="356" y="52"/>
                  </a:lnTo>
                  <a:lnTo>
                    <a:pt x="360" y="49"/>
                  </a:lnTo>
                  <a:lnTo>
                    <a:pt x="366" y="47"/>
                  </a:lnTo>
                  <a:lnTo>
                    <a:pt x="373" y="48"/>
                  </a:lnTo>
                  <a:lnTo>
                    <a:pt x="377" y="47"/>
                  </a:lnTo>
                  <a:lnTo>
                    <a:pt x="381" y="45"/>
                  </a:lnTo>
                  <a:lnTo>
                    <a:pt x="383" y="49"/>
                  </a:lnTo>
                  <a:lnTo>
                    <a:pt x="386" y="55"/>
                  </a:lnTo>
                  <a:lnTo>
                    <a:pt x="393" y="67"/>
                  </a:lnTo>
                  <a:lnTo>
                    <a:pt x="399" y="74"/>
                  </a:lnTo>
                  <a:lnTo>
                    <a:pt x="404" y="79"/>
                  </a:lnTo>
                  <a:lnTo>
                    <a:pt x="417" y="86"/>
                  </a:lnTo>
                  <a:lnTo>
                    <a:pt x="421" y="81"/>
                  </a:lnTo>
                  <a:lnTo>
                    <a:pt x="430" y="78"/>
                  </a:lnTo>
                  <a:lnTo>
                    <a:pt x="432" y="80"/>
                  </a:lnTo>
                  <a:lnTo>
                    <a:pt x="430" y="80"/>
                  </a:lnTo>
                  <a:lnTo>
                    <a:pt x="428" y="83"/>
                  </a:lnTo>
                  <a:lnTo>
                    <a:pt x="427" y="86"/>
                  </a:lnTo>
                  <a:lnTo>
                    <a:pt x="429" y="89"/>
                  </a:lnTo>
                  <a:lnTo>
                    <a:pt x="432" y="91"/>
                  </a:lnTo>
                  <a:lnTo>
                    <a:pt x="432" y="93"/>
                  </a:lnTo>
                  <a:lnTo>
                    <a:pt x="430" y="95"/>
                  </a:lnTo>
                  <a:lnTo>
                    <a:pt x="418" y="102"/>
                  </a:lnTo>
                  <a:lnTo>
                    <a:pt x="414" y="104"/>
                  </a:lnTo>
                  <a:lnTo>
                    <a:pt x="410" y="110"/>
                  </a:lnTo>
                  <a:lnTo>
                    <a:pt x="409" y="115"/>
                  </a:lnTo>
                  <a:lnTo>
                    <a:pt x="407" y="120"/>
                  </a:lnTo>
                  <a:lnTo>
                    <a:pt x="406" y="125"/>
                  </a:lnTo>
                  <a:lnTo>
                    <a:pt x="401" y="133"/>
                  </a:lnTo>
                  <a:lnTo>
                    <a:pt x="398" y="132"/>
                  </a:lnTo>
                  <a:lnTo>
                    <a:pt x="394" y="131"/>
                  </a:lnTo>
                  <a:lnTo>
                    <a:pt x="387" y="130"/>
                  </a:lnTo>
                  <a:lnTo>
                    <a:pt x="385" y="133"/>
                  </a:lnTo>
                  <a:lnTo>
                    <a:pt x="383" y="136"/>
                  </a:lnTo>
                  <a:lnTo>
                    <a:pt x="383" y="141"/>
                  </a:lnTo>
                  <a:lnTo>
                    <a:pt x="383" y="147"/>
                  </a:lnTo>
                  <a:lnTo>
                    <a:pt x="385" y="148"/>
                  </a:lnTo>
                  <a:lnTo>
                    <a:pt x="387" y="160"/>
                  </a:lnTo>
                  <a:lnTo>
                    <a:pt x="387" y="161"/>
                  </a:lnTo>
                  <a:lnTo>
                    <a:pt x="371" y="179"/>
                  </a:lnTo>
                  <a:lnTo>
                    <a:pt x="362" y="187"/>
                  </a:lnTo>
                  <a:lnTo>
                    <a:pt x="351" y="202"/>
                  </a:lnTo>
                  <a:lnTo>
                    <a:pt x="346" y="206"/>
                  </a:lnTo>
                  <a:lnTo>
                    <a:pt x="336" y="216"/>
                  </a:lnTo>
                  <a:lnTo>
                    <a:pt x="326" y="229"/>
                  </a:lnTo>
                  <a:lnTo>
                    <a:pt x="321" y="232"/>
                  </a:lnTo>
                  <a:lnTo>
                    <a:pt x="315" y="235"/>
                  </a:lnTo>
                  <a:lnTo>
                    <a:pt x="306" y="237"/>
                  </a:lnTo>
                  <a:lnTo>
                    <a:pt x="299" y="239"/>
                  </a:lnTo>
                  <a:lnTo>
                    <a:pt x="292" y="241"/>
                  </a:lnTo>
                  <a:lnTo>
                    <a:pt x="286" y="241"/>
                  </a:lnTo>
                  <a:lnTo>
                    <a:pt x="280" y="241"/>
                  </a:lnTo>
                  <a:lnTo>
                    <a:pt x="269" y="245"/>
                  </a:lnTo>
                  <a:lnTo>
                    <a:pt x="265" y="248"/>
                  </a:lnTo>
                  <a:lnTo>
                    <a:pt x="263" y="251"/>
                  </a:lnTo>
                  <a:lnTo>
                    <a:pt x="258" y="252"/>
                  </a:lnTo>
                  <a:lnTo>
                    <a:pt x="254" y="254"/>
                  </a:lnTo>
                  <a:lnTo>
                    <a:pt x="249" y="261"/>
                  </a:lnTo>
                  <a:lnTo>
                    <a:pt x="249" y="264"/>
                  </a:lnTo>
                  <a:lnTo>
                    <a:pt x="253" y="265"/>
                  </a:lnTo>
                  <a:lnTo>
                    <a:pt x="257" y="268"/>
                  </a:lnTo>
                  <a:lnTo>
                    <a:pt x="260" y="271"/>
                  </a:lnTo>
                  <a:lnTo>
                    <a:pt x="262" y="280"/>
                  </a:lnTo>
                  <a:lnTo>
                    <a:pt x="261" y="286"/>
                  </a:lnTo>
                  <a:lnTo>
                    <a:pt x="261" y="301"/>
                  </a:lnTo>
                  <a:lnTo>
                    <a:pt x="262" y="303"/>
                  </a:lnTo>
                  <a:lnTo>
                    <a:pt x="264" y="306"/>
                  </a:lnTo>
                  <a:lnTo>
                    <a:pt x="266" y="310"/>
                  </a:lnTo>
                  <a:lnTo>
                    <a:pt x="269" y="316"/>
                  </a:lnTo>
                  <a:lnTo>
                    <a:pt x="271" y="319"/>
                  </a:lnTo>
                  <a:lnTo>
                    <a:pt x="275" y="324"/>
                  </a:lnTo>
                  <a:lnTo>
                    <a:pt x="278" y="324"/>
                  </a:lnTo>
                  <a:lnTo>
                    <a:pt x="285" y="329"/>
                  </a:lnTo>
                  <a:lnTo>
                    <a:pt x="288" y="329"/>
                  </a:lnTo>
                  <a:lnTo>
                    <a:pt x="290" y="332"/>
                  </a:lnTo>
                  <a:lnTo>
                    <a:pt x="292" y="335"/>
                  </a:lnTo>
                  <a:lnTo>
                    <a:pt x="303" y="340"/>
                  </a:lnTo>
                  <a:lnTo>
                    <a:pt x="304" y="341"/>
                  </a:lnTo>
                  <a:lnTo>
                    <a:pt x="306" y="342"/>
                  </a:lnTo>
                  <a:lnTo>
                    <a:pt x="307" y="344"/>
                  </a:lnTo>
                  <a:lnTo>
                    <a:pt x="308" y="346"/>
                  </a:lnTo>
                  <a:lnTo>
                    <a:pt x="312" y="350"/>
                  </a:lnTo>
                  <a:lnTo>
                    <a:pt x="317" y="362"/>
                  </a:lnTo>
                  <a:lnTo>
                    <a:pt x="319" y="364"/>
                  </a:lnTo>
                  <a:lnTo>
                    <a:pt x="320" y="365"/>
                  </a:lnTo>
                  <a:lnTo>
                    <a:pt x="322" y="364"/>
                  </a:lnTo>
                  <a:lnTo>
                    <a:pt x="323" y="363"/>
                  </a:lnTo>
                  <a:lnTo>
                    <a:pt x="324" y="355"/>
                  </a:lnTo>
                  <a:lnTo>
                    <a:pt x="325" y="355"/>
                  </a:lnTo>
                  <a:lnTo>
                    <a:pt x="328" y="355"/>
                  </a:lnTo>
                  <a:lnTo>
                    <a:pt x="333" y="359"/>
                  </a:lnTo>
                  <a:lnTo>
                    <a:pt x="338" y="359"/>
                  </a:lnTo>
                  <a:lnTo>
                    <a:pt x="341" y="357"/>
                  </a:lnTo>
                  <a:lnTo>
                    <a:pt x="344" y="353"/>
                  </a:lnTo>
                  <a:lnTo>
                    <a:pt x="344" y="354"/>
                  </a:lnTo>
                  <a:lnTo>
                    <a:pt x="347" y="349"/>
                  </a:lnTo>
                  <a:lnTo>
                    <a:pt x="353" y="346"/>
                  </a:lnTo>
                  <a:lnTo>
                    <a:pt x="356" y="344"/>
                  </a:lnTo>
                  <a:lnTo>
                    <a:pt x="357" y="340"/>
                  </a:lnTo>
                  <a:lnTo>
                    <a:pt x="359" y="326"/>
                  </a:lnTo>
                  <a:lnTo>
                    <a:pt x="361" y="328"/>
                  </a:lnTo>
                  <a:lnTo>
                    <a:pt x="364" y="328"/>
                  </a:lnTo>
                  <a:lnTo>
                    <a:pt x="366" y="331"/>
                  </a:lnTo>
                  <a:lnTo>
                    <a:pt x="368" y="335"/>
                  </a:lnTo>
                  <a:lnTo>
                    <a:pt x="372" y="337"/>
                  </a:lnTo>
                  <a:lnTo>
                    <a:pt x="376" y="338"/>
                  </a:lnTo>
                  <a:lnTo>
                    <a:pt x="377" y="342"/>
                  </a:lnTo>
                  <a:lnTo>
                    <a:pt x="377" y="347"/>
                  </a:lnTo>
                  <a:lnTo>
                    <a:pt x="379" y="352"/>
                  </a:lnTo>
                  <a:lnTo>
                    <a:pt x="379" y="360"/>
                  </a:lnTo>
                  <a:lnTo>
                    <a:pt x="377" y="364"/>
                  </a:lnTo>
                  <a:lnTo>
                    <a:pt x="372" y="370"/>
                  </a:lnTo>
                  <a:lnTo>
                    <a:pt x="368" y="371"/>
                  </a:lnTo>
                  <a:lnTo>
                    <a:pt x="367" y="373"/>
                  </a:lnTo>
                  <a:lnTo>
                    <a:pt x="368" y="379"/>
                  </a:lnTo>
                  <a:lnTo>
                    <a:pt x="370" y="383"/>
                  </a:lnTo>
                  <a:lnTo>
                    <a:pt x="376" y="389"/>
                  </a:lnTo>
                  <a:lnTo>
                    <a:pt x="376" y="390"/>
                  </a:lnTo>
                  <a:lnTo>
                    <a:pt x="378" y="392"/>
                  </a:lnTo>
                  <a:lnTo>
                    <a:pt x="377" y="394"/>
                  </a:lnTo>
                  <a:lnTo>
                    <a:pt x="378" y="396"/>
                  </a:lnTo>
                  <a:lnTo>
                    <a:pt x="377" y="398"/>
                  </a:lnTo>
                  <a:lnTo>
                    <a:pt x="377" y="406"/>
                  </a:lnTo>
                  <a:lnTo>
                    <a:pt x="376" y="409"/>
                  </a:lnTo>
                  <a:lnTo>
                    <a:pt x="376" y="412"/>
                  </a:lnTo>
                  <a:lnTo>
                    <a:pt x="376" y="428"/>
                  </a:lnTo>
                  <a:lnTo>
                    <a:pt x="374" y="432"/>
                  </a:lnTo>
                  <a:lnTo>
                    <a:pt x="368" y="439"/>
                  </a:lnTo>
                  <a:lnTo>
                    <a:pt x="366" y="447"/>
                  </a:lnTo>
                  <a:lnTo>
                    <a:pt x="368" y="451"/>
                  </a:lnTo>
                  <a:lnTo>
                    <a:pt x="369" y="454"/>
                  </a:lnTo>
                  <a:lnTo>
                    <a:pt x="371" y="455"/>
                  </a:lnTo>
                  <a:lnTo>
                    <a:pt x="373" y="455"/>
                  </a:lnTo>
                  <a:lnTo>
                    <a:pt x="363" y="457"/>
                  </a:lnTo>
                  <a:lnTo>
                    <a:pt x="350" y="454"/>
                  </a:lnTo>
                  <a:lnTo>
                    <a:pt x="334" y="442"/>
                  </a:lnTo>
                  <a:lnTo>
                    <a:pt x="332" y="436"/>
                  </a:lnTo>
                  <a:lnTo>
                    <a:pt x="315" y="434"/>
                  </a:lnTo>
                  <a:lnTo>
                    <a:pt x="314" y="436"/>
                  </a:lnTo>
                  <a:lnTo>
                    <a:pt x="307" y="434"/>
                  </a:lnTo>
                  <a:lnTo>
                    <a:pt x="307" y="433"/>
                  </a:lnTo>
                  <a:lnTo>
                    <a:pt x="301" y="427"/>
                  </a:lnTo>
                  <a:lnTo>
                    <a:pt x="296" y="424"/>
                  </a:lnTo>
                  <a:lnTo>
                    <a:pt x="293" y="421"/>
                  </a:lnTo>
                  <a:lnTo>
                    <a:pt x="295" y="413"/>
                  </a:lnTo>
                  <a:lnTo>
                    <a:pt x="294" y="407"/>
                  </a:lnTo>
                  <a:lnTo>
                    <a:pt x="288" y="401"/>
                  </a:lnTo>
                  <a:lnTo>
                    <a:pt x="282" y="392"/>
                  </a:lnTo>
                  <a:lnTo>
                    <a:pt x="282" y="386"/>
                  </a:lnTo>
                  <a:lnTo>
                    <a:pt x="275" y="385"/>
                  </a:lnTo>
                  <a:lnTo>
                    <a:pt x="272" y="384"/>
                  </a:lnTo>
                  <a:lnTo>
                    <a:pt x="269" y="378"/>
                  </a:lnTo>
                  <a:lnTo>
                    <a:pt x="268" y="378"/>
                  </a:lnTo>
                  <a:lnTo>
                    <a:pt x="265" y="373"/>
                  </a:lnTo>
                  <a:lnTo>
                    <a:pt x="262" y="371"/>
                  </a:lnTo>
                  <a:lnTo>
                    <a:pt x="252" y="383"/>
                  </a:lnTo>
                  <a:lnTo>
                    <a:pt x="249" y="385"/>
                  </a:lnTo>
                  <a:lnTo>
                    <a:pt x="242" y="385"/>
                  </a:lnTo>
                  <a:lnTo>
                    <a:pt x="239" y="386"/>
                  </a:lnTo>
                  <a:lnTo>
                    <a:pt x="239" y="387"/>
                  </a:lnTo>
                  <a:lnTo>
                    <a:pt x="233" y="391"/>
                  </a:lnTo>
                  <a:lnTo>
                    <a:pt x="224" y="395"/>
                  </a:lnTo>
                  <a:lnTo>
                    <a:pt x="221" y="393"/>
                  </a:lnTo>
                  <a:lnTo>
                    <a:pt x="217" y="396"/>
                  </a:lnTo>
                  <a:lnTo>
                    <a:pt x="212" y="403"/>
                  </a:lnTo>
                  <a:lnTo>
                    <a:pt x="207" y="409"/>
                  </a:lnTo>
                  <a:lnTo>
                    <a:pt x="206" y="409"/>
                  </a:lnTo>
                  <a:lnTo>
                    <a:pt x="205" y="411"/>
                  </a:lnTo>
                  <a:lnTo>
                    <a:pt x="189" y="418"/>
                  </a:lnTo>
                  <a:lnTo>
                    <a:pt x="182" y="424"/>
                  </a:lnTo>
                  <a:lnTo>
                    <a:pt x="178" y="433"/>
                  </a:lnTo>
                  <a:lnTo>
                    <a:pt x="175" y="441"/>
                  </a:lnTo>
                  <a:lnTo>
                    <a:pt x="175" y="459"/>
                  </a:lnTo>
                  <a:lnTo>
                    <a:pt x="178" y="466"/>
                  </a:lnTo>
                  <a:lnTo>
                    <a:pt x="189" y="478"/>
                  </a:lnTo>
                  <a:lnTo>
                    <a:pt x="194" y="479"/>
                  </a:lnTo>
                  <a:lnTo>
                    <a:pt x="200" y="492"/>
                  </a:lnTo>
                  <a:lnTo>
                    <a:pt x="206" y="494"/>
                  </a:lnTo>
                  <a:lnTo>
                    <a:pt x="211" y="498"/>
                  </a:lnTo>
                  <a:lnTo>
                    <a:pt x="218" y="500"/>
                  </a:lnTo>
                  <a:lnTo>
                    <a:pt x="217" y="513"/>
                  </a:lnTo>
                  <a:lnTo>
                    <a:pt x="212" y="513"/>
                  </a:lnTo>
                  <a:lnTo>
                    <a:pt x="211" y="517"/>
                  </a:lnTo>
                  <a:lnTo>
                    <a:pt x="214" y="517"/>
                  </a:lnTo>
                  <a:lnTo>
                    <a:pt x="216" y="520"/>
                  </a:lnTo>
                  <a:lnTo>
                    <a:pt x="209" y="528"/>
                  </a:lnTo>
                  <a:lnTo>
                    <a:pt x="209" y="523"/>
                  </a:lnTo>
                  <a:lnTo>
                    <a:pt x="206" y="520"/>
                  </a:lnTo>
                  <a:lnTo>
                    <a:pt x="205" y="522"/>
                  </a:lnTo>
                  <a:lnTo>
                    <a:pt x="202" y="529"/>
                  </a:lnTo>
                  <a:lnTo>
                    <a:pt x="191" y="532"/>
                  </a:lnTo>
                  <a:lnTo>
                    <a:pt x="188" y="539"/>
                  </a:lnTo>
                  <a:lnTo>
                    <a:pt x="182" y="540"/>
                  </a:lnTo>
                  <a:lnTo>
                    <a:pt x="174" y="539"/>
                  </a:lnTo>
                  <a:lnTo>
                    <a:pt x="168" y="537"/>
                  </a:lnTo>
                  <a:lnTo>
                    <a:pt x="163" y="537"/>
                  </a:lnTo>
                  <a:lnTo>
                    <a:pt x="161" y="539"/>
                  </a:lnTo>
                  <a:lnTo>
                    <a:pt x="159" y="543"/>
                  </a:lnTo>
                  <a:lnTo>
                    <a:pt x="159" y="549"/>
                  </a:lnTo>
                  <a:lnTo>
                    <a:pt x="161" y="563"/>
                  </a:lnTo>
                  <a:lnTo>
                    <a:pt x="152" y="563"/>
                  </a:lnTo>
                  <a:lnTo>
                    <a:pt x="148" y="561"/>
                  </a:lnTo>
                  <a:lnTo>
                    <a:pt x="142" y="560"/>
                  </a:lnTo>
                  <a:lnTo>
                    <a:pt x="134" y="564"/>
                  </a:lnTo>
                  <a:lnTo>
                    <a:pt x="122" y="564"/>
                  </a:lnTo>
                  <a:lnTo>
                    <a:pt x="120" y="560"/>
                  </a:lnTo>
                  <a:lnTo>
                    <a:pt x="116" y="555"/>
                  </a:lnTo>
                  <a:lnTo>
                    <a:pt x="114" y="554"/>
                  </a:lnTo>
                  <a:lnTo>
                    <a:pt x="106" y="553"/>
                  </a:lnTo>
                  <a:lnTo>
                    <a:pt x="97" y="552"/>
                  </a:lnTo>
                  <a:lnTo>
                    <a:pt x="89" y="551"/>
                  </a:lnTo>
                  <a:lnTo>
                    <a:pt x="87" y="550"/>
                  </a:lnTo>
                  <a:lnTo>
                    <a:pt x="86" y="543"/>
                  </a:lnTo>
                  <a:lnTo>
                    <a:pt x="69" y="546"/>
                  </a:lnTo>
                  <a:lnTo>
                    <a:pt x="71" y="538"/>
                  </a:lnTo>
                  <a:lnTo>
                    <a:pt x="76" y="528"/>
                  </a:lnTo>
                  <a:lnTo>
                    <a:pt x="80" y="518"/>
                  </a:lnTo>
                  <a:lnTo>
                    <a:pt x="77" y="507"/>
                  </a:lnTo>
                  <a:lnTo>
                    <a:pt x="80" y="502"/>
                  </a:lnTo>
                  <a:lnTo>
                    <a:pt x="83" y="505"/>
                  </a:lnTo>
                  <a:lnTo>
                    <a:pt x="89" y="498"/>
                  </a:lnTo>
                  <a:lnTo>
                    <a:pt x="103" y="498"/>
                  </a:lnTo>
                  <a:lnTo>
                    <a:pt x="103" y="482"/>
                  </a:lnTo>
                  <a:lnTo>
                    <a:pt x="100" y="477"/>
                  </a:lnTo>
                  <a:lnTo>
                    <a:pt x="101" y="473"/>
                  </a:lnTo>
                  <a:lnTo>
                    <a:pt x="108" y="462"/>
                  </a:lnTo>
                  <a:lnTo>
                    <a:pt x="109" y="461"/>
                  </a:lnTo>
                  <a:lnTo>
                    <a:pt x="117" y="448"/>
                  </a:lnTo>
                  <a:lnTo>
                    <a:pt x="122" y="447"/>
                  </a:lnTo>
                  <a:lnTo>
                    <a:pt x="133" y="442"/>
                  </a:lnTo>
                  <a:lnTo>
                    <a:pt x="144" y="444"/>
                  </a:lnTo>
                  <a:lnTo>
                    <a:pt x="151" y="443"/>
                  </a:lnTo>
                  <a:lnTo>
                    <a:pt x="152" y="434"/>
                  </a:lnTo>
                  <a:lnTo>
                    <a:pt x="156" y="433"/>
                  </a:lnTo>
                  <a:lnTo>
                    <a:pt x="157" y="427"/>
                  </a:lnTo>
                  <a:lnTo>
                    <a:pt x="151" y="426"/>
                  </a:lnTo>
                  <a:lnTo>
                    <a:pt x="152" y="422"/>
                  </a:lnTo>
                  <a:lnTo>
                    <a:pt x="155" y="422"/>
                  </a:lnTo>
                  <a:lnTo>
                    <a:pt x="155" y="415"/>
                  </a:lnTo>
                  <a:lnTo>
                    <a:pt x="163" y="404"/>
                  </a:lnTo>
                  <a:lnTo>
                    <a:pt x="163" y="401"/>
                  </a:lnTo>
                  <a:lnTo>
                    <a:pt x="158" y="400"/>
                  </a:lnTo>
                  <a:lnTo>
                    <a:pt x="154" y="397"/>
                  </a:lnTo>
                  <a:lnTo>
                    <a:pt x="147" y="396"/>
                  </a:lnTo>
                  <a:lnTo>
                    <a:pt x="143" y="400"/>
                  </a:lnTo>
                  <a:lnTo>
                    <a:pt x="140" y="397"/>
                  </a:lnTo>
                  <a:lnTo>
                    <a:pt x="144" y="396"/>
                  </a:lnTo>
                  <a:lnTo>
                    <a:pt x="146" y="384"/>
                  </a:lnTo>
                  <a:lnTo>
                    <a:pt x="135" y="379"/>
                  </a:lnTo>
                  <a:lnTo>
                    <a:pt x="124" y="368"/>
                  </a:lnTo>
                  <a:lnTo>
                    <a:pt x="115" y="382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2" y="397"/>
                  </a:lnTo>
                  <a:lnTo>
                    <a:pt x="125" y="403"/>
                  </a:lnTo>
                  <a:lnTo>
                    <a:pt x="125" y="404"/>
                  </a:lnTo>
                  <a:lnTo>
                    <a:pt x="121" y="407"/>
                  </a:lnTo>
                  <a:lnTo>
                    <a:pt x="115" y="408"/>
                  </a:lnTo>
                  <a:lnTo>
                    <a:pt x="111" y="424"/>
                  </a:lnTo>
                  <a:lnTo>
                    <a:pt x="98" y="419"/>
                  </a:lnTo>
                  <a:lnTo>
                    <a:pt x="96" y="423"/>
                  </a:lnTo>
                  <a:lnTo>
                    <a:pt x="83" y="423"/>
                  </a:lnTo>
                  <a:lnTo>
                    <a:pt x="83" y="404"/>
                  </a:lnTo>
                  <a:lnTo>
                    <a:pt x="93" y="367"/>
                  </a:lnTo>
                  <a:lnTo>
                    <a:pt x="89" y="366"/>
                  </a:lnTo>
                  <a:lnTo>
                    <a:pt x="89" y="363"/>
                  </a:lnTo>
                  <a:lnTo>
                    <a:pt x="80" y="362"/>
                  </a:lnTo>
                  <a:lnTo>
                    <a:pt x="75" y="360"/>
                  </a:lnTo>
                  <a:lnTo>
                    <a:pt x="73" y="361"/>
                  </a:lnTo>
                  <a:lnTo>
                    <a:pt x="68" y="392"/>
                  </a:lnTo>
                  <a:lnTo>
                    <a:pt x="62" y="414"/>
                  </a:lnTo>
                  <a:lnTo>
                    <a:pt x="58" y="410"/>
                  </a:lnTo>
                  <a:lnTo>
                    <a:pt x="60" y="383"/>
                  </a:lnTo>
                  <a:lnTo>
                    <a:pt x="58" y="378"/>
                  </a:lnTo>
                  <a:lnTo>
                    <a:pt x="60" y="375"/>
                  </a:lnTo>
                  <a:lnTo>
                    <a:pt x="62" y="375"/>
                  </a:lnTo>
                  <a:lnTo>
                    <a:pt x="62" y="365"/>
                  </a:lnTo>
                  <a:lnTo>
                    <a:pt x="61" y="363"/>
                  </a:lnTo>
                  <a:lnTo>
                    <a:pt x="71" y="357"/>
                  </a:lnTo>
                  <a:lnTo>
                    <a:pt x="71" y="342"/>
                  </a:lnTo>
                  <a:lnTo>
                    <a:pt x="41" y="335"/>
                  </a:lnTo>
                  <a:lnTo>
                    <a:pt x="41" y="340"/>
                  </a:lnTo>
                  <a:lnTo>
                    <a:pt x="41" y="366"/>
                  </a:lnTo>
                  <a:lnTo>
                    <a:pt x="51" y="372"/>
                  </a:lnTo>
                  <a:lnTo>
                    <a:pt x="50" y="383"/>
                  </a:lnTo>
                  <a:lnTo>
                    <a:pt x="46" y="392"/>
                  </a:lnTo>
                  <a:lnTo>
                    <a:pt x="28" y="394"/>
                  </a:lnTo>
                  <a:lnTo>
                    <a:pt x="2" y="407"/>
                  </a:lnTo>
                  <a:lnTo>
                    <a:pt x="0" y="399"/>
                  </a:lnTo>
                  <a:lnTo>
                    <a:pt x="2" y="393"/>
                  </a:lnTo>
                  <a:lnTo>
                    <a:pt x="16" y="364"/>
                  </a:lnTo>
                  <a:lnTo>
                    <a:pt x="18" y="358"/>
                  </a:lnTo>
                  <a:lnTo>
                    <a:pt x="20" y="355"/>
                  </a:lnTo>
                  <a:lnTo>
                    <a:pt x="17" y="344"/>
                  </a:lnTo>
                  <a:lnTo>
                    <a:pt x="17" y="298"/>
                  </a:lnTo>
                  <a:lnTo>
                    <a:pt x="18" y="294"/>
                  </a:lnTo>
                  <a:lnTo>
                    <a:pt x="18" y="274"/>
                  </a:lnTo>
                  <a:lnTo>
                    <a:pt x="23" y="267"/>
                  </a:lnTo>
                  <a:lnTo>
                    <a:pt x="23" y="266"/>
                  </a:lnTo>
                  <a:lnTo>
                    <a:pt x="24" y="262"/>
                  </a:lnTo>
                  <a:lnTo>
                    <a:pt x="25" y="245"/>
                  </a:lnTo>
                  <a:lnTo>
                    <a:pt x="27" y="232"/>
                  </a:lnTo>
                  <a:lnTo>
                    <a:pt x="30" y="227"/>
                  </a:lnTo>
                  <a:lnTo>
                    <a:pt x="34" y="223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33" name="Freeform 419" descr="Papel carta">
              <a:extLst>
                <a:ext uri="{FF2B5EF4-FFF2-40B4-BE49-F238E27FC236}">
                  <a16:creationId xmlns:a16="http://schemas.microsoft.com/office/drawing/2014/main" id="{3CB7D374-E376-4208-AAD7-A5A293624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369" y="4445678"/>
              <a:ext cx="477536" cy="684201"/>
            </a:xfrm>
            <a:custGeom>
              <a:avLst/>
              <a:gdLst>
                <a:gd name="T0" fmla="*/ 15 w 238"/>
                <a:gd name="T1" fmla="*/ 83 h 341"/>
                <a:gd name="T2" fmla="*/ 10 w 238"/>
                <a:gd name="T3" fmla="*/ 68 h 341"/>
                <a:gd name="T4" fmla="*/ 20 w 238"/>
                <a:gd name="T5" fmla="*/ 81 h 341"/>
                <a:gd name="T6" fmla="*/ 22 w 238"/>
                <a:gd name="T7" fmla="*/ 94 h 341"/>
                <a:gd name="T8" fmla="*/ 24 w 238"/>
                <a:gd name="T9" fmla="*/ 104 h 341"/>
                <a:gd name="T10" fmla="*/ 26 w 238"/>
                <a:gd name="T11" fmla="*/ 116 h 341"/>
                <a:gd name="T12" fmla="*/ 28 w 238"/>
                <a:gd name="T13" fmla="*/ 130 h 341"/>
                <a:gd name="T14" fmla="*/ 32 w 238"/>
                <a:gd name="T15" fmla="*/ 142 h 341"/>
                <a:gd name="T16" fmla="*/ 39 w 238"/>
                <a:gd name="T17" fmla="*/ 152 h 341"/>
                <a:gd name="T18" fmla="*/ 45 w 238"/>
                <a:gd name="T19" fmla="*/ 156 h 341"/>
                <a:gd name="T20" fmla="*/ 51 w 238"/>
                <a:gd name="T21" fmla="*/ 162 h 341"/>
                <a:gd name="T22" fmla="*/ 50 w 238"/>
                <a:gd name="T23" fmla="*/ 153 h 341"/>
                <a:gd name="T24" fmla="*/ 50 w 238"/>
                <a:gd name="T25" fmla="*/ 141 h 341"/>
                <a:gd name="T26" fmla="*/ 41 w 238"/>
                <a:gd name="T27" fmla="*/ 135 h 341"/>
                <a:gd name="T28" fmla="*/ 37 w 238"/>
                <a:gd name="T29" fmla="*/ 134 h 341"/>
                <a:gd name="T30" fmla="*/ 37 w 238"/>
                <a:gd name="T31" fmla="*/ 139 h 341"/>
                <a:gd name="T32" fmla="*/ 32 w 238"/>
                <a:gd name="T33" fmla="*/ 130 h 341"/>
                <a:gd name="T34" fmla="*/ 28 w 238"/>
                <a:gd name="T35" fmla="*/ 117 h 341"/>
                <a:gd name="T36" fmla="*/ 28 w 238"/>
                <a:gd name="T37" fmla="*/ 105 h 341"/>
                <a:gd name="T38" fmla="*/ 27 w 238"/>
                <a:gd name="T39" fmla="*/ 91 h 341"/>
                <a:gd name="T40" fmla="*/ 46 w 238"/>
                <a:gd name="T41" fmla="*/ 76 h 341"/>
                <a:gd name="T42" fmla="*/ 41 w 238"/>
                <a:gd name="T43" fmla="*/ 45 h 341"/>
                <a:gd name="T44" fmla="*/ 50 w 238"/>
                <a:gd name="T45" fmla="*/ 24 h 341"/>
                <a:gd name="T46" fmla="*/ 57 w 238"/>
                <a:gd name="T47" fmla="*/ 0 h 341"/>
                <a:gd name="T48" fmla="*/ 116 w 238"/>
                <a:gd name="T49" fmla="*/ 32 h 341"/>
                <a:gd name="T50" fmla="*/ 110 w 238"/>
                <a:gd name="T51" fmla="*/ 61 h 341"/>
                <a:gd name="T52" fmla="*/ 105 w 238"/>
                <a:gd name="T53" fmla="*/ 76 h 341"/>
                <a:gd name="T54" fmla="*/ 139 w 238"/>
                <a:gd name="T55" fmla="*/ 67 h 341"/>
                <a:gd name="T56" fmla="*/ 154 w 238"/>
                <a:gd name="T57" fmla="*/ 94 h 341"/>
                <a:gd name="T58" fmla="*/ 190 w 238"/>
                <a:gd name="T59" fmla="*/ 125 h 341"/>
                <a:gd name="T60" fmla="*/ 210 w 238"/>
                <a:gd name="T61" fmla="*/ 204 h 341"/>
                <a:gd name="T62" fmla="*/ 223 w 238"/>
                <a:gd name="T63" fmla="*/ 270 h 341"/>
                <a:gd name="T64" fmla="*/ 203 w 238"/>
                <a:gd name="T65" fmla="*/ 293 h 341"/>
                <a:gd name="T66" fmla="*/ 197 w 238"/>
                <a:gd name="T67" fmla="*/ 340 h 341"/>
                <a:gd name="T68" fmla="*/ 155 w 238"/>
                <a:gd name="T69" fmla="*/ 307 h 341"/>
                <a:gd name="T70" fmla="*/ 119 w 238"/>
                <a:gd name="T71" fmla="*/ 298 h 341"/>
                <a:gd name="T72" fmla="*/ 97 w 238"/>
                <a:gd name="T73" fmla="*/ 304 h 341"/>
                <a:gd name="T74" fmla="*/ 73 w 238"/>
                <a:gd name="T75" fmla="*/ 334 h 341"/>
                <a:gd name="T76" fmla="*/ 66 w 238"/>
                <a:gd name="T77" fmla="*/ 329 h 341"/>
                <a:gd name="T78" fmla="*/ 47 w 238"/>
                <a:gd name="T79" fmla="*/ 325 h 341"/>
                <a:gd name="T80" fmla="*/ 36 w 238"/>
                <a:gd name="T81" fmla="*/ 322 h 341"/>
                <a:gd name="T82" fmla="*/ 47 w 238"/>
                <a:gd name="T83" fmla="*/ 313 h 341"/>
                <a:gd name="T84" fmla="*/ 54 w 238"/>
                <a:gd name="T85" fmla="*/ 305 h 341"/>
                <a:gd name="T86" fmla="*/ 59 w 238"/>
                <a:gd name="T87" fmla="*/ 296 h 341"/>
                <a:gd name="T88" fmla="*/ 73 w 238"/>
                <a:gd name="T89" fmla="*/ 287 h 341"/>
                <a:gd name="T90" fmla="*/ 75 w 238"/>
                <a:gd name="T91" fmla="*/ 272 h 341"/>
                <a:gd name="T92" fmla="*/ 72 w 238"/>
                <a:gd name="T93" fmla="*/ 262 h 341"/>
                <a:gd name="T94" fmla="*/ 73 w 238"/>
                <a:gd name="T95" fmla="*/ 246 h 341"/>
                <a:gd name="T96" fmla="*/ 75 w 238"/>
                <a:gd name="T97" fmla="*/ 225 h 341"/>
                <a:gd name="T98" fmla="*/ 66 w 238"/>
                <a:gd name="T99" fmla="*/ 216 h 341"/>
                <a:gd name="T100" fmla="*/ 65 w 238"/>
                <a:gd name="T101" fmla="*/ 220 h 341"/>
                <a:gd name="T102" fmla="*/ 50 w 238"/>
                <a:gd name="T103" fmla="*/ 204 h 341"/>
                <a:gd name="T104" fmla="*/ 41 w 238"/>
                <a:gd name="T105" fmla="*/ 186 h 341"/>
                <a:gd name="T106" fmla="*/ 27 w 238"/>
                <a:gd name="T107" fmla="*/ 153 h 341"/>
                <a:gd name="T108" fmla="*/ 24 w 238"/>
                <a:gd name="T109" fmla="*/ 130 h 341"/>
                <a:gd name="T110" fmla="*/ 16 w 238"/>
                <a:gd name="T111" fmla="*/ 87 h 341"/>
                <a:gd name="T112" fmla="*/ 2 w 238"/>
                <a:gd name="T113" fmla="*/ 7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8" h="341">
                  <a:moveTo>
                    <a:pt x="2" y="72"/>
                  </a:moveTo>
                  <a:lnTo>
                    <a:pt x="0" y="70"/>
                  </a:lnTo>
                  <a:lnTo>
                    <a:pt x="6" y="73"/>
                  </a:lnTo>
                  <a:lnTo>
                    <a:pt x="9" y="78"/>
                  </a:lnTo>
                  <a:lnTo>
                    <a:pt x="15" y="83"/>
                  </a:lnTo>
                  <a:lnTo>
                    <a:pt x="18" y="86"/>
                  </a:lnTo>
                  <a:lnTo>
                    <a:pt x="20" y="85"/>
                  </a:lnTo>
                  <a:lnTo>
                    <a:pt x="19" y="83"/>
                  </a:lnTo>
                  <a:lnTo>
                    <a:pt x="14" y="72"/>
                  </a:lnTo>
                  <a:lnTo>
                    <a:pt x="10" y="68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9" y="77"/>
                  </a:lnTo>
                  <a:lnTo>
                    <a:pt x="19" y="81"/>
                  </a:lnTo>
                  <a:lnTo>
                    <a:pt x="20" y="81"/>
                  </a:lnTo>
                  <a:lnTo>
                    <a:pt x="22" y="86"/>
                  </a:lnTo>
                  <a:lnTo>
                    <a:pt x="22" y="87"/>
                  </a:lnTo>
                  <a:lnTo>
                    <a:pt x="23" y="90"/>
                  </a:lnTo>
                  <a:lnTo>
                    <a:pt x="22" y="92"/>
                  </a:lnTo>
                  <a:lnTo>
                    <a:pt x="22" y="94"/>
                  </a:lnTo>
                  <a:lnTo>
                    <a:pt x="23" y="95"/>
                  </a:lnTo>
                  <a:lnTo>
                    <a:pt x="24" y="97"/>
                  </a:lnTo>
                  <a:lnTo>
                    <a:pt x="25" y="98"/>
                  </a:lnTo>
                  <a:lnTo>
                    <a:pt x="25" y="101"/>
                  </a:lnTo>
                  <a:lnTo>
                    <a:pt x="24" y="104"/>
                  </a:lnTo>
                  <a:lnTo>
                    <a:pt x="24" y="105"/>
                  </a:lnTo>
                  <a:lnTo>
                    <a:pt x="24" y="108"/>
                  </a:lnTo>
                  <a:lnTo>
                    <a:pt x="25" y="110"/>
                  </a:lnTo>
                  <a:lnTo>
                    <a:pt x="25" y="113"/>
                  </a:lnTo>
                  <a:lnTo>
                    <a:pt x="26" y="116"/>
                  </a:lnTo>
                  <a:lnTo>
                    <a:pt x="26" y="120"/>
                  </a:lnTo>
                  <a:lnTo>
                    <a:pt x="27" y="121"/>
                  </a:lnTo>
                  <a:lnTo>
                    <a:pt x="27" y="127"/>
                  </a:lnTo>
                  <a:lnTo>
                    <a:pt x="27" y="128"/>
                  </a:lnTo>
                  <a:lnTo>
                    <a:pt x="28" y="130"/>
                  </a:lnTo>
                  <a:lnTo>
                    <a:pt x="28" y="132"/>
                  </a:lnTo>
                  <a:lnTo>
                    <a:pt x="29" y="135"/>
                  </a:lnTo>
                  <a:lnTo>
                    <a:pt x="30" y="138"/>
                  </a:lnTo>
                  <a:lnTo>
                    <a:pt x="31" y="141"/>
                  </a:lnTo>
                  <a:lnTo>
                    <a:pt x="32" y="142"/>
                  </a:lnTo>
                  <a:lnTo>
                    <a:pt x="35" y="144"/>
                  </a:lnTo>
                  <a:lnTo>
                    <a:pt x="35" y="146"/>
                  </a:lnTo>
                  <a:lnTo>
                    <a:pt x="37" y="146"/>
                  </a:lnTo>
                  <a:lnTo>
                    <a:pt x="39" y="150"/>
                  </a:lnTo>
                  <a:lnTo>
                    <a:pt x="39" y="152"/>
                  </a:lnTo>
                  <a:lnTo>
                    <a:pt x="41" y="153"/>
                  </a:lnTo>
                  <a:lnTo>
                    <a:pt x="41" y="155"/>
                  </a:lnTo>
                  <a:lnTo>
                    <a:pt x="42" y="157"/>
                  </a:lnTo>
                  <a:lnTo>
                    <a:pt x="44" y="158"/>
                  </a:lnTo>
                  <a:lnTo>
                    <a:pt x="45" y="156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7" y="157"/>
                  </a:lnTo>
                  <a:lnTo>
                    <a:pt x="49" y="158"/>
                  </a:lnTo>
                  <a:lnTo>
                    <a:pt x="51" y="162"/>
                  </a:lnTo>
                  <a:lnTo>
                    <a:pt x="52" y="162"/>
                  </a:lnTo>
                  <a:lnTo>
                    <a:pt x="54" y="162"/>
                  </a:lnTo>
                  <a:lnTo>
                    <a:pt x="53" y="159"/>
                  </a:lnTo>
                  <a:lnTo>
                    <a:pt x="51" y="155"/>
                  </a:lnTo>
                  <a:lnTo>
                    <a:pt x="50" y="153"/>
                  </a:lnTo>
                  <a:lnTo>
                    <a:pt x="49" y="150"/>
                  </a:lnTo>
                  <a:lnTo>
                    <a:pt x="50" y="149"/>
                  </a:lnTo>
                  <a:lnTo>
                    <a:pt x="48" y="145"/>
                  </a:lnTo>
                  <a:lnTo>
                    <a:pt x="48" y="143"/>
                  </a:lnTo>
                  <a:lnTo>
                    <a:pt x="50" y="141"/>
                  </a:lnTo>
                  <a:lnTo>
                    <a:pt x="50" y="139"/>
                  </a:lnTo>
                  <a:lnTo>
                    <a:pt x="48" y="136"/>
                  </a:lnTo>
                  <a:lnTo>
                    <a:pt x="46" y="135"/>
                  </a:lnTo>
                  <a:lnTo>
                    <a:pt x="44" y="135"/>
                  </a:lnTo>
                  <a:lnTo>
                    <a:pt x="41" y="135"/>
                  </a:lnTo>
                  <a:lnTo>
                    <a:pt x="42" y="133"/>
                  </a:lnTo>
                  <a:lnTo>
                    <a:pt x="41" y="132"/>
                  </a:lnTo>
                  <a:lnTo>
                    <a:pt x="39" y="131"/>
                  </a:lnTo>
                  <a:lnTo>
                    <a:pt x="37" y="132"/>
                  </a:lnTo>
                  <a:lnTo>
                    <a:pt x="37" y="134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7" y="139"/>
                  </a:lnTo>
                  <a:lnTo>
                    <a:pt x="36" y="138"/>
                  </a:lnTo>
                  <a:lnTo>
                    <a:pt x="35" y="137"/>
                  </a:lnTo>
                  <a:lnTo>
                    <a:pt x="32" y="135"/>
                  </a:lnTo>
                  <a:lnTo>
                    <a:pt x="32" y="132"/>
                  </a:lnTo>
                  <a:lnTo>
                    <a:pt x="32" y="130"/>
                  </a:lnTo>
                  <a:lnTo>
                    <a:pt x="32" y="128"/>
                  </a:lnTo>
                  <a:lnTo>
                    <a:pt x="30" y="128"/>
                  </a:lnTo>
                  <a:lnTo>
                    <a:pt x="30" y="123"/>
                  </a:lnTo>
                  <a:lnTo>
                    <a:pt x="28" y="120"/>
                  </a:lnTo>
                  <a:lnTo>
                    <a:pt x="28" y="117"/>
                  </a:lnTo>
                  <a:lnTo>
                    <a:pt x="29" y="115"/>
                  </a:lnTo>
                  <a:lnTo>
                    <a:pt x="28" y="111"/>
                  </a:lnTo>
                  <a:lnTo>
                    <a:pt x="28" y="108"/>
                  </a:lnTo>
                  <a:lnTo>
                    <a:pt x="27" y="107"/>
                  </a:lnTo>
                  <a:lnTo>
                    <a:pt x="28" y="105"/>
                  </a:lnTo>
                  <a:lnTo>
                    <a:pt x="29" y="103"/>
                  </a:lnTo>
                  <a:lnTo>
                    <a:pt x="29" y="101"/>
                  </a:lnTo>
                  <a:lnTo>
                    <a:pt x="27" y="97"/>
                  </a:lnTo>
                  <a:lnTo>
                    <a:pt x="27" y="94"/>
                  </a:lnTo>
                  <a:lnTo>
                    <a:pt x="27" y="91"/>
                  </a:lnTo>
                  <a:lnTo>
                    <a:pt x="24" y="87"/>
                  </a:lnTo>
                  <a:lnTo>
                    <a:pt x="47" y="85"/>
                  </a:lnTo>
                  <a:lnTo>
                    <a:pt x="48" y="84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4"/>
                  </a:lnTo>
                  <a:lnTo>
                    <a:pt x="39" y="60"/>
                  </a:lnTo>
                  <a:lnTo>
                    <a:pt x="38" y="52"/>
                  </a:lnTo>
                  <a:lnTo>
                    <a:pt x="39" y="49"/>
                  </a:lnTo>
                  <a:lnTo>
                    <a:pt x="41" y="45"/>
                  </a:lnTo>
                  <a:lnTo>
                    <a:pt x="42" y="40"/>
                  </a:lnTo>
                  <a:lnTo>
                    <a:pt x="43" y="38"/>
                  </a:lnTo>
                  <a:lnTo>
                    <a:pt x="44" y="35"/>
                  </a:lnTo>
                  <a:lnTo>
                    <a:pt x="48" y="30"/>
                  </a:lnTo>
                  <a:lnTo>
                    <a:pt x="50" y="24"/>
                  </a:lnTo>
                  <a:lnTo>
                    <a:pt x="51" y="18"/>
                  </a:lnTo>
                  <a:lnTo>
                    <a:pt x="49" y="12"/>
                  </a:lnTo>
                  <a:lnTo>
                    <a:pt x="51" y="9"/>
                  </a:lnTo>
                  <a:lnTo>
                    <a:pt x="55" y="6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5" y="0"/>
                  </a:lnTo>
                  <a:lnTo>
                    <a:pt x="109" y="10"/>
                  </a:lnTo>
                  <a:lnTo>
                    <a:pt x="115" y="25"/>
                  </a:lnTo>
                  <a:lnTo>
                    <a:pt x="116" y="32"/>
                  </a:lnTo>
                  <a:lnTo>
                    <a:pt x="115" y="36"/>
                  </a:lnTo>
                  <a:lnTo>
                    <a:pt x="116" y="42"/>
                  </a:lnTo>
                  <a:lnTo>
                    <a:pt x="117" y="46"/>
                  </a:lnTo>
                  <a:lnTo>
                    <a:pt x="119" y="52"/>
                  </a:lnTo>
                  <a:lnTo>
                    <a:pt x="110" y="61"/>
                  </a:lnTo>
                  <a:lnTo>
                    <a:pt x="104" y="65"/>
                  </a:lnTo>
                  <a:lnTo>
                    <a:pt x="101" y="68"/>
                  </a:lnTo>
                  <a:lnTo>
                    <a:pt x="101" y="71"/>
                  </a:lnTo>
                  <a:lnTo>
                    <a:pt x="102" y="74"/>
                  </a:lnTo>
                  <a:lnTo>
                    <a:pt x="105" y="76"/>
                  </a:lnTo>
                  <a:lnTo>
                    <a:pt x="114" y="76"/>
                  </a:lnTo>
                  <a:lnTo>
                    <a:pt x="119" y="75"/>
                  </a:lnTo>
                  <a:lnTo>
                    <a:pt x="121" y="72"/>
                  </a:lnTo>
                  <a:lnTo>
                    <a:pt x="125" y="71"/>
                  </a:lnTo>
                  <a:lnTo>
                    <a:pt x="139" y="67"/>
                  </a:lnTo>
                  <a:lnTo>
                    <a:pt x="143" y="68"/>
                  </a:lnTo>
                  <a:lnTo>
                    <a:pt x="146" y="71"/>
                  </a:lnTo>
                  <a:lnTo>
                    <a:pt x="151" y="77"/>
                  </a:lnTo>
                  <a:lnTo>
                    <a:pt x="152" y="86"/>
                  </a:lnTo>
                  <a:lnTo>
                    <a:pt x="154" y="94"/>
                  </a:lnTo>
                  <a:lnTo>
                    <a:pt x="158" y="102"/>
                  </a:lnTo>
                  <a:lnTo>
                    <a:pt x="169" y="110"/>
                  </a:lnTo>
                  <a:lnTo>
                    <a:pt x="178" y="113"/>
                  </a:lnTo>
                  <a:lnTo>
                    <a:pt x="187" y="114"/>
                  </a:lnTo>
                  <a:lnTo>
                    <a:pt x="190" y="125"/>
                  </a:lnTo>
                  <a:lnTo>
                    <a:pt x="192" y="133"/>
                  </a:lnTo>
                  <a:lnTo>
                    <a:pt x="186" y="155"/>
                  </a:lnTo>
                  <a:lnTo>
                    <a:pt x="196" y="178"/>
                  </a:lnTo>
                  <a:lnTo>
                    <a:pt x="212" y="190"/>
                  </a:lnTo>
                  <a:lnTo>
                    <a:pt x="210" y="204"/>
                  </a:lnTo>
                  <a:lnTo>
                    <a:pt x="213" y="216"/>
                  </a:lnTo>
                  <a:lnTo>
                    <a:pt x="207" y="226"/>
                  </a:lnTo>
                  <a:lnTo>
                    <a:pt x="237" y="248"/>
                  </a:lnTo>
                  <a:lnTo>
                    <a:pt x="234" y="264"/>
                  </a:lnTo>
                  <a:lnTo>
                    <a:pt x="223" y="270"/>
                  </a:lnTo>
                  <a:lnTo>
                    <a:pt x="206" y="272"/>
                  </a:lnTo>
                  <a:lnTo>
                    <a:pt x="202" y="275"/>
                  </a:lnTo>
                  <a:lnTo>
                    <a:pt x="202" y="281"/>
                  </a:lnTo>
                  <a:lnTo>
                    <a:pt x="206" y="285"/>
                  </a:lnTo>
                  <a:lnTo>
                    <a:pt x="203" y="293"/>
                  </a:lnTo>
                  <a:lnTo>
                    <a:pt x="205" y="301"/>
                  </a:lnTo>
                  <a:lnTo>
                    <a:pt x="201" y="306"/>
                  </a:lnTo>
                  <a:lnTo>
                    <a:pt x="200" y="318"/>
                  </a:lnTo>
                  <a:lnTo>
                    <a:pt x="196" y="325"/>
                  </a:lnTo>
                  <a:lnTo>
                    <a:pt x="197" y="340"/>
                  </a:lnTo>
                  <a:lnTo>
                    <a:pt x="185" y="331"/>
                  </a:lnTo>
                  <a:lnTo>
                    <a:pt x="181" y="323"/>
                  </a:lnTo>
                  <a:lnTo>
                    <a:pt x="176" y="322"/>
                  </a:lnTo>
                  <a:lnTo>
                    <a:pt x="160" y="306"/>
                  </a:lnTo>
                  <a:lnTo>
                    <a:pt x="155" y="307"/>
                  </a:lnTo>
                  <a:lnTo>
                    <a:pt x="150" y="305"/>
                  </a:lnTo>
                  <a:lnTo>
                    <a:pt x="139" y="295"/>
                  </a:lnTo>
                  <a:lnTo>
                    <a:pt x="132" y="294"/>
                  </a:lnTo>
                  <a:lnTo>
                    <a:pt x="124" y="295"/>
                  </a:lnTo>
                  <a:lnTo>
                    <a:pt x="119" y="298"/>
                  </a:lnTo>
                  <a:lnTo>
                    <a:pt x="118" y="302"/>
                  </a:lnTo>
                  <a:lnTo>
                    <a:pt x="111" y="305"/>
                  </a:lnTo>
                  <a:lnTo>
                    <a:pt x="106" y="307"/>
                  </a:lnTo>
                  <a:lnTo>
                    <a:pt x="100" y="306"/>
                  </a:lnTo>
                  <a:lnTo>
                    <a:pt x="97" y="304"/>
                  </a:lnTo>
                  <a:lnTo>
                    <a:pt x="94" y="307"/>
                  </a:lnTo>
                  <a:lnTo>
                    <a:pt x="90" y="308"/>
                  </a:lnTo>
                  <a:lnTo>
                    <a:pt x="86" y="312"/>
                  </a:lnTo>
                  <a:lnTo>
                    <a:pt x="76" y="328"/>
                  </a:lnTo>
                  <a:lnTo>
                    <a:pt x="73" y="334"/>
                  </a:lnTo>
                  <a:lnTo>
                    <a:pt x="72" y="335"/>
                  </a:lnTo>
                  <a:lnTo>
                    <a:pt x="67" y="338"/>
                  </a:lnTo>
                  <a:lnTo>
                    <a:pt x="67" y="335"/>
                  </a:lnTo>
                  <a:lnTo>
                    <a:pt x="66" y="333"/>
                  </a:lnTo>
                  <a:lnTo>
                    <a:pt x="66" y="329"/>
                  </a:lnTo>
                  <a:lnTo>
                    <a:pt x="65" y="325"/>
                  </a:lnTo>
                  <a:lnTo>
                    <a:pt x="62" y="325"/>
                  </a:lnTo>
                  <a:lnTo>
                    <a:pt x="56" y="328"/>
                  </a:lnTo>
                  <a:lnTo>
                    <a:pt x="51" y="326"/>
                  </a:lnTo>
                  <a:lnTo>
                    <a:pt x="47" y="325"/>
                  </a:lnTo>
                  <a:lnTo>
                    <a:pt x="45" y="324"/>
                  </a:lnTo>
                  <a:lnTo>
                    <a:pt x="43" y="323"/>
                  </a:lnTo>
                  <a:lnTo>
                    <a:pt x="39" y="323"/>
                  </a:lnTo>
                  <a:lnTo>
                    <a:pt x="37" y="324"/>
                  </a:lnTo>
                  <a:lnTo>
                    <a:pt x="36" y="322"/>
                  </a:lnTo>
                  <a:lnTo>
                    <a:pt x="41" y="318"/>
                  </a:lnTo>
                  <a:lnTo>
                    <a:pt x="43" y="318"/>
                  </a:lnTo>
                  <a:lnTo>
                    <a:pt x="45" y="316"/>
                  </a:lnTo>
                  <a:lnTo>
                    <a:pt x="46" y="314"/>
                  </a:lnTo>
                  <a:lnTo>
                    <a:pt x="47" y="313"/>
                  </a:lnTo>
                  <a:lnTo>
                    <a:pt x="47" y="310"/>
                  </a:lnTo>
                  <a:lnTo>
                    <a:pt x="48" y="311"/>
                  </a:lnTo>
                  <a:lnTo>
                    <a:pt x="49" y="311"/>
                  </a:lnTo>
                  <a:lnTo>
                    <a:pt x="52" y="307"/>
                  </a:lnTo>
                  <a:lnTo>
                    <a:pt x="54" y="305"/>
                  </a:lnTo>
                  <a:lnTo>
                    <a:pt x="55" y="303"/>
                  </a:lnTo>
                  <a:lnTo>
                    <a:pt x="55" y="301"/>
                  </a:lnTo>
                  <a:lnTo>
                    <a:pt x="58" y="300"/>
                  </a:lnTo>
                  <a:lnTo>
                    <a:pt x="59" y="298"/>
                  </a:lnTo>
                  <a:lnTo>
                    <a:pt x="59" y="296"/>
                  </a:lnTo>
                  <a:lnTo>
                    <a:pt x="60" y="294"/>
                  </a:lnTo>
                  <a:lnTo>
                    <a:pt x="64" y="294"/>
                  </a:lnTo>
                  <a:lnTo>
                    <a:pt x="66" y="293"/>
                  </a:lnTo>
                  <a:lnTo>
                    <a:pt x="68" y="291"/>
                  </a:lnTo>
                  <a:lnTo>
                    <a:pt x="73" y="287"/>
                  </a:lnTo>
                  <a:lnTo>
                    <a:pt x="75" y="282"/>
                  </a:lnTo>
                  <a:lnTo>
                    <a:pt x="74" y="277"/>
                  </a:lnTo>
                  <a:lnTo>
                    <a:pt x="74" y="276"/>
                  </a:lnTo>
                  <a:lnTo>
                    <a:pt x="75" y="273"/>
                  </a:lnTo>
                  <a:lnTo>
                    <a:pt x="75" y="272"/>
                  </a:lnTo>
                  <a:lnTo>
                    <a:pt x="74" y="271"/>
                  </a:lnTo>
                  <a:lnTo>
                    <a:pt x="73" y="269"/>
                  </a:lnTo>
                  <a:lnTo>
                    <a:pt x="73" y="267"/>
                  </a:lnTo>
                  <a:lnTo>
                    <a:pt x="72" y="265"/>
                  </a:lnTo>
                  <a:lnTo>
                    <a:pt x="72" y="262"/>
                  </a:lnTo>
                  <a:lnTo>
                    <a:pt x="74" y="262"/>
                  </a:lnTo>
                  <a:lnTo>
                    <a:pt x="75" y="261"/>
                  </a:lnTo>
                  <a:lnTo>
                    <a:pt x="75" y="259"/>
                  </a:lnTo>
                  <a:lnTo>
                    <a:pt x="75" y="249"/>
                  </a:lnTo>
                  <a:lnTo>
                    <a:pt x="73" y="246"/>
                  </a:lnTo>
                  <a:lnTo>
                    <a:pt x="74" y="241"/>
                  </a:lnTo>
                  <a:lnTo>
                    <a:pt x="80" y="232"/>
                  </a:lnTo>
                  <a:lnTo>
                    <a:pt x="78" y="230"/>
                  </a:lnTo>
                  <a:lnTo>
                    <a:pt x="77" y="227"/>
                  </a:lnTo>
                  <a:lnTo>
                    <a:pt x="75" y="225"/>
                  </a:lnTo>
                  <a:lnTo>
                    <a:pt x="74" y="225"/>
                  </a:lnTo>
                  <a:lnTo>
                    <a:pt x="72" y="223"/>
                  </a:lnTo>
                  <a:lnTo>
                    <a:pt x="71" y="221"/>
                  </a:lnTo>
                  <a:lnTo>
                    <a:pt x="69" y="217"/>
                  </a:lnTo>
                  <a:lnTo>
                    <a:pt x="66" y="216"/>
                  </a:lnTo>
                  <a:lnTo>
                    <a:pt x="65" y="215"/>
                  </a:lnTo>
                  <a:lnTo>
                    <a:pt x="62" y="215"/>
                  </a:lnTo>
                  <a:lnTo>
                    <a:pt x="65" y="219"/>
                  </a:lnTo>
                  <a:lnTo>
                    <a:pt x="68" y="220"/>
                  </a:lnTo>
                  <a:lnTo>
                    <a:pt x="65" y="220"/>
                  </a:lnTo>
                  <a:lnTo>
                    <a:pt x="60" y="217"/>
                  </a:lnTo>
                  <a:lnTo>
                    <a:pt x="57" y="214"/>
                  </a:lnTo>
                  <a:lnTo>
                    <a:pt x="54" y="207"/>
                  </a:lnTo>
                  <a:lnTo>
                    <a:pt x="52" y="208"/>
                  </a:lnTo>
                  <a:lnTo>
                    <a:pt x="50" y="204"/>
                  </a:lnTo>
                  <a:lnTo>
                    <a:pt x="50" y="199"/>
                  </a:lnTo>
                  <a:lnTo>
                    <a:pt x="48" y="200"/>
                  </a:lnTo>
                  <a:lnTo>
                    <a:pt x="43" y="192"/>
                  </a:lnTo>
                  <a:lnTo>
                    <a:pt x="42" y="188"/>
                  </a:lnTo>
                  <a:lnTo>
                    <a:pt x="41" y="186"/>
                  </a:lnTo>
                  <a:lnTo>
                    <a:pt x="35" y="181"/>
                  </a:lnTo>
                  <a:lnTo>
                    <a:pt x="33" y="178"/>
                  </a:lnTo>
                  <a:lnTo>
                    <a:pt x="30" y="175"/>
                  </a:lnTo>
                  <a:lnTo>
                    <a:pt x="28" y="163"/>
                  </a:lnTo>
                  <a:lnTo>
                    <a:pt x="27" y="153"/>
                  </a:lnTo>
                  <a:lnTo>
                    <a:pt x="27" y="150"/>
                  </a:lnTo>
                  <a:lnTo>
                    <a:pt x="25" y="143"/>
                  </a:lnTo>
                  <a:lnTo>
                    <a:pt x="24" y="141"/>
                  </a:lnTo>
                  <a:lnTo>
                    <a:pt x="25" y="138"/>
                  </a:lnTo>
                  <a:lnTo>
                    <a:pt x="24" y="130"/>
                  </a:lnTo>
                  <a:lnTo>
                    <a:pt x="24" y="124"/>
                  </a:lnTo>
                  <a:lnTo>
                    <a:pt x="22" y="120"/>
                  </a:lnTo>
                  <a:lnTo>
                    <a:pt x="22" y="117"/>
                  </a:lnTo>
                  <a:lnTo>
                    <a:pt x="20" y="109"/>
                  </a:lnTo>
                  <a:lnTo>
                    <a:pt x="16" y="87"/>
                  </a:lnTo>
                  <a:lnTo>
                    <a:pt x="15" y="87"/>
                  </a:lnTo>
                  <a:lnTo>
                    <a:pt x="11" y="83"/>
                  </a:lnTo>
                  <a:lnTo>
                    <a:pt x="6" y="75"/>
                  </a:lnTo>
                  <a:lnTo>
                    <a:pt x="2" y="73"/>
                  </a:lnTo>
                  <a:lnTo>
                    <a:pt x="2" y="72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34" name="Freeform 420" descr="Papel carta">
              <a:extLst>
                <a:ext uri="{FF2B5EF4-FFF2-40B4-BE49-F238E27FC236}">
                  <a16:creationId xmlns:a16="http://schemas.microsoft.com/office/drawing/2014/main" id="{A6F328DF-CF48-46FE-8961-14CD6C33F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460" y="4568072"/>
              <a:ext cx="1085491" cy="1051382"/>
            </a:xfrm>
            <a:custGeom>
              <a:avLst/>
              <a:gdLst>
                <a:gd name="T0" fmla="*/ 247 w 541"/>
                <a:gd name="T1" fmla="*/ 7 h 524"/>
                <a:gd name="T2" fmla="*/ 238 w 541"/>
                <a:gd name="T3" fmla="*/ 79 h 524"/>
                <a:gd name="T4" fmla="*/ 259 w 541"/>
                <a:gd name="T5" fmla="*/ 88 h 524"/>
                <a:gd name="T6" fmla="*/ 298 w 541"/>
                <a:gd name="T7" fmla="*/ 57 h 524"/>
                <a:gd name="T8" fmla="*/ 323 w 541"/>
                <a:gd name="T9" fmla="*/ 61 h 524"/>
                <a:gd name="T10" fmla="*/ 333 w 541"/>
                <a:gd name="T11" fmla="*/ 92 h 524"/>
                <a:gd name="T12" fmla="*/ 284 w 541"/>
                <a:gd name="T13" fmla="*/ 127 h 524"/>
                <a:gd name="T14" fmla="*/ 256 w 541"/>
                <a:gd name="T15" fmla="*/ 183 h 524"/>
                <a:gd name="T16" fmla="*/ 290 w 541"/>
                <a:gd name="T17" fmla="*/ 219 h 524"/>
                <a:gd name="T18" fmla="*/ 335 w 541"/>
                <a:gd name="T19" fmla="*/ 214 h 524"/>
                <a:gd name="T20" fmla="*/ 378 w 541"/>
                <a:gd name="T21" fmla="*/ 194 h 524"/>
                <a:gd name="T22" fmla="*/ 393 w 541"/>
                <a:gd name="T23" fmla="*/ 178 h 524"/>
                <a:gd name="T24" fmla="*/ 391 w 541"/>
                <a:gd name="T25" fmla="*/ 133 h 524"/>
                <a:gd name="T26" fmla="*/ 468 w 541"/>
                <a:gd name="T27" fmla="*/ 123 h 524"/>
                <a:gd name="T28" fmla="*/ 526 w 541"/>
                <a:gd name="T29" fmla="*/ 119 h 524"/>
                <a:gd name="T30" fmla="*/ 529 w 541"/>
                <a:gd name="T31" fmla="*/ 141 h 524"/>
                <a:gd name="T32" fmla="*/ 520 w 541"/>
                <a:gd name="T33" fmla="*/ 163 h 524"/>
                <a:gd name="T34" fmla="*/ 526 w 541"/>
                <a:gd name="T35" fmla="*/ 190 h 524"/>
                <a:gd name="T36" fmla="*/ 512 w 541"/>
                <a:gd name="T37" fmla="*/ 204 h 524"/>
                <a:gd name="T38" fmla="*/ 497 w 541"/>
                <a:gd name="T39" fmla="*/ 222 h 524"/>
                <a:gd name="T40" fmla="*/ 472 w 541"/>
                <a:gd name="T41" fmla="*/ 255 h 524"/>
                <a:gd name="T42" fmla="*/ 472 w 541"/>
                <a:gd name="T43" fmla="*/ 285 h 524"/>
                <a:gd name="T44" fmla="*/ 463 w 541"/>
                <a:gd name="T45" fmla="*/ 314 h 524"/>
                <a:gd name="T46" fmla="*/ 424 w 541"/>
                <a:gd name="T47" fmla="*/ 328 h 524"/>
                <a:gd name="T48" fmla="*/ 382 w 541"/>
                <a:gd name="T49" fmla="*/ 340 h 524"/>
                <a:gd name="T50" fmla="*/ 341 w 541"/>
                <a:gd name="T51" fmla="*/ 373 h 524"/>
                <a:gd name="T52" fmla="*/ 378 w 541"/>
                <a:gd name="T53" fmla="*/ 384 h 524"/>
                <a:gd name="T54" fmla="*/ 370 w 541"/>
                <a:gd name="T55" fmla="*/ 418 h 524"/>
                <a:gd name="T56" fmla="*/ 392 w 541"/>
                <a:gd name="T57" fmla="*/ 434 h 524"/>
                <a:gd name="T58" fmla="*/ 392 w 541"/>
                <a:gd name="T59" fmla="*/ 471 h 524"/>
                <a:gd name="T60" fmla="*/ 348 w 541"/>
                <a:gd name="T61" fmla="*/ 490 h 524"/>
                <a:gd name="T62" fmla="*/ 306 w 541"/>
                <a:gd name="T63" fmla="*/ 505 h 524"/>
                <a:gd name="T64" fmla="*/ 271 w 541"/>
                <a:gd name="T65" fmla="*/ 519 h 524"/>
                <a:gd name="T66" fmla="*/ 274 w 541"/>
                <a:gd name="T67" fmla="*/ 504 h 524"/>
                <a:gd name="T68" fmla="*/ 277 w 541"/>
                <a:gd name="T69" fmla="*/ 484 h 524"/>
                <a:gd name="T70" fmla="*/ 279 w 541"/>
                <a:gd name="T71" fmla="*/ 464 h 524"/>
                <a:gd name="T72" fmla="*/ 268 w 541"/>
                <a:gd name="T73" fmla="*/ 448 h 524"/>
                <a:gd name="T74" fmla="*/ 257 w 541"/>
                <a:gd name="T75" fmla="*/ 442 h 524"/>
                <a:gd name="T76" fmla="*/ 241 w 541"/>
                <a:gd name="T77" fmla="*/ 453 h 524"/>
                <a:gd name="T78" fmla="*/ 211 w 541"/>
                <a:gd name="T79" fmla="*/ 447 h 524"/>
                <a:gd name="T80" fmla="*/ 200 w 541"/>
                <a:gd name="T81" fmla="*/ 464 h 524"/>
                <a:gd name="T82" fmla="*/ 179 w 541"/>
                <a:gd name="T83" fmla="*/ 475 h 524"/>
                <a:gd name="T84" fmla="*/ 163 w 541"/>
                <a:gd name="T85" fmla="*/ 479 h 524"/>
                <a:gd name="T86" fmla="*/ 149 w 541"/>
                <a:gd name="T87" fmla="*/ 485 h 524"/>
                <a:gd name="T88" fmla="*/ 126 w 541"/>
                <a:gd name="T89" fmla="*/ 489 h 524"/>
                <a:gd name="T90" fmla="*/ 125 w 541"/>
                <a:gd name="T91" fmla="*/ 483 h 524"/>
                <a:gd name="T92" fmla="*/ 121 w 541"/>
                <a:gd name="T93" fmla="*/ 475 h 524"/>
                <a:gd name="T94" fmla="*/ 107 w 541"/>
                <a:gd name="T95" fmla="*/ 474 h 524"/>
                <a:gd name="T96" fmla="*/ 90 w 541"/>
                <a:gd name="T97" fmla="*/ 459 h 524"/>
                <a:gd name="T98" fmla="*/ 82 w 541"/>
                <a:gd name="T99" fmla="*/ 450 h 524"/>
                <a:gd name="T100" fmla="*/ 75 w 541"/>
                <a:gd name="T101" fmla="*/ 435 h 524"/>
                <a:gd name="T102" fmla="*/ 58 w 541"/>
                <a:gd name="T103" fmla="*/ 424 h 524"/>
                <a:gd name="T104" fmla="*/ 46 w 541"/>
                <a:gd name="T105" fmla="*/ 409 h 524"/>
                <a:gd name="T106" fmla="*/ 17 w 541"/>
                <a:gd name="T107" fmla="*/ 366 h 524"/>
                <a:gd name="T108" fmla="*/ 1 w 541"/>
                <a:gd name="T109" fmla="*/ 325 h 524"/>
                <a:gd name="T110" fmla="*/ 13 w 541"/>
                <a:gd name="T111" fmla="*/ 310 h 524"/>
                <a:gd name="T112" fmla="*/ 43 w 541"/>
                <a:gd name="T113" fmla="*/ 307 h 524"/>
                <a:gd name="T114" fmla="*/ 55 w 541"/>
                <a:gd name="T115" fmla="*/ 288 h 524"/>
                <a:gd name="T116" fmla="*/ 83 w 541"/>
                <a:gd name="T117" fmla="*/ 243 h 524"/>
                <a:gd name="T118" fmla="*/ 136 w 541"/>
                <a:gd name="T119" fmla="*/ 244 h 524"/>
                <a:gd name="T120" fmla="*/ 187 w 541"/>
                <a:gd name="T121" fmla="*/ 245 h 524"/>
                <a:gd name="T122" fmla="*/ 223 w 541"/>
                <a:gd name="T123" fmla="*/ 18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1" h="524">
                  <a:moveTo>
                    <a:pt x="178" y="72"/>
                  </a:moveTo>
                  <a:lnTo>
                    <a:pt x="204" y="59"/>
                  </a:lnTo>
                  <a:lnTo>
                    <a:pt x="222" y="57"/>
                  </a:lnTo>
                  <a:lnTo>
                    <a:pt x="226" y="48"/>
                  </a:lnTo>
                  <a:lnTo>
                    <a:pt x="227" y="37"/>
                  </a:lnTo>
                  <a:lnTo>
                    <a:pt x="217" y="31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47" y="7"/>
                  </a:lnTo>
                  <a:lnTo>
                    <a:pt x="247" y="22"/>
                  </a:lnTo>
                  <a:lnTo>
                    <a:pt x="237" y="28"/>
                  </a:lnTo>
                  <a:lnTo>
                    <a:pt x="238" y="30"/>
                  </a:lnTo>
                  <a:lnTo>
                    <a:pt x="238" y="40"/>
                  </a:lnTo>
                  <a:lnTo>
                    <a:pt x="236" y="40"/>
                  </a:lnTo>
                  <a:lnTo>
                    <a:pt x="234" y="43"/>
                  </a:lnTo>
                  <a:lnTo>
                    <a:pt x="236" y="48"/>
                  </a:lnTo>
                  <a:lnTo>
                    <a:pt x="234" y="75"/>
                  </a:lnTo>
                  <a:lnTo>
                    <a:pt x="238" y="79"/>
                  </a:lnTo>
                  <a:lnTo>
                    <a:pt x="244" y="57"/>
                  </a:lnTo>
                  <a:lnTo>
                    <a:pt x="249" y="26"/>
                  </a:lnTo>
                  <a:lnTo>
                    <a:pt x="251" y="25"/>
                  </a:lnTo>
                  <a:lnTo>
                    <a:pt x="256" y="27"/>
                  </a:lnTo>
                  <a:lnTo>
                    <a:pt x="265" y="28"/>
                  </a:lnTo>
                  <a:lnTo>
                    <a:pt x="265" y="31"/>
                  </a:lnTo>
                  <a:lnTo>
                    <a:pt x="269" y="32"/>
                  </a:lnTo>
                  <a:lnTo>
                    <a:pt x="259" y="69"/>
                  </a:lnTo>
                  <a:lnTo>
                    <a:pt x="259" y="88"/>
                  </a:lnTo>
                  <a:lnTo>
                    <a:pt x="272" y="88"/>
                  </a:lnTo>
                  <a:lnTo>
                    <a:pt x="274" y="84"/>
                  </a:lnTo>
                  <a:lnTo>
                    <a:pt x="287" y="89"/>
                  </a:lnTo>
                  <a:lnTo>
                    <a:pt x="291" y="73"/>
                  </a:lnTo>
                  <a:lnTo>
                    <a:pt x="297" y="72"/>
                  </a:lnTo>
                  <a:lnTo>
                    <a:pt x="301" y="69"/>
                  </a:lnTo>
                  <a:lnTo>
                    <a:pt x="301" y="68"/>
                  </a:lnTo>
                  <a:lnTo>
                    <a:pt x="298" y="62"/>
                  </a:lnTo>
                  <a:lnTo>
                    <a:pt x="298" y="57"/>
                  </a:lnTo>
                  <a:lnTo>
                    <a:pt x="296" y="57"/>
                  </a:lnTo>
                  <a:lnTo>
                    <a:pt x="291" y="47"/>
                  </a:lnTo>
                  <a:lnTo>
                    <a:pt x="300" y="33"/>
                  </a:lnTo>
                  <a:lnTo>
                    <a:pt x="311" y="44"/>
                  </a:lnTo>
                  <a:lnTo>
                    <a:pt x="322" y="49"/>
                  </a:lnTo>
                  <a:lnTo>
                    <a:pt x="320" y="61"/>
                  </a:lnTo>
                  <a:lnTo>
                    <a:pt x="316" y="62"/>
                  </a:lnTo>
                  <a:lnTo>
                    <a:pt x="319" y="65"/>
                  </a:lnTo>
                  <a:lnTo>
                    <a:pt x="323" y="61"/>
                  </a:lnTo>
                  <a:lnTo>
                    <a:pt x="330" y="62"/>
                  </a:lnTo>
                  <a:lnTo>
                    <a:pt x="334" y="65"/>
                  </a:lnTo>
                  <a:lnTo>
                    <a:pt x="339" y="66"/>
                  </a:lnTo>
                  <a:lnTo>
                    <a:pt x="339" y="69"/>
                  </a:lnTo>
                  <a:lnTo>
                    <a:pt x="331" y="80"/>
                  </a:lnTo>
                  <a:lnTo>
                    <a:pt x="331" y="87"/>
                  </a:lnTo>
                  <a:lnTo>
                    <a:pt x="328" y="87"/>
                  </a:lnTo>
                  <a:lnTo>
                    <a:pt x="327" y="91"/>
                  </a:lnTo>
                  <a:lnTo>
                    <a:pt x="333" y="92"/>
                  </a:lnTo>
                  <a:lnTo>
                    <a:pt x="332" y="98"/>
                  </a:lnTo>
                  <a:lnTo>
                    <a:pt x="328" y="99"/>
                  </a:lnTo>
                  <a:lnTo>
                    <a:pt x="327" y="108"/>
                  </a:lnTo>
                  <a:lnTo>
                    <a:pt x="320" y="109"/>
                  </a:lnTo>
                  <a:lnTo>
                    <a:pt x="309" y="107"/>
                  </a:lnTo>
                  <a:lnTo>
                    <a:pt x="298" y="112"/>
                  </a:lnTo>
                  <a:lnTo>
                    <a:pt x="293" y="113"/>
                  </a:lnTo>
                  <a:lnTo>
                    <a:pt x="285" y="126"/>
                  </a:lnTo>
                  <a:lnTo>
                    <a:pt x="284" y="127"/>
                  </a:lnTo>
                  <a:lnTo>
                    <a:pt x="277" y="138"/>
                  </a:lnTo>
                  <a:lnTo>
                    <a:pt x="276" y="142"/>
                  </a:lnTo>
                  <a:lnTo>
                    <a:pt x="279" y="147"/>
                  </a:lnTo>
                  <a:lnTo>
                    <a:pt x="279" y="163"/>
                  </a:lnTo>
                  <a:lnTo>
                    <a:pt x="265" y="163"/>
                  </a:lnTo>
                  <a:lnTo>
                    <a:pt x="259" y="170"/>
                  </a:lnTo>
                  <a:lnTo>
                    <a:pt x="256" y="167"/>
                  </a:lnTo>
                  <a:lnTo>
                    <a:pt x="253" y="172"/>
                  </a:lnTo>
                  <a:lnTo>
                    <a:pt x="256" y="183"/>
                  </a:lnTo>
                  <a:lnTo>
                    <a:pt x="252" y="193"/>
                  </a:lnTo>
                  <a:lnTo>
                    <a:pt x="247" y="203"/>
                  </a:lnTo>
                  <a:lnTo>
                    <a:pt x="245" y="211"/>
                  </a:lnTo>
                  <a:lnTo>
                    <a:pt x="262" y="208"/>
                  </a:lnTo>
                  <a:lnTo>
                    <a:pt x="263" y="215"/>
                  </a:lnTo>
                  <a:lnTo>
                    <a:pt x="265" y="216"/>
                  </a:lnTo>
                  <a:lnTo>
                    <a:pt x="273" y="217"/>
                  </a:lnTo>
                  <a:lnTo>
                    <a:pt x="282" y="218"/>
                  </a:lnTo>
                  <a:lnTo>
                    <a:pt x="290" y="219"/>
                  </a:lnTo>
                  <a:lnTo>
                    <a:pt x="292" y="220"/>
                  </a:lnTo>
                  <a:lnTo>
                    <a:pt x="296" y="225"/>
                  </a:lnTo>
                  <a:lnTo>
                    <a:pt x="298" y="229"/>
                  </a:lnTo>
                  <a:lnTo>
                    <a:pt x="310" y="229"/>
                  </a:lnTo>
                  <a:lnTo>
                    <a:pt x="318" y="225"/>
                  </a:lnTo>
                  <a:lnTo>
                    <a:pt x="324" y="226"/>
                  </a:lnTo>
                  <a:lnTo>
                    <a:pt x="328" y="228"/>
                  </a:lnTo>
                  <a:lnTo>
                    <a:pt x="337" y="228"/>
                  </a:lnTo>
                  <a:lnTo>
                    <a:pt x="335" y="214"/>
                  </a:lnTo>
                  <a:lnTo>
                    <a:pt x="335" y="208"/>
                  </a:lnTo>
                  <a:lnTo>
                    <a:pt x="337" y="204"/>
                  </a:lnTo>
                  <a:lnTo>
                    <a:pt x="339" y="202"/>
                  </a:lnTo>
                  <a:lnTo>
                    <a:pt x="344" y="202"/>
                  </a:lnTo>
                  <a:lnTo>
                    <a:pt x="350" y="204"/>
                  </a:lnTo>
                  <a:lnTo>
                    <a:pt x="358" y="205"/>
                  </a:lnTo>
                  <a:lnTo>
                    <a:pt x="364" y="204"/>
                  </a:lnTo>
                  <a:lnTo>
                    <a:pt x="367" y="197"/>
                  </a:lnTo>
                  <a:lnTo>
                    <a:pt x="378" y="194"/>
                  </a:lnTo>
                  <a:lnTo>
                    <a:pt x="381" y="187"/>
                  </a:lnTo>
                  <a:lnTo>
                    <a:pt x="382" y="185"/>
                  </a:lnTo>
                  <a:lnTo>
                    <a:pt x="385" y="188"/>
                  </a:lnTo>
                  <a:lnTo>
                    <a:pt x="385" y="193"/>
                  </a:lnTo>
                  <a:lnTo>
                    <a:pt x="392" y="185"/>
                  </a:lnTo>
                  <a:lnTo>
                    <a:pt x="390" y="182"/>
                  </a:lnTo>
                  <a:lnTo>
                    <a:pt x="387" y="182"/>
                  </a:lnTo>
                  <a:lnTo>
                    <a:pt x="388" y="178"/>
                  </a:lnTo>
                  <a:lnTo>
                    <a:pt x="393" y="178"/>
                  </a:lnTo>
                  <a:lnTo>
                    <a:pt x="394" y="165"/>
                  </a:lnTo>
                  <a:lnTo>
                    <a:pt x="387" y="163"/>
                  </a:lnTo>
                  <a:lnTo>
                    <a:pt x="382" y="159"/>
                  </a:lnTo>
                  <a:lnTo>
                    <a:pt x="376" y="157"/>
                  </a:lnTo>
                  <a:lnTo>
                    <a:pt x="370" y="144"/>
                  </a:lnTo>
                  <a:lnTo>
                    <a:pt x="376" y="137"/>
                  </a:lnTo>
                  <a:lnTo>
                    <a:pt x="383" y="137"/>
                  </a:lnTo>
                  <a:lnTo>
                    <a:pt x="387" y="133"/>
                  </a:lnTo>
                  <a:lnTo>
                    <a:pt x="391" y="133"/>
                  </a:lnTo>
                  <a:lnTo>
                    <a:pt x="398" y="132"/>
                  </a:lnTo>
                  <a:lnTo>
                    <a:pt x="407" y="137"/>
                  </a:lnTo>
                  <a:lnTo>
                    <a:pt x="427" y="144"/>
                  </a:lnTo>
                  <a:lnTo>
                    <a:pt x="437" y="146"/>
                  </a:lnTo>
                  <a:lnTo>
                    <a:pt x="442" y="143"/>
                  </a:lnTo>
                  <a:lnTo>
                    <a:pt x="449" y="141"/>
                  </a:lnTo>
                  <a:lnTo>
                    <a:pt x="455" y="138"/>
                  </a:lnTo>
                  <a:lnTo>
                    <a:pt x="463" y="125"/>
                  </a:lnTo>
                  <a:lnTo>
                    <a:pt x="468" y="123"/>
                  </a:lnTo>
                  <a:lnTo>
                    <a:pt x="472" y="119"/>
                  </a:lnTo>
                  <a:lnTo>
                    <a:pt x="478" y="116"/>
                  </a:lnTo>
                  <a:lnTo>
                    <a:pt x="483" y="113"/>
                  </a:lnTo>
                  <a:lnTo>
                    <a:pt x="487" y="109"/>
                  </a:lnTo>
                  <a:lnTo>
                    <a:pt x="490" y="101"/>
                  </a:lnTo>
                  <a:lnTo>
                    <a:pt x="491" y="99"/>
                  </a:lnTo>
                  <a:lnTo>
                    <a:pt x="508" y="101"/>
                  </a:lnTo>
                  <a:lnTo>
                    <a:pt x="510" y="107"/>
                  </a:lnTo>
                  <a:lnTo>
                    <a:pt x="526" y="119"/>
                  </a:lnTo>
                  <a:lnTo>
                    <a:pt x="540" y="123"/>
                  </a:lnTo>
                  <a:lnTo>
                    <a:pt x="539" y="124"/>
                  </a:lnTo>
                  <a:lnTo>
                    <a:pt x="538" y="130"/>
                  </a:lnTo>
                  <a:lnTo>
                    <a:pt x="536" y="131"/>
                  </a:lnTo>
                  <a:lnTo>
                    <a:pt x="531" y="134"/>
                  </a:lnTo>
                  <a:lnTo>
                    <a:pt x="530" y="136"/>
                  </a:lnTo>
                  <a:lnTo>
                    <a:pt x="529" y="136"/>
                  </a:lnTo>
                  <a:lnTo>
                    <a:pt x="529" y="139"/>
                  </a:lnTo>
                  <a:lnTo>
                    <a:pt x="529" y="141"/>
                  </a:lnTo>
                  <a:lnTo>
                    <a:pt x="530" y="143"/>
                  </a:lnTo>
                  <a:lnTo>
                    <a:pt x="532" y="143"/>
                  </a:lnTo>
                  <a:lnTo>
                    <a:pt x="535" y="143"/>
                  </a:lnTo>
                  <a:lnTo>
                    <a:pt x="535" y="147"/>
                  </a:lnTo>
                  <a:lnTo>
                    <a:pt x="534" y="150"/>
                  </a:lnTo>
                  <a:lnTo>
                    <a:pt x="530" y="154"/>
                  </a:lnTo>
                  <a:lnTo>
                    <a:pt x="527" y="155"/>
                  </a:lnTo>
                  <a:lnTo>
                    <a:pt x="523" y="158"/>
                  </a:lnTo>
                  <a:lnTo>
                    <a:pt x="520" y="163"/>
                  </a:lnTo>
                  <a:lnTo>
                    <a:pt x="518" y="168"/>
                  </a:lnTo>
                  <a:lnTo>
                    <a:pt x="518" y="169"/>
                  </a:lnTo>
                  <a:lnTo>
                    <a:pt x="519" y="170"/>
                  </a:lnTo>
                  <a:lnTo>
                    <a:pt x="522" y="174"/>
                  </a:lnTo>
                  <a:lnTo>
                    <a:pt x="523" y="175"/>
                  </a:lnTo>
                  <a:lnTo>
                    <a:pt x="526" y="179"/>
                  </a:lnTo>
                  <a:lnTo>
                    <a:pt x="527" y="183"/>
                  </a:lnTo>
                  <a:lnTo>
                    <a:pt x="527" y="185"/>
                  </a:lnTo>
                  <a:lnTo>
                    <a:pt x="526" y="190"/>
                  </a:lnTo>
                  <a:lnTo>
                    <a:pt x="524" y="193"/>
                  </a:lnTo>
                  <a:lnTo>
                    <a:pt x="523" y="195"/>
                  </a:lnTo>
                  <a:lnTo>
                    <a:pt x="523" y="197"/>
                  </a:lnTo>
                  <a:lnTo>
                    <a:pt x="520" y="198"/>
                  </a:lnTo>
                  <a:lnTo>
                    <a:pt x="518" y="200"/>
                  </a:lnTo>
                  <a:lnTo>
                    <a:pt x="517" y="202"/>
                  </a:lnTo>
                  <a:lnTo>
                    <a:pt x="514" y="201"/>
                  </a:lnTo>
                  <a:lnTo>
                    <a:pt x="513" y="203"/>
                  </a:lnTo>
                  <a:lnTo>
                    <a:pt x="512" y="204"/>
                  </a:lnTo>
                  <a:lnTo>
                    <a:pt x="510" y="204"/>
                  </a:lnTo>
                  <a:lnTo>
                    <a:pt x="508" y="202"/>
                  </a:lnTo>
                  <a:lnTo>
                    <a:pt x="504" y="204"/>
                  </a:lnTo>
                  <a:lnTo>
                    <a:pt x="502" y="205"/>
                  </a:lnTo>
                  <a:lnTo>
                    <a:pt x="502" y="206"/>
                  </a:lnTo>
                  <a:lnTo>
                    <a:pt x="501" y="212"/>
                  </a:lnTo>
                  <a:lnTo>
                    <a:pt x="497" y="217"/>
                  </a:lnTo>
                  <a:lnTo>
                    <a:pt x="497" y="219"/>
                  </a:lnTo>
                  <a:lnTo>
                    <a:pt x="497" y="222"/>
                  </a:lnTo>
                  <a:lnTo>
                    <a:pt x="491" y="230"/>
                  </a:lnTo>
                  <a:lnTo>
                    <a:pt x="490" y="233"/>
                  </a:lnTo>
                  <a:lnTo>
                    <a:pt x="488" y="234"/>
                  </a:lnTo>
                  <a:lnTo>
                    <a:pt x="482" y="240"/>
                  </a:lnTo>
                  <a:lnTo>
                    <a:pt x="481" y="241"/>
                  </a:lnTo>
                  <a:lnTo>
                    <a:pt x="480" y="244"/>
                  </a:lnTo>
                  <a:lnTo>
                    <a:pt x="478" y="248"/>
                  </a:lnTo>
                  <a:lnTo>
                    <a:pt x="475" y="251"/>
                  </a:lnTo>
                  <a:lnTo>
                    <a:pt x="472" y="255"/>
                  </a:lnTo>
                  <a:lnTo>
                    <a:pt x="470" y="259"/>
                  </a:lnTo>
                  <a:lnTo>
                    <a:pt x="466" y="263"/>
                  </a:lnTo>
                  <a:lnTo>
                    <a:pt x="464" y="267"/>
                  </a:lnTo>
                  <a:lnTo>
                    <a:pt x="465" y="269"/>
                  </a:lnTo>
                  <a:lnTo>
                    <a:pt x="466" y="273"/>
                  </a:lnTo>
                  <a:lnTo>
                    <a:pt x="467" y="275"/>
                  </a:lnTo>
                  <a:lnTo>
                    <a:pt x="468" y="278"/>
                  </a:lnTo>
                  <a:lnTo>
                    <a:pt x="469" y="279"/>
                  </a:lnTo>
                  <a:lnTo>
                    <a:pt x="472" y="285"/>
                  </a:lnTo>
                  <a:lnTo>
                    <a:pt x="478" y="286"/>
                  </a:lnTo>
                  <a:lnTo>
                    <a:pt x="477" y="290"/>
                  </a:lnTo>
                  <a:lnTo>
                    <a:pt x="474" y="292"/>
                  </a:lnTo>
                  <a:lnTo>
                    <a:pt x="472" y="293"/>
                  </a:lnTo>
                  <a:lnTo>
                    <a:pt x="472" y="297"/>
                  </a:lnTo>
                  <a:lnTo>
                    <a:pt x="472" y="299"/>
                  </a:lnTo>
                  <a:lnTo>
                    <a:pt x="469" y="301"/>
                  </a:lnTo>
                  <a:lnTo>
                    <a:pt x="463" y="310"/>
                  </a:lnTo>
                  <a:lnTo>
                    <a:pt x="463" y="314"/>
                  </a:lnTo>
                  <a:lnTo>
                    <a:pt x="461" y="318"/>
                  </a:lnTo>
                  <a:lnTo>
                    <a:pt x="457" y="319"/>
                  </a:lnTo>
                  <a:lnTo>
                    <a:pt x="456" y="320"/>
                  </a:lnTo>
                  <a:lnTo>
                    <a:pt x="452" y="322"/>
                  </a:lnTo>
                  <a:lnTo>
                    <a:pt x="438" y="327"/>
                  </a:lnTo>
                  <a:lnTo>
                    <a:pt x="432" y="324"/>
                  </a:lnTo>
                  <a:lnTo>
                    <a:pt x="429" y="325"/>
                  </a:lnTo>
                  <a:lnTo>
                    <a:pt x="425" y="327"/>
                  </a:lnTo>
                  <a:lnTo>
                    <a:pt x="424" y="328"/>
                  </a:lnTo>
                  <a:lnTo>
                    <a:pt x="418" y="326"/>
                  </a:lnTo>
                  <a:lnTo>
                    <a:pt x="405" y="332"/>
                  </a:lnTo>
                  <a:lnTo>
                    <a:pt x="405" y="334"/>
                  </a:lnTo>
                  <a:lnTo>
                    <a:pt x="394" y="336"/>
                  </a:lnTo>
                  <a:lnTo>
                    <a:pt x="393" y="340"/>
                  </a:lnTo>
                  <a:lnTo>
                    <a:pt x="389" y="341"/>
                  </a:lnTo>
                  <a:lnTo>
                    <a:pt x="386" y="341"/>
                  </a:lnTo>
                  <a:lnTo>
                    <a:pt x="384" y="340"/>
                  </a:lnTo>
                  <a:lnTo>
                    <a:pt x="382" y="340"/>
                  </a:lnTo>
                  <a:lnTo>
                    <a:pt x="379" y="342"/>
                  </a:lnTo>
                  <a:lnTo>
                    <a:pt x="354" y="348"/>
                  </a:lnTo>
                  <a:lnTo>
                    <a:pt x="351" y="352"/>
                  </a:lnTo>
                  <a:lnTo>
                    <a:pt x="339" y="352"/>
                  </a:lnTo>
                  <a:lnTo>
                    <a:pt x="341" y="355"/>
                  </a:lnTo>
                  <a:lnTo>
                    <a:pt x="340" y="358"/>
                  </a:lnTo>
                  <a:lnTo>
                    <a:pt x="343" y="366"/>
                  </a:lnTo>
                  <a:lnTo>
                    <a:pt x="338" y="371"/>
                  </a:lnTo>
                  <a:lnTo>
                    <a:pt x="341" y="373"/>
                  </a:lnTo>
                  <a:lnTo>
                    <a:pt x="344" y="375"/>
                  </a:lnTo>
                  <a:lnTo>
                    <a:pt x="347" y="373"/>
                  </a:lnTo>
                  <a:lnTo>
                    <a:pt x="350" y="371"/>
                  </a:lnTo>
                  <a:lnTo>
                    <a:pt x="354" y="374"/>
                  </a:lnTo>
                  <a:lnTo>
                    <a:pt x="358" y="376"/>
                  </a:lnTo>
                  <a:lnTo>
                    <a:pt x="364" y="375"/>
                  </a:lnTo>
                  <a:lnTo>
                    <a:pt x="370" y="376"/>
                  </a:lnTo>
                  <a:lnTo>
                    <a:pt x="375" y="380"/>
                  </a:lnTo>
                  <a:lnTo>
                    <a:pt x="378" y="384"/>
                  </a:lnTo>
                  <a:lnTo>
                    <a:pt x="378" y="387"/>
                  </a:lnTo>
                  <a:lnTo>
                    <a:pt x="378" y="390"/>
                  </a:lnTo>
                  <a:lnTo>
                    <a:pt x="376" y="396"/>
                  </a:lnTo>
                  <a:lnTo>
                    <a:pt x="371" y="397"/>
                  </a:lnTo>
                  <a:lnTo>
                    <a:pt x="368" y="401"/>
                  </a:lnTo>
                  <a:lnTo>
                    <a:pt x="368" y="406"/>
                  </a:lnTo>
                  <a:lnTo>
                    <a:pt x="370" y="412"/>
                  </a:lnTo>
                  <a:lnTo>
                    <a:pt x="372" y="417"/>
                  </a:lnTo>
                  <a:lnTo>
                    <a:pt x="370" y="418"/>
                  </a:lnTo>
                  <a:lnTo>
                    <a:pt x="370" y="421"/>
                  </a:lnTo>
                  <a:lnTo>
                    <a:pt x="376" y="422"/>
                  </a:lnTo>
                  <a:lnTo>
                    <a:pt x="380" y="422"/>
                  </a:lnTo>
                  <a:lnTo>
                    <a:pt x="382" y="424"/>
                  </a:lnTo>
                  <a:lnTo>
                    <a:pt x="381" y="426"/>
                  </a:lnTo>
                  <a:lnTo>
                    <a:pt x="382" y="434"/>
                  </a:lnTo>
                  <a:lnTo>
                    <a:pt x="381" y="436"/>
                  </a:lnTo>
                  <a:lnTo>
                    <a:pt x="381" y="438"/>
                  </a:lnTo>
                  <a:lnTo>
                    <a:pt x="392" y="434"/>
                  </a:lnTo>
                  <a:lnTo>
                    <a:pt x="400" y="430"/>
                  </a:lnTo>
                  <a:lnTo>
                    <a:pt x="404" y="440"/>
                  </a:lnTo>
                  <a:lnTo>
                    <a:pt x="406" y="443"/>
                  </a:lnTo>
                  <a:lnTo>
                    <a:pt x="406" y="448"/>
                  </a:lnTo>
                  <a:lnTo>
                    <a:pt x="404" y="451"/>
                  </a:lnTo>
                  <a:lnTo>
                    <a:pt x="400" y="452"/>
                  </a:lnTo>
                  <a:lnTo>
                    <a:pt x="395" y="462"/>
                  </a:lnTo>
                  <a:lnTo>
                    <a:pt x="392" y="466"/>
                  </a:lnTo>
                  <a:lnTo>
                    <a:pt x="392" y="471"/>
                  </a:lnTo>
                  <a:lnTo>
                    <a:pt x="388" y="472"/>
                  </a:lnTo>
                  <a:lnTo>
                    <a:pt x="381" y="471"/>
                  </a:lnTo>
                  <a:lnTo>
                    <a:pt x="372" y="471"/>
                  </a:lnTo>
                  <a:lnTo>
                    <a:pt x="368" y="473"/>
                  </a:lnTo>
                  <a:lnTo>
                    <a:pt x="362" y="475"/>
                  </a:lnTo>
                  <a:lnTo>
                    <a:pt x="358" y="479"/>
                  </a:lnTo>
                  <a:lnTo>
                    <a:pt x="352" y="482"/>
                  </a:lnTo>
                  <a:lnTo>
                    <a:pt x="351" y="484"/>
                  </a:lnTo>
                  <a:lnTo>
                    <a:pt x="348" y="490"/>
                  </a:lnTo>
                  <a:lnTo>
                    <a:pt x="338" y="496"/>
                  </a:lnTo>
                  <a:lnTo>
                    <a:pt x="332" y="499"/>
                  </a:lnTo>
                  <a:lnTo>
                    <a:pt x="328" y="502"/>
                  </a:lnTo>
                  <a:lnTo>
                    <a:pt x="325" y="502"/>
                  </a:lnTo>
                  <a:lnTo>
                    <a:pt x="322" y="505"/>
                  </a:lnTo>
                  <a:lnTo>
                    <a:pt x="319" y="508"/>
                  </a:lnTo>
                  <a:lnTo>
                    <a:pt x="315" y="510"/>
                  </a:lnTo>
                  <a:lnTo>
                    <a:pt x="312" y="510"/>
                  </a:lnTo>
                  <a:lnTo>
                    <a:pt x="306" y="505"/>
                  </a:lnTo>
                  <a:lnTo>
                    <a:pt x="298" y="518"/>
                  </a:lnTo>
                  <a:lnTo>
                    <a:pt x="288" y="519"/>
                  </a:lnTo>
                  <a:lnTo>
                    <a:pt x="282" y="520"/>
                  </a:lnTo>
                  <a:lnTo>
                    <a:pt x="277" y="521"/>
                  </a:lnTo>
                  <a:lnTo>
                    <a:pt x="269" y="523"/>
                  </a:lnTo>
                  <a:lnTo>
                    <a:pt x="267" y="523"/>
                  </a:lnTo>
                  <a:lnTo>
                    <a:pt x="269" y="522"/>
                  </a:lnTo>
                  <a:lnTo>
                    <a:pt x="270" y="520"/>
                  </a:lnTo>
                  <a:lnTo>
                    <a:pt x="271" y="519"/>
                  </a:lnTo>
                  <a:lnTo>
                    <a:pt x="272" y="518"/>
                  </a:lnTo>
                  <a:lnTo>
                    <a:pt x="274" y="517"/>
                  </a:lnTo>
                  <a:lnTo>
                    <a:pt x="277" y="516"/>
                  </a:lnTo>
                  <a:lnTo>
                    <a:pt x="277" y="514"/>
                  </a:lnTo>
                  <a:lnTo>
                    <a:pt x="277" y="513"/>
                  </a:lnTo>
                  <a:lnTo>
                    <a:pt x="277" y="511"/>
                  </a:lnTo>
                  <a:lnTo>
                    <a:pt x="277" y="510"/>
                  </a:lnTo>
                  <a:lnTo>
                    <a:pt x="276" y="505"/>
                  </a:lnTo>
                  <a:lnTo>
                    <a:pt x="274" y="504"/>
                  </a:lnTo>
                  <a:lnTo>
                    <a:pt x="273" y="503"/>
                  </a:lnTo>
                  <a:lnTo>
                    <a:pt x="273" y="501"/>
                  </a:lnTo>
                  <a:lnTo>
                    <a:pt x="274" y="499"/>
                  </a:lnTo>
                  <a:lnTo>
                    <a:pt x="274" y="496"/>
                  </a:lnTo>
                  <a:lnTo>
                    <a:pt x="275" y="494"/>
                  </a:lnTo>
                  <a:lnTo>
                    <a:pt x="277" y="491"/>
                  </a:lnTo>
                  <a:lnTo>
                    <a:pt x="277" y="489"/>
                  </a:lnTo>
                  <a:lnTo>
                    <a:pt x="277" y="488"/>
                  </a:lnTo>
                  <a:lnTo>
                    <a:pt x="277" y="484"/>
                  </a:lnTo>
                  <a:lnTo>
                    <a:pt x="277" y="482"/>
                  </a:lnTo>
                  <a:lnTo>
                    <a:pt x="277" y="480"/>
                  </a:lnTo>
                  <a:lnTo>
                    <a:pt x="277" y="478"/>
                  </a:lnTo>
                  <a:lnTo>
                    <a:pt x="277" y="475"/>
                  </a:lnTo>
                  <a:lnTo>
                    <a:pt x="278" y="474"/>
                  </a:lnTo>
                  <a:lnTo>
                    <a:pt x="278" y="472"/>
                  </a:lnTo>
                  <a:lnTo>
                    <a:pt x="279" y="469"/>
                  </a:lnTo>
                  <a:lnTo>
                    <a:pt x="280" y="466"/>
                  </a:lnTo>
                  <a:lnTo>
                    <a:pt x="279" y="464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7" y="460"/>
                  </a:lnTo>
                  <a:lnTo>
                    <a:pt x="276" y="458"/>
                  </a:lnTo>
                  <a:lnTo>
                    <a:pt x="273" y="457"/>
                  </a:lnTo>
                  <a:lnTo>
                    <a:pt x="271" y="453"/>
                  </a:lnTo>
                  <a:lnTo>
                    <a:pt x="270" y="452"/>
                  </a:lnTo>
                  <a:lnTo>
                    <a:pt x="270" y="451"/>
                  </a:lnTo>
                  <a:lnTo>
                    <a:pt x="268" y="448"/>
                  </a:lnTo>
                  <a:lnTo>
                    <a:pt x="267" y="447"/>
                  </a:lnTo>
                  <a:lnTo>
                    <a:pt x="266" y="445"/>
                  </a:lnTo>
                  <a:lnTo>
                    <a:pt x="265" y="442"/>
                  </a:lnTo>
                  <a:lnTo>
                    <a:pt x="265" y="440"/>
                  </a:lnTo>
                  <a:lnTo>
                    <a:pt x="265" y="438"/>
                  </a:lnTo>
                  <a:lnTo>
                    <a:pt x="264" y="437"/>
                  </a:lnTo>
                  <a:lnTo>
                    <a:pt x="262" y="437"/>
                  </a:lnTo>
                  <a:lnTo>
                    <a:pt x="261" y="438"/>
                  </a:lnTo>
                  <a:lnTo>
                    <a:pt x="257" y="442"/>
                  </a:lnTo>
                  <a:lnTo>
                    <a:pt x="256" y="442"/>
                  </a:lnTo>
                  <a:lnTo>
                    <a:pt x="254" y="443"/>
                  </a:lnTo>
                  <a:lnTo>
                    <a:pt x="253" y="444"/>
                  </a:lnTo>
                  <a:lnTo>
                    <a:pt x="251" y="448"/>
                  </a:lnTo>
                  <a:lnTo>
                    <a:pt x="250" y="449"/>
                  </a:lnTo>
                  <a:lnTo>
                    <a:pt x="248" y="449"/>
                  </a:lnTo>
                  <a:lnTo>
                    <a:pt x="246" y="451"/>
                  </a:lnTo>
                  <a:lnTo>
                    <a:pt x="244" y="452"/>
                  </a:lnTo>
                  <a:lnTo>
                    <a:pt x="241" y="453"/>
                  </a:lnTo>
                  <a:lnTo>
                    <a:pt x="239" y="454"/>
                  </a:lnTo>
                  <a:lnTo>
                    <a:pt x="237" y="454"/>
                  </a:lnTo>
                  <a:lnTo>
                    <a:pt x="233" y="453"/>
                  </a:lnTo>
                  <a:lnTo>
                    <a:pt x="229" y="452"/>
                  </a:lnTo>
                  <a:lnTo>
                    <a:pt x="224" y="451"/>
                  </a:lnTo>
                  <a:lnTo>
                    <a:pt x="221" y="451"/>
                  </a:lnTo>
                  <a:lnTo>
                    <a:pt x="215" y="448"/>
                  </a:lnTo>
                  <a:lnTo>
                    <a:pt x="213" y="448"/>
                  </a:lnTo>
                  <a:lnTo>
                    <a:pt x="211" y="447"/>
                  </a:lnTo>
                  <a:lnTo>
                    <a:pt x="209" y="447"/>
                  </a:lnTo>
                  <a:lnTo>
                    <a:pt x="207" y="448"/>
                  </a:lnTo>
                  <a:lnTo>
                    <a:pt x="207" y="449"/>
                  </a:lnTo>
                  <a:lnTo>
                    <a:pt x="206" y="451"/>
                  </a:lnTo>
                  <a:lnTo>
                    <a:pt x="203" y="455"/>
                  </a:lnTo>
                  <a:lnTo>
                    <a:pt x="202" y="457"/>
                  </a:lnTo>
                  <a:lnTo>
                    <a:pt x="202" y="461"/>
                  </a:lnTo>
                  <a:lnTo>
                    <a:pt x="201" y="463"/>
                  </a:lnTo>
                  <a:lnTo>
                    <a:pt x="200" y="464"/>
                  </a:lnTo>
                  <a:lnTo>
                    <a:pt x="199" y="465"/>
                  </a:lnTo>
                  <a:lnTo>
                    <a:pt x="198" y="466"/>
                  </a:lnTo>
                  <a:lnTo>
                    <a:pt x="197" y="467"/>
                  </a:lnTo>
                  <a:lnTo>
                    <a:pt x="189" y="471"/>
                  </a:lnTo>
                  <a:lnTo>
                    <a:pt x="187" y="471"/>
                  </a:lnTo>
                  <a:lnTo>
                    <a:pt x="185" y="472"/>
                  </a:lnTo>
                  <a:lnTo>
                    <a:pt x="182" y="472"/>
                  </a:lnTo>
                  <a:lnTo>
                    <a:pt x="180" y="473"/>
                  </a:lnTo>
                  <a:lnTo>
                    <a:pt x="179" y="475"/>
                  </a:lnTo>
                  <a:lnTo>
                    <a:pt x="177" y="475"/>
                  </a:lnTo>
                  <a:lnTo>
                    <a:pt x="175" y="475"/>
                  </a:lnTo>
                  <a:lnTo>
                    <a:pt x="173" y="476"/>
                  </a:lnTo>
                  <a:lnTo>
                    <a:pt x="171" y="477"/>
                  </a:lnTo>
                  <a:lnTo>
                    <a:pt x="169" y="477"/>
                  </a:lnTo>
                  <a:lnTo>
                    <a:pt x="167" y="477"/>
                  </a:lnTo>
                  <a:lnTo>
                    <a:pt x="165" y="476"/>
                  </a:lnTo>
                  <a:lnTo>
                    <a:pt x="163" y="478"/>
                  </a:lnTo>
                  <a:lnTo>
                    <a:pt x="163" y="479"/>
                  </a:lnTo>
                  <a:lnTo>
                    <a:pt x="161" y="480"/>
                  </a:lnTo>
                  <a:lnTo>
                    <a:pt x="160" y="482"/>
                  </a:lnTo>
                  <a:lnTo>
                    <a:pt x="158" y="483"/>
                  </a:lnTo>
                  <a:lnTo>
                    <a:pt x="157" y="482"/>
                  </a:lnTo>
                  <a:lnTo>
                    <a:pt x="155" y="481"/>
                  </a:lnTo>
                  <a:lnTo>
                    <a:pt x="153" y="481"/>
                  </a:lnTo>
                  <a:lnTo>
                    <a:pt x="151" y="481"/>
                  </a:lnTo>
                  <a:lnTo>
                    <a:pt x="149" y="483"/>
                  </a:lnTo>
                  <a:lnTo>
                    <a:pt x="149" y="485"/>
                  </a:lnTo>
                  <a:lnTo>
                    <a:pt x="149" y="487"/>
                  </a:lnTo>
                  <a:lnTo>
                    <a:pt x="148" y="488"/>
                  </a:lnTo>
                  <a:lnTo>
                    <a:pt x="145" y="489"/>
                  </a:lnTo>
                  <a:lnTo>
                    <a:pt x="142" y="489"/>
                  </a:lnTo>
                  <a:lnTo>
                    <a:pt x="139" y="489"/>
                  </a:lnTo>
                  <a:lnTo>
                    <a:pt x="138" y="491"/>
                  </a:lnTo>
                  <a:lnTo>
                    <a:pt x="138" y="492"/>
                  </a:lnTo>
                  <a:lnTo>
                    <a:pt x="128" y="489"/>
                  </a:lnTo>
                  <a:lnTo>
                    <a:pt x="126" y="489"/>
                  </a:lnTo>
                  <a:lnTo>
                    <a:pt x="126" y="487"/>
                  </a:lnTo>
                  <a:lnTo>
                    <a:pt x="127" y="486"/>
                  </a:lnTo>
                  <a:lnTo>
                    <a:pt x="131" y="486"/>
                  </a:lnTo>
                  <a:lnTo>
                    <a:pt x="131" y="484"/>
                  </a:lnTo>
                  <a:lnTo>
                    <a:pt x="131" y="482"/>
                  </a:lnTo>
                  <a:lnTo>
                    <a:pt x="130" y="481"/>
                  </a:lnTo>
                  <a:lnTo>
                    <a:pt x="128" y="481"/>
                  </a:lnTo>
                  <a:lnTo>
                    <a:pt x="127" y="483"/>
                  </a:lnTo>
                  <a:lnTo>
                    <a:pt x="125" y="483"/>
                  </a:lnTo>
                  <a:lnTo>
                    <a:pt x="124" y="482"/>
                  </a:lnTo>
                  <a:lnTo>
                    <a:pt x="123" y="484"/>
                  </a:lnTo>
                  <a:lnTo>
                    <a:pt x="121" y="484"/>
                  </a:lnTo>
                  <a:lnTo>
                    <a:pt x="119" y="485"/>
                  </a:lnTo>
                  <a:lnTo>
                    <a:pt x="118" y="483"/>
                  </a:lnTo>
                  <a:lnTo>
                    <a:pt x="120" y="480"/>
                  </a:lnTo>
                  <a:lnTo>
                    <a:pt x="119" y="478"/>
                  </a:lnTo>
                  <a:lnTo>
                    <a:pt x="120" y="477"/>
                  </a:lnTo>
                  <a:lnTo>
                    <a:pt x="121" y="475"/>
                  </a:lnTo>
                  <a:lnTo>
                    <a:pt x="119" y="473"/>
                  </a:lnTo>
                  <a:lnTo>
                    <a:pt x="118" y="473"/>
                  </a:lnTo>
                  <a:lnTo>
                    <a:pt x="115" y="473"/>
                  </a:lnTo>
                  <a:lnTo>
                    <a:pt x="115" y="475"/>
                  </a:lnTo>
                  <a:lnTo>
                    <a:pt x="113" y="475"/>
                  </a:lnTo>
                  <a:lnTo>
                    <a:pt x="112" y="476"/>
                  </a:lnTo>
                  <a:lnTo>
                    <a:pt x="111" y="477"/>
                  </a:lnTo>
                  <a:lnTo>
                    <a:pt x="108" y="475"/>
                  </a:lnTo>
                  <a:lnTo>
                    <a:pt x="107" y="474"/>
                  </a:lnTo>
                  <a:lnTo>
                    <a:pt x="104" y="474"/>
                  </a:lnTo>
                  <a:lnTo>
                    <a:pt x="99" y="473"/>
                  </a:lnTo>
                  <a:lnTo>
                    <a:pt x="97" y="472"/>
                  </a:lnTo>
                  <a:lnTo>
                    <a:pt x="96" y="471"/>
                  </a:lnTo>
                  <a:lnTo>
                    <a:pt x="95" y="469"/>
                  </a:lnTo>
                  <a:lnTo>
                    <a:pt x="96" y="468"/>
                  </a:lnTo>
                  <a:lnTo>
                    <a:pt x="96" y="466"/>
                  </a:lnTo>
                  <a:lnTo>
                    <a:pt x="92" y="460"/>
                  </a:lnTo>
                  <a:lnTo>
                    <a:pt x="90" y="459"/>
                  </a:lnTo>
                  <a:lnTo>
                    <a:pt x="89" y="459"/>
                  </a:lnTo>
                  <a:lnTo>
                    <a:pt x="87" y="458"/>
                  </a:lnTo>
                  <a:lnTo>
                    <a:pt x="86" y="458"/>
                  </a:lnTo>
                  <a:lnTo>
                    <a:pt x="86" y="457"/>
                  </a:lnTo>
                  <a:lnTo>
                    <a:pt x="86" y="455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3" y="451"/>
                  </a:lnTo>
                  <a:lnTo>
                    <a:pt x="82" y="450"/>
                  </a:lnTo>
                  <a:lnTo>
                    <a:pt x="80" y="449"/>
                  </a:lnTo>
                  <a:lnTo>
                    <a:pt x="79" y="447"/>
                  </a:lnTo>
                  <a:lnTo>
                    <a:pt x="79" y="446"/>
                  </a:lnTo>
                  <a:lnTo>
                    <a:pt x="77" y="445"/>
                  </a:lnTo>
                  <a:lnTo>
                    <a:pt x="76" y="443"/>
                  </a:lnTo>
                  <a:lnTo>
                    <a:pt x="76" y="442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5" y="435"/>
                  </a:lnTo>
                  <a:lnTo>
                    <a:pt x="73" y="433"/>
                  </a:lnTo>
                  <a:lnTo>
                    <a:pt x="72" y="432"/>
                  </a:lnTo>
                  <a:lnTo>
                    <a:pt x="70" y="432"/>
                  </a:lnTo>
                  <a:lnTo>
                    <a:pt x="70" y="434"/>
                  </a:lnTo>
                  <a:lnTo>
                    <a:pt x="64" y="428"/>
                  </a:lnTo>
                  <a:lnTo>
                    <a:pt x="64" y="425"/>
                  </a:lnTo>
                  <a:lnTo>
                    <a:pt x="62" y="425"/>
                  </a:lnTo>
                  <a:lnTo>
                    <a:pt x="60" y="424"/>
                  </a:lnTo>
                  <a:lnTo>
                    <a:pt x="58" y="424"/>
                  </a:lnTo>
                  <a:lnTo>
                    <a:pt x="57" y="424"/>
                  </a:lnTo>
                  <a:lnTo>
                    <a:pt x="54" y="420"/>
                  </a:lnTo>
                  <a:lnTo>
                    <a:pt x="51" y="417"/>
                  </a:lnTo>
                  <a:lnTo>
                    <a:pt x="50" y="415"/>
                  </a:lnTo>
                  <a:lnTo>
                    <a:pt x="50" y="413"/>
                  </a:lnTo>
                  <a:lnTo>
                    <a:pt x="48" y="413"/>
                  </a:lnTo>
                  <a:lnTo>
                    <a:pt x="46" y="413"/>
                  </a:lnTo>
                  <a:lnTo>
                    <a:pt x="46" y="411"/>
                  </a:lnTo>
                  <a:lnTo>
                    <a:pt x="46" y="409"/>
                  </a:lnTo>
                  <a:lnTo>
                    <a:pt x="44" y="406"/>
                  </a:lnTo>
                  <a:lnTo>
                    <a:pt x="43" y="406"/>
                  </a:lnTo>
                  <a:lnTo>
                    <a:pt x="41" y="404"/>
                  </a:lnTo>
                  <a:lnTo>
                    <a:pt x="41" y="403"/>
                  </a:lnTo>
                  <a:lnTo>
                    <a:pt x="39" y="400"/>
                  </a:lnTo>
                  <a:lnTo>
                    <a:pt x="38" y="397"/>
                  </a:lnTo>
                  <a:lnTo>
                    <a:pt x="22" y="373"/>
                  </a:lnTo>
                  <a:lnTo>
                    <a:pt x="21" y="371"/>
                  </a:lnTo>
                  <a:lnTo>
                    <a:pt x="17" y="366"/>
                  </a:lnTo>
                  <a:lnTo>
                    <a:pt x="16" y="351"/>
                  </a:lnTo>
                  <a:lnTo>
                    <a:pt x="14" y="349"/>
                  </a:lnTo>
                  <a:lnTo>
                    <a:pt x="13" y="348"/>
                  </a:lnTo>
                  <a:lnTo>
                    <a:pt x="11" y="346"/>
                  </a:lnTo>
                  <a:lnTo>
                    <a:pt x="11" y="344"/>
                  </a:lnTo>
                  <a:lnTo>
                    <a:pt x="10" y="342"/>
                  </a:lnTo>
                  <a:lnTo>
                    <a:pt x="7" y="339"/>
                  </a:lnTo>
                  <a:lnTo>
                    <a:pt x="1" y="329"/>
                  </a:lnTo>
                  <a:lnTo>
                    <a:pt x="1" y="325"/>
                  </a:lnTo>
                  <a:lnTo>
                    <a:pt x="0" y="323"/>
                  </a:lnTo>
                  <a:lnTo>
                    <a:pt x="1" y="320"/>
                  </a:lnTo>
                  <a:lnTo>
                    <a:pt x="2" y="320"/>
                  </a:lnTo>
                  <a:lnTo>
                    <a:pt x="3" y="319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8" y="313"/>
                  </a:lnTo>
                  <a:lnTo>
                    <a:pt x="10" y="311"/>
                  </a:lnTo>
                  <a:lnTo>
                    <a:pt x="13" y="310"/>
                  </a:lnTo>
                  <a:lnTo>
                    <a:pt x="17" y="309"/>
                  </a:lnTo>
                  <a:lnTo>
                    <a:pt x="26" y="309"/>
                  </a:lnTo>
                  <a:lnTo>
                    <a:pt x="28" y="310"/>
                  </a:lnTo>
                  <a:lnTo>
                    <a:pt x="30" y="309"/>
                  </a:lnTo>
                  <a:lnTo>
                    <a:pt x="36" y="309"/>
                  </a:lnTo>
                  <a:lnTo>
                    <a:pt x="39" y="308"/>
                  </a:lnTo>
                  <a:lnTo>
                    <a:pt x="40" y="308"/>
                  </a:lnTo>
                  <a:lnTo>
                    <a:pt x="42" y="309"/>
                  </a:lnTo>
                  <a:lnTo>
                    <a:pt x="43" y="307"/>
                  </a:lnTo>
                  <a:lnTo>
                    <a:pt x="46" y="306"/>
                  </a:lnTo>
                  <a:lnTo>
                    <a:pt x="47" y="306"/>
                  </a:lnTo>
                  <a:lnTo>
                    <a:pt x="51" y="302"/>
                  </a:lnTo>
                  <a:lnTo>
                    <a:pt x="51" y="300"/>
                  </a:lnTo>
                  <a:lnTo>
                    <a:pt x="53" y="300"/>
                  </a:lnTo>
                  <a:lnTo>
                    <a:pt x="55" y="298"/>
                  </a:lnTo>
                  <a:lnTo>
                    <a:pt x="56" y="296"/>
                  </a:lnTo>
                  <a:lnTo>
                    <a:pt x="56" y="290"/>
                  </a:lnTo>
                  <a:lnTo>
                    <a:pt x="55" y="288"/>
                  </a:lnTo>
                  <a:lnTo>
                    <a:pt x="51" y="282"/>
                  </a:lnTo>
                  <a:lnTo>
                    <a:pt x="53" y="277"/>
                  </a:lnTo>
                  <a:lnTo>
                    <a:pt x="58" y="274"/>
                  </a:lnTo>
                  <a:lnTo>
                    <a:pt x="59" y="273"/>
                  </a:lnTo>
                  <a:lnTo>
                    <a:pt x="62" y="267"/>
                  </a:lnTo>
                  <a:lnTo>
                    <a:pt x="72" y="251"/>
                  </a:lnTo>
                  <a:lnTo>
                    <a:pt x="76" y="247"/>
                  </a:lnTo>
                  <a:lnTo>
                    <a:pt x="80" y="246"/>
                  </a:lnTo>
                  <a:lnTo>
                    <a:pt x="83" y="243"/>
                  </a:lnTo>
                  <a:lnTo>
                    <a:pt x="86" y="245"/>
                  </a:lnTo>
                  <a:lnTo>
                    <a:pt x="92" y="246"/>
                  </a:lnTo>
                  <a:lnTo>
                    <a:pt x="97" y="244"/>
                  </a:lnTo>
                  <a:lnTo>
                    <a:pt x="104" y="241"/>
                  </a:lnTo>
                  <a:lnTo>
                    <a:pt x="105" y="237"/>
                  </a:lnTo>
                  <a:lnTo>
                    <a:pt x="110" y="234"/>
                  </a:lnTo>
                  <a:lnTo>
                    <a:pt x="118" y="233"/>
                  </a:lnTo>
                  <a:lnTo>
                    <a:pt x="125" y="234"/>
                  </a:lnTo>
                  <a:lnTo>
                    <a:pt x="136" y="244"/>
                  </a:lnTo>
                  <a:lnTo>
                    <a:pt x="141" y="246"/>
                  </a:lnTo>
                  <a:lnTo>
                    <a:pt x="146" y="245"/>
                  </a:lnTo>
                  <a:lnTo>
                    <a:pt x="162" y="261"/>
                  </a:lnTo>
                  <a:lnTo>
                    <a:pt x="167" y="262"/>
                  </a:lnTo>
                  <a:lnTo>
                    <a:pt x="171" y="270"/>
                  </a:lnTo>
                  <a:lnTo>
                    <a:pt x="183" y="279"/>
                  </a:lnTo>
                  <a:lnTo>
                    <a:pt x="182" y="264"/>
                  </a:lnTo>
                  <a:lnTo>
                    <a:pt x="186" y="257"/>
                  </a:lnTo>
                  <a:lnTo>
                    <a:pt x="187" y="245"/>
                  </a:lnTo>
                  <a:lnTo>
                    <a:pt x="191" y="240"/>
                  </a:lnTo>
                  <a:lnTo>
                    <a:pt x="189" y="232"/>
                  </a:lnTo>
                  <a:lnTo>
                    <a:pt x="192" y="224"/>
                  </a:lnTo>
                  <a:lnTo>
                    <a:pt x="188" y="220"/>
                  </a:lnTo>
                  <a:lnTo>
                    <a:pt x="188" y="214"/>
                  </a:lnTo>
                  <a:lnTo>
                    <a:pt x="192" y="211"/>
                  </a:lnTo>
                  <a:lnTo>
                    <a:pt x="209" y="209"/>
                  </a:lnTo>
                  <a:lnTo>
                    <a:pt x="220" y="203"/>
                  </a:lnTo>
                  <a:lnTo>
                    <a:pt x="223" y="187"/>
                  </a:lnTo>
                  <a:lnTo>
                    <a:pt x="193" y="165"/>
                  </a:lnTo>
                  <a:lnTo>
                    <a:pt x="199" y="155"/>
                  </a:lnTo>
                  <a:lnTo>
                    <a:pt x="196" y="143"/>
                  </a:lnTo>
                  <a:lnTo>
                    <a:pt x="198" y="129"/>
                  </a:lnTo>
                  <a:lnTo>
                    <a:pt x="182" y="117"/>
                  </a:lnTo>
                  <a:lnTo>
                    <a:pt x="172" y="94"/>
                  </a:lnTo>
                  <a:lnTo>
                    <a:pt x="178" y="72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35" name="Freeform 421" descr="Papel carta">
              <a:extLst>
                <a:ext uri="{FF2B5EF4-FFF2-40B4-BE49-F238E27FC236}">
                  <a16:creationId xmlns:a16="http://schemas.microsoft.com/office/drawing/2014/main" id="{16ED143F-CD87-466F-A836-C5F156E47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350" y="5444892"/>
              <a:ext cx="286923" cy="228736"/>
            </a:xfrm>
            <a:custGeom>
              <a:avLst/>
              <a:gdLst>
                <a:gd name="T0" fmla="*/ 132 w 143"/>
                <a:gd name="T1" fmla="*/ 83 h 114"/>
                <a:gd name="T2" fmla="*/ 136 w 143"/>
                <a:gd name="T3" fmla="*/ 80 h 114"/>
                <a:gd name="T4" fmla="*/ 139 w 143"/>
                <a:gd name="T5" fmla="*/ 76 h 114"/>
                <a:gd name="T6" fmla="*/ 138 w 143"/>
                <a:gd name="T7" fmla="*/ 68 h 114"/>
                <a:gd name="T8" fmla="*/ 135 w 143"/>
                <a:gd name="T9" fmla="*/ 64 h 114"/>
                <a:gd name="T10" fmla="*/ 137 w 143"/>
                <a:gd name="T11" fmla="*/ 57 h 114"/>
                <a:gd name="T12" fmla="*/ 139 w 143"/>
                <a:gd name="T13" fmla="*/ 51 h 114"/>
                <a:gd name="T14" fmla="*/ 139 w 143"/>
                <a:gd name="T15" fmla="*/ 43 h 114"/>
                <a:gd name="T16" fmla="*/ 140 w 143"/>
                <a:gd name="T17" fmla="*/ 37 h 114"/>
                <a:gd name="T18" fmla="*/ 142 w 143"/>
                <a:gd name="T19" fmla="*/ 29 h 114"/>
                <a:gd name="T20" fmla="*/ 139 w 143"/>
                <a:gd name="T21" fmla="*/ 24 h 114"/>
                <a:gd name="T22" fmla="*/ 135 w 143"/>
                <a:gd name="T23" fmla="*/ 20 h 114"/>
                <a:gd name="T24" fmla="*/ 132 w 143"/>
                <a:gd name="T25" fmla="*/ 14 h 114"/>
                <a:gd name="T26" fmla="*/ 128 w 143"/>
                <a:gd name="T27" fmla="*/ 8 h 114"/>
                <a:gd name="T28" fmla="*/ 127 w 143"/>
                <a:gd name="T29" fmla="*/ 1 h 114"/>
                <a:gd name="T30" fmla="*/ 123 w 143"/>
                <a:gd name="T31" fmla="*/ 1 h 114"/>
                <a:gd name="T32" fmla="*/ 116 w 143"/>
                <a:gd name="T33" fmla="*/ 6 h 114"/>
                <a:gd name="T34" fmla="*/ 112 w 143"/>
                <a:gd name="T35" fmla="*/ 12 h 114"/>
                <a:gd name="T36" fmla="*/ 106 w 143"/>
                <a:gd name="T37" fmla="*/ 15 h 114"/>
                <a:gd name="T38" fmla="*/ 99 w 143"/>
                <a:gd name="T39" fmla="*/ 17 h 114"/>
                <a:gd name="T40" fmla="*/ 86 w 143"/>
                <a:gd name="T41" fmla="*/ 14 h 114"/>
                <a:gd name="T42" fmla="*/ 75 w 143"/>
                <a:gd name="T43" fmla="*/ 11 h 114"/>
                <a:gd name="T44" fmla="*/ 69 w 143"/>
                <a:gd name="T45" fmla="*/ 11 h 114"/>
                <a:gd name="T46" fmla="*/ 65 w 143"/>
                <a:gd name="T47" fmla="*/ 18 h 114"/>
                <a:gd name="T48" fmla="*/ 63 w 143"/>
                <a:gd name="T49" fmla="*/ 26 h 114"/>
                <a:gd name="T50" fmla="*/ 60 w 143"/>
                <a:gd name="T51" fmla="*/ 29 h 114"/>
                <a:gd name="T52" fmla="*/ 49 w 143"/>
                <a:gd name="T53" fmla="*/ 34 h 114"/>
                <a:gd name="T54" fmla="*/ 42 w 143"/>
                <a:gd name="T55" fmla="*/ 36 h 114"/>
                <a:gd name="T56" fmla="*/ 37 w 143"/>
                <a:gd name="T57" fmla="*/ 38 h 114"/>
                <a:gd name="T58" fmla="*/ 31 w 143"/>
                <a:gd name="T59" fmla="*/ 40 h 114"/>
                <a:gd name="T60" fmla="*/ 25 w 143"/>
                <a:gd name="T61" fmla="*/ 41 h 114"/>
                <a:gd name="T62" fmla="*/ 22 w 143"/>
                <a:gd name="T63" fmla="*/ 45 h 114"/>
                <a:gd name="T64" fmla="*/ 17 w 143"/>
                <a:gd name="T65" fmla="*/ 44 h 114"/>
                <a:gd name="T66" fmla="*/ 11 w 143"/>
                <a:gd name="T67" fmla="*/ 46 h 114"/>
                <a:gd name="T68" fmla="*/ 10 w 143"/>
                <a:gd name="T69" fmla="*/ 51 h 114"/>
                <a:gd name="T70" fmla="*/ 1 w 143"/>
                <a:gd name="T71" fmla="*/ 52 h 114"/>
                <a:gd name="T72" fmla="*/ 4 w 143"/>
                <a:gd name="T73" fmla="*/ 55 h 114"/>
                <a:gd name="T74" fmla="*/ 9 w 143"/>
                <a:gd name="T75" fmla="*/ 57 h 114"/>
                <a:gd name="T76" fmla="*/ 15 w 143"/>
                <a:gd name="T77" fmla="*/ 59 h 114"/>
                <a:gd name="T78" fmla="*/ 19 w 143"/>
                <a:gd name="T79" fmla="*/ 59 h 114"/>
                <a:gd name="T80" fmla="*/ 24 w 143"/>
                <a:gd name="T81" fmla="*/ 62 h 114"/>
                <a:gd name="T82" fmla="*/ 28 w 143"/>
                <a:gd name="T83" fmla="*/ 63 h 114"/>
                <a:gd name="T84" fmla="*/ 33 w 143"/>
                <a:gd name="T85" fmla="*/ 60 h 114"/>
                <a:gd name="T86" fmla="*/ 38 w 143"/>
                <a:gd name="T87" fmla="*/ 62 h 114"/>
                <a:gd name="T88" fmla="*/ 42 w 143"/>
                <a:gd name="T89" fmla="*/ 63 h 114"/>
                <a:gd name="T90" fmla="*/ 39 w 143"/>
                <a:gd name="T91" fmla="*/ 67 h 114"/>
                <a:gd name="T92" fmla="*/ 40 w 143"/>
                <a:gd name="T93" fmla="*/ 73 h 114"/>
                <a:gd name="T94" fmla="*/ 46 w 143"/>
                <a:gd name="T95" fmla="*/ 75 h 114"/>
                <a:gd name="T96" fmla="*/ 53 w 143"/>
                <a:gd name="T97" fmla="*/ 77 h 114"/>
                <a:gd name="T98" fmla="*/ 63 w 143"/>
                <a:gd name="T99" fmla="*/ 80 h 114"/>
                <a:gd name="T100" fmla="*/ 70 w 143"/>
                <a:gd name="T101" fmla="*/ 84 h 114"/>
                <a:gd name="T102" fmla="*/ 77 w 143"/>
                <a:gd name="T103" fmla="*/ 89 h 114"/>
                <a:gd name="T104" fmla="*/ 89 w 143"/>
                <a:gd name="T105" fmla="*/ 96 h 114"/>
                <a:gd name="T106" fmla="*/ 97 w 143"/>
                <a:gd name="T107" fmla="*/ 102 h 114"/>
                <a:gd name="T108" fmla="*/ 104 w 143"/>
                <a:gd name="T109" fmla="*/ 109 h 114"/>
                <a:gd name="T110" fmla="*/ 107 w 143"/>
                <a:gd name="T111" fmla="*/ 112 h 114"/>
                <a:gd name="T112" fmla="*/ 111 w 143"/>
                <a:gd name="T113" fmla="*/ 106 h 114"/>
                <a:gd name="T114" fmla="*/ 115 w 143"/>
                <a:gd name="T115" fmla="*/ 101 h 114"/>
                <a:gd name="T116" fmla="*/ 121 w 143"/>
                <a:gd name="T117" fmla="*/ 97 h 114"/>
                <a:gd name="T118" fmla="*/ 120 w 143"/>
                <a:gd name="T119" fmla="*/ 90 h 114"/>
                <a:gd name="T120" fmla="*/ 124 w 143"/>
                <a:gd name="T121" fmla="*/ 87 h 114"/>
                <a:gd name="T122" fmla="*/ 129 w 143"/>
                <a:gd name="T123" fmla="*/ 8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114">
                  <a:moveTo>
                    <a:pt x="129" y="86"/>
                  </a:moveTo>
                  <a:lnTo>
                    <a:pt x="131" y="85"/>
                  </a:lnTo>
                  <a:lnTo>
                    <a:pt x="132" y="83"/>
                  </a:lnTo>
                  <a:lnTo>
                    <a:pt x="133" y="82"/>
                  </a:lnTo>
                  <a:lnTo>
                    <a:pt x="134" y="81"/>
                  </a:lnTo>
                  <a:lnTo>
                    <a:pt x="136" y="80"/>
                  </a:lnTo>
                  <a:lnTo>
                    <a:pt x="139" y="79"/>
                  </a:lnTo>
                  <a:lnTo>
                    <a:pt x="139" y="77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9" y="73"/>
                  </a:lnTo>
                  <a:lnTo>
                    <a:pt x="138" y="68"/>
                  </a:lnTo>
                  <a:lnTo>
                    <a:pt x="136" y="67"/>
                  </a:lnTo>
                  <a:lnTo>
                    <a:pt x="135" y="66"/>
                  </a:lnTo>
                  <a:lnTo>
                    <a:pt x="135" y="64"/>
                  </a:lnTo>
                  <a:lnTo>
                    <a:pt x="136" y="62"/>
                  </a:lnTo>
                  <a:lnTo>
                    <a:pt x="136" y="59"/>
                  </a:lnTo>
                  <a:lnTo>
                    <a:pt x="137" y="57"/>
                  </a:lnTo>
                  <a:lnTo>
                    <a:pt x="139" y="54"/>
                  </a:lnTo>
                  <a:lnTo>
                    <a:pt x="139" y="52"/>
                  </a:lnTo>
                  <a:lnTo>
                    <a:pt x="139" y="51"/>
                  </a:lnTo>
                  <a:lnTo>
                    <a:pt x="139" y="47"/>
                  </a:lnTo>
                  <a:lnTo>
                    <a:pt x="139" y="45"/>
                  </a:lnTo>
                  <a:lnTo>
                    <a:pt x="139" y="43"/>
                  </a:lnTo>
                  <a:lnTo>
                    <a:pt x="139" y="41"/>
                  </a:lnTo>
                  <a:lnTo>
                    <a:pt x="139" y="38"/>
                  </a:lnTo>
                  <a:lnTo>
                    <a:pt x="140" y="37"/>
                  </a:lnTo>
                  <a:lnTo>
                    <a:pt x="140" y="35"/>
                  </a:lnTo>
                  <a:lnTo>
                    <a:pt x="141" y="32"/>
                  </a:lnTo>
                  <a:lnTo>
                    <a:pt x="142" y="29"/>
                  </a:lnTo>
                  <a:lnTo>
                    <a:pt x="141" y="27"/>
                  </a:lnTo>
                  <a:lnTo>
                    <a:pt x="139" y="26"/>
                  </a:lnTo>
                  <a:lnTo>
                    <a:pt x="139" y="24"/>
                  </a:lnTo>
                  <a:lnTo>
                    <a:pt x="139" y="23"/>
                  </a:lnTo>
                  <a:lnTo>
                    <a:pt x="138" y="21"/>
                  </a:lnTo>
                  <a:lnTo>
                    <a:pt x="135" y="20"/>
                  </a:lnTo>
                  <a:lnTo>
                    <a:pt x="133" y="16"/>
                  </a:lnTo>
                  <a:lnTo>
                    <a:pt x="132" y="15"/>
                  </a:lnTo>
                  <a:lnTo>
                    <a:pt x="132" y="14"/>
                  </a:lnTo>
                  <a:lnTo>
                    <a:pt x="130" y="11"/>
                  </a:lnTo>
                  <a:lnTo>
                    <a:pt x="129" y="10"/>
                  </a:lnTo>
                  <a:lnTo>
                    <a:pt x="128" y="8"/>
                  </a:lnTo>
                  <a:lnTo>
                    <a:pt x="127" y="5"/>
                  </a:lnTo>
                  <a:lnTo>
                    <a:pt x="127" y="3"/>
                  </a:lnTo>
                  <a:lnTo>
                    <a:pt x="127" y="1"/>
                  </a:lnTo>
                  <a:lnTo>
                    <a:pt x="126" y="0"/>
                  </a:lnTo>
                  <a:lnTo>
                    <a:pt x="124" y="0"/>
                  </a:lnTo>
                  <a:lnTo>
                    <a:pt x="123" y="1"/>
                  </a:lnTo>
                  <a:lnTo>
                    <a:pt x="119" y="5"/>
                  </a:lnTo>
                  <a:lnTo>
                    <a:pt x="118" y="5"/>
                  </a:lnTo>
                  <a:lnTo>
                    <a:pt x="116" y="6"/>
                  </a:lnTo>
                  <a:lnTo>
                    <a:pt x="115" y="7"/>
                  </a:lnTo>
                  <a:lnTo>
                    <a:pt x="113" y="11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4"/>
                  </a:lnTo>
                  <a:lnTo>
                    <a:pt x="106" y="15"/>
                  </a:lnTo>
                  <a:lnTo>
                    <a:pt x="103" y="16"/>
                  </a:lnTo>
                  <a:lnTo>
                    <a:pt x="101" y="17"/>
                  </a:lnTo>
                  <a:lnTo>
                    <a:pt x="99" y="17"/>
                  </a:lnTo>
                  <a:lnTo>
                    <a:pt x="95" y="16"/>
                  </a:lnTo>
                  <a:lnTo>
                    <a:pt x="91" y="15"/>
                  </a:lnTo>
                  <a:lnTo>
                    <a:pt x="86" y="14"/>
                  </a:lnTo>
                  <a:lnTo>
                    <a:pt x="83" y="14"/>
                  </a:lnTo>
                  <a:lnTo>
                    <a:pt x="77" y="11"/>
                  </a:lnTo>
                  <a:lnTo>
                    <a:pt x="75" y="11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69" y="11"/>
                  </a:lnTo>
                  <a:lnTo>
                    <a:pt x="69" y="12"/>
                  </a:lnTo>
                  <a:lnTo>
                    <a:pt x="68" y="14"/>
                  </a:lnTo>
                  <a:lnTo>
                    <a:pt x="65" y="18"/>
                  </a:lnTo>
                  <a:lnTo>
                    <a:pt x="64" y="20"/>
                  </a:lnTo>
                  <a:lnTo>
                    <a:pt x="64" y="24"/>
                  </a:lnTo>
                  <a:lnTo>
                    <a:pt x="63" y="26"/>
                  </a:lnTo>
                  <a:lnTo>
                    <a:pt x="62" y="27"/>
                  </a:lnTo>
                  <a:lnTo>
                    <a:pt x="61" y="28"/>
                  </a:lnTo>
                  <a:lnTo>
                    <a:pt x="60" y="29"/>
                  </a:lnTo>
                  <a:lnTo>
                    <a:pt x="59" y="30"/>
                  </a:lnTo>
                  <a:lnTo>
                    <a:pt x="51" y="34"/>
                  </a:lnTo>
                  <a:lnTo>
                    <a:pt x="49" y="34"/>
                  </a:lnTo>
                  <a:lnTo>
                    <a:pt x="47" y="35"/>
                  </a:lnTo>
                  <a:lnTo>
                    <a:pt x="44" y="35"/>
                  </a:lnTo>
                  <a:lnTo>
                    <a:pt x="42" y="36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7" y="38"/>
                  </a:lnTo>
                  <a:lnTo>
                    <a:pt x="35" y="39"/>
                  </a:lnTo>
                  <a:lnTo>
                    <a:pt x="33" y="40"/>
                  </a:lnTo>
                  <a:lnTo>
                    <a:pt x="31" y="40"/>
                  </a:lnTo>
                  <a:lnTo>
                    <a:pt x="29" y="40"/>
                  </a:lnTo>
                  <a:lnTo>
                    <a:pt x="27" y="39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3" y="43"/>
                  </a:lnTo>
                  <a:lnTo>
                    <a:pt x="22" y="45"/>
                  </a:lnTo>
                  <a:lnTo>
                    <a:pt x="20" y="46"/>
                  </a:lnTo>
                  <a:lnTo>
                    <a:pt x="19" y="45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0" y="51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1" y="52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6" y="57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2" y="58"/>
                  </a:lnTo>
                  <a:lnTo>
                    <a:pt x="15" y="59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20" y="59"/>
                  </a:lnTo>
                  <a:lnTo>
                    <a:pt x="22" y="60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1" y="61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63"/>
                  </a:lnTo>
                  <a:lnTo>
                    <a:pt x="38" y="62"/>
                  </a:lnTo>
                  <a:lnTo>
                    <a:pt x="40" y="63"/>
                  </a:lnTo>
                  <a:lnTo>
                    <a:pt x="41" y="61"/>
                  </a:lnTo>
                  <a:lnTo>
                    <a:pt x="42" y="63"/>
                  </a:lnTo>
                  <a:lnTo>
                    <a:pt x="43" y="65"/>
                  </a:lnTo>
                  <a:lnTo>
                    <a:pt x="41" y="66"/>
                  </a:lnTo>
                  <a:lnTo>
                    <a:pt x="39" y="67"/>
                  </a:lnTo>
                  <a:lnTo>
                    <a:pt x="38" y="68"/>
                  </a:lnTo>
                  <a:lnTo>
                    <a:pt x="38" y="72"/>
                  </a:lnTo>
                  <a:lnTo>
                    <a:pt x="40" y="73"/>
                  </a:lnTo>
                  <a:lnTo>
                    <a:pt x="43" y="73"/>
                  </a:lnTo>
                  <a:lnTo>
                    <a:pt x="44" y="74"/>
                  </a:lnTo>
                  <a:lnTo>
                    <a:pt x="46" y="75"/>
                  </a:lnTo>
                  <a:lnTo>
                    <a:pt x="49" y="75"/>
                  </a:lnTo>
                  <a:lnTo>
                    <a:pt x="51" y="76"/>
                  </a:lnTo>
                  <a:lnTo>
                    <a:pt x="53" y="77"/>
                  </a:lnTo>
                  <a:lnTo>
                    <a:pt x="54" y="78"/>
                  </a:lnTo>
                  <a:lnTo>
                    <a:pt x="57" y="78"/>
                  </a:lnTo>
                  <a:lnTo>
                    <a:pt x="63" y="80"/>
                  </a:lnTo>
                  <a:lnTo>
                    <a:pt x="64" y="81"/>
                  </a:lnTo>
                  <a:lnTo>
                    <a:pt x="66" y="82"/>
                  </a:lnTo>
                  <a:lnTo>
                    <a:pt x="70" y="84"/>
                  </a:lnTo>
                  <a:lnTo>
                    <a:pt x="72" y="86"/>
                  </a:lnTo>
                  <a:lnTo>
                    <a:pt x="76" y="87"/>
                  </a:lnTo>
                  <a:lnTo>
                    <a:pt x="77" y="89"/>
                  </a:lnTo>
                  <a:lnTo>
                    <a:pt x="83" y="90"/>
                  </a:lnTo>
                  <a:lnTo>
                    <a:pt x="86" y="94"/>
                  </a:lnTo>
                  <a:lnTo>
                    <a:pt x="89" y="96"/>
                  </a:lnTo>
                  <a:lnTo>
                    <a:pt x="93" y="100"/>
                  </a:lnTo>
                  <a:lnTo>
                    <a:pt x="96" y="101"/>
                  </a:lnTo>
                  <a:lnTo>
                    <a:pt x="97" y="102"/>
                  </a:lnTo>
                  <a:lnTo>
                    <a:pt x="98" y="105"/>
                  </a:lnTo>
                  <a:lnTo>
                    <a:pt x="99" y="106"/>
                  </a:lnTo>
                  <a:lnTo>
                    <a:pt x="104" y="109"/>
                  </a:lnTo>
                  <a:lnTo>
                    <a:pt x="105" y="110"/>
                  </a:lnTo>
                  <a:lnTo>
                    <a:pt x="106" y="113"/>
                  </a:lnTo>
                  <a:lnTo>
                    <a:pt x="107" y="112"/>
                  </a:lnTo>
                  <a:lnTo>
                    <a:pt x="109" y="110"/>
                  </a:lnTo>
                  <a:lnTo>
                    <a:pt x="110" y="108"/>
                  </a:lnTo>
                  <a:lnTo>
                    <a:pt x="111" y="106"/>
                  </a:lnTo>
                  <a:lnTo>
                    <a:pt x="112" y="104"/>
                  </a:lnTo>
                  <a:lnTo>
                    <a:pt x="113" y="103"/>
                  </a:lnTo>
                  <a:lnTo>
                    <a:pt x="115" y="101"/>
                  </a:lnTo>
                  <a:lnTo>
                    <a:pt x="116" y="101"/>
                  </a:lnTo>
                  <a:lnTo>
                    <a:pt x="121" y="98"/>
                  </a:lnTo>
                  <a:lnTo>
                    <a:pt x="121" y="97"/>
                  </a:lnTo>
                  <a:lnTo>
                    <a:pt x="121" y="95"/>
                  </a:lnTo>
                  <a:lnTo>
                    <a:pt x="121" y="93"/>
                  </a:lnTo>
                  <a:lnTo>
                    <a:pt x="120" y="90"/>
                  </a:lnTo>
                  <a:lnTo>
                    <a:pt x="121" y="89"/>
                  </a:lnTo>
                  <a:lnTo>
                    <a:pt x="123" y="87"/>
                  </a:lnTo>
                  <a:lnTo>
                    <a:pt x="124" y="87"/>
                  </a:lnTo>
                  <a:lnTo>
                    <a:pt x="125" y="88"/>
                  </a:lnTo>
                  <a:lnTo>
                    <a:pt x="127" y="88"/>
                  </a:lnTo>
                  <a:lnTo>
                    <a:pt x="129" y="86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36" name="Freeform 422" descr="Papel carta">
              <a:extLst>
                <a:ext uri="{FF2B5EF4-FFF2-40B4-BE49-F238E27FC236}">
                  <a16:creationId xmlns:a16="http://schemas.microsoft.com/office/drawing/2014/main" id="{F85ADBEC-3A83-422A-A98B-09722E481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202" y="4056426"/>
              <a:ext cx="1045362" cy="902904"/>
            </a:xfrm>
            <a:custGeom>
              <a:avLst/>
              <a:gdLst>
                <a:gd name="T0" fmla="*/ 12 w 521"/>
                <a:gd name="T1" fmla="*/ 221 h 450"/>
                <a:gd name="T2" fmla="*/ 0 w 521"/>
                <a:gd name="T3" fmla="*/ 184 h 450"/>
                <a:gd name="T4" fmla="*/ 20 w 521"/>
                <a:gd name="T5" fmla="*/ 165 h 450"/>
                <a:gd name="T6" fmla="*/ 66 w 521"/>
                <a:gd name="T7" fmla="*/ 155 h 450"/>
                <a:gd name="T8" fmla="*/ 113 w 521"/>
                <a:gd name="T9" fmla="*/ 107 h 450"/>
                <a:gd name="T10" fmla="*/ 134 w 521"/>
                <a:gd name="T11" fmla="*/ 61 h 450"/>
                <a:gd name="T12" fmla="*/ 152 w 521"/>
                <a:gd name="T13" fmla="*/ 53 h 450"/>
                <a:gd name="T14" fmla="*/ 169 w 521"/>
                <a:gd name="T15" fmla="*/ 22 h 450"/>
                <a:gd name="T16" fmla="*/ 179 w 521"/>
                <a:gd name="T17" fmla="*/ 3 h 450"/>
                <a:gd name="T18" fmla="*/ 214 w 521"/>
                <a:gd name="T19" fmla="*/ 44 h 450"/>
                <a:gd name="T20" fmla="*/ 234 w 521"/>
                <a:gd name="T21" fmla="*/ 131 h 450"/>
                <a:gd name="T22" fmla="*/ 234 w 521"/>
                <a:gd name="T23" fmla="*/ 187 h 450"/>
                <a:gd name="T24" fmla="*/ 287 w 521"/>
                <a:gd name="T25" fmla="*/ 191 h 450"/>
                <a:gd name="T26" fmla="*/ 305 w 521"/>
                <a:gd name="T27" fmla="*/ 222 h 450"/>
                <a:gd name="T28" fmla="*/ 353 w 521"/>
                <a:gd name="T29" fmla="*/ 264 h 450"/>
                <a:gd name="T30" fmla="*/ 377 w 521"/>
                <a:gd name="T31" fmla="*/ 257 h 450"/>
                <a:gd name="T32" fmla="*/ 401 w 521"/>
                <a:gd name="T33" fmla="*/ 292 h 450"/>
                <a:gd name="T34" fmla="*/ 448 w 521"/>
                <a:gd name="T35" fmla="*/ 298 h 450"/>
                <a:gd name="T36" fmla="*/ 487 w 521"/>
                <a:gd name="T37" fmla="*/ 298 h 450"/>
                <a:gd name="T38" fmla="*/ 515 w 521"/>
                <a:gd name="T39" fmla="*/ 310 h 450"/>
                <a:gd name="T40" fmla="*/ 506 w 521"/>
                <a:gd name="T41" fmla="*/ 327 h 450"/>
                <a:gd name="T42" fmla="*/ 500 w 521"/>
                <a:gd name="T43" fmla="*/ 347 h 450"/>
                <a:gd name="T44" fmla="*/ 498 w 521"/>
                <a:gd name="T45" fmla="*/ 354 h 450"/>
                <a:gd name="T46" fmla="*/ 503 w 521"/>
                <a:gd name="T47" fmla="*/ 371 h 450"/>
                <a:gd name="T48" fmla="*/ 490 w 521"/>
                <a:gd name="T49" fmla="*/ 393 h 450"/>
                <a:gd name="T50" fmla="*/ 492 w 521"/>
                <a:gd name="T51" fmla="*/ 408 h 450"/>
                <a:gd name="T52" fmla="*/ 489 w 521"/>
                <a:gd name="T53" fmla="*/ 424 h 450"/>
                <a:gd name="T54" fmla="*/ 487 w 521"/>
                <a:gd name="T55" fmla="*/ 440 h 450"/>
                <a:gd name="T56" fmla="*/ 476 w 521"/>
                <a:gd name="T57" fmla="*/ 448 h 450"/>
                <a:gd name="T58" fmla="*/ 449 w 521"/>
                <a:gd name="T59" fmla="*/ 447 h 450"/>
                <a:gd name="T60" fmla="*/ 430 w 521"/>
                <a:gd name="T61" fmla="*/ 438 h 450"/>
                <a:gd name="T62" fmla="*/ 413 w 521"/>
                <a:gd name="T63" fmla="*/ 419 h 450"/>
                <a:gd name="T64" fmla="*/ 405 w 521"/>
                <a:gd name="T65" fmla="*/ 398 h 450"/>
                <a:gd name="T66" fmla="*/ 388 w 521"/>
                <a:gd name="T67" fmla="*/ 399 h 450"/>
                <a:gd name="T68" fmla="*/ 381 w 521"/>
                <a:gd name="T69" fmla="*/ 420 h 450"/>
                <a:gd name="T70" fmla="*/ 368 w 521"/>
                <a:gd name="T71" fmla="*/ 421 h 450"/>
                <a:gd name="T72" fmla="*/ 338 w 521"/>
                <a:gd name="T73" fmla="*/ 406 h 450"/>
                <a:gd name="T74" fmla="*/ 319 w 521"/>
                <a:gd name="T75" fmla="*/ 420 h 450"/>
                <a:gd name="T76" fmla="*/ 298 w 521"/>
                <a:gd name="T77" fmla="*/ 415 h 450"/>
                <a:gd name="T78" fmla="*/ 286 w 521"/>
                <a:gd name="T79" fmla="*/ 407 h 450"/>
                <a:gd name="T80" fmla="*/ 269 w 521"/>
                <a:gd name="T81" fmla="*/ 398 h 450"/>
                <a:gd name="T82" fmla="*/ 241 w 521"/>
                <a:gd name="T83" fmla="*/ 402 h 450"/>
                <a:gd name="T84" fmla="*/ 231 w 521"/>
                <a:gd name="T85" fmla="*/ 418 h 450"/>
                <a:gd name="T86" fmla="*/ 208 w 521"/>
                <a:gd name="T87" fmla="*/ 414 h 450"/>
                <a:gd name="T88" fmla="*/ 193 w 521"/>
                <a:gd name="T89" fmla="*/ 402 h 450"/>
                <a:gd name="T90" fmla="*/ 179 w 521"/>
                <a:gd name="T91" fmla="*/ 391 h 450"/>
                <a:gd name="T92" fmla="*/ 140 w 521"/>
                <a:gd name="T93" fmla="*/ 382 h 450"/>
                <a:gd name="T94" fmla="*/ 124 w 521"/>
                <a:gd name="T95" fmla="*/ 375 h 450"/>
                <a:gd name="T96" fmla="*/ 117 w 521"/>
                <a:gd name="T97" fmla="*/ 367 h 450"/>
                <a:gd name="T98" fmla="*/ 128 w 521"/>
                <a:gd name="T99" fmla="*/ 326 h 450"/>
                <a:gd name="T100" fmla="*/ 127 w 521"/>
                <a:gd name="T101" fmla="*/ 309 h 450"/>
                <a:gd name="T102" fmla="*/ 128 w 521"/>
                <a:gd name="T103" fmla="*/ 284 h 450"/>
                <a:gd name="T104" fmla="*/ 123 w 521"/>
                <a:gd name="T105" fmla="*/ 257 h 450"/>
                <a:gd name="T106" fmla="*/ 108 w 521"/>
                <a:gd name="T107" fmla="*/ 260 h 450"/>
                <a:gd name="T108" fmla="*/ 92 w 521"/>
                <a:gd name="T109" fmla="*/ 277 h 450"/>
                <a:gd name="T110" fmla="*/ 74 w 521"/>
                <a:gd name="T111" fmla="*/ 283 h 450"/>
                <a:gd name="T112" fmla="*/ 59 w 521"/>
                <a:gd name="T113" fmla="*/ 266 h 450"/>
                <a:gd name="T114" fmla="*/ 41 w 521"/>
                <a:gd name="T115" fmla="*/ 252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1" h="450">
                  <a:moveTo>
                    <a:pt x="22" y="239"/>
                  </a:moveTo>
                  <a:lnTo>
                    <a:pt x="20" y="236"/>
                  </a:lnTo>
                  <a:lnTo>
                    <a:pt x="17" y="230"/>
                  </a:lnTo>
                  <a:lnTo>
                    <a:pt x="15" y="226"/>
                  </a:lnTo>
                  <a:lnTo>
                    <a:pt x="13" y="223"/>
                  </a:lnTo>
                  <a:lnTo>
                    <a:pt x="12" y="221"/>
                  </a:lnTo>
                  <a:lnTo>
                    <a:pt x="12" y="206"/>
                  </a:lnTo>
                  <a:lnTo>
                    <a:pt x="13" y="200"/>
                  </a:lnTo>
                  <a:lnTo>
                    <a:pt x="11" y="191"/>
                  </a:lnTo>
                  <a:lnTo>
                    <a:pt x="8" y="188"/>
                  </a:lnTo>
                  <a:lnTo>
                    <a:pt x="4" y="185"/>
                  </a:lnTo>
                  <a:lnTo>
                    <a:pt x="0" y="184"/>
                  </a:lnTo>
                  <a:lnTo>
                    <a:pt x="0" y="181"/>
                  </a:lnTo>
                  <a:lnTo>
                    <a:pt x="5" y="174"/>
                  </a:lnTo>
                  <a:lnTo>
                    <a:pt x="9" y="172"/>
                  </a:lnTo>
                  <a:lnTo>
                    <a:pt x="14" y="171"/>
                  </a:lnTo>
                  <a:lnTo>
                    <a:pt x="16" y="168"/>
                  </a:lnTo>
                  <a:lnTo>
                    <a:pt x="20" y="165"/>
                  </a:lnTo>
                  <a:lnTo>
                    <a:pt x="31" y="161"/>
                  </a:lnTo>
                  <a:lnTo>
                    <a:pt x="37" y="161"/>
                  </a:lnTo>
                  <a:lnTo>
                    <a:pt x="43" y="161"/>
                  </a:lnTo>
                  <a:lnTo>
                    <a:pt x="50" y="159"/>
                  </a:lnTo>
                  <a:lnTo>
                    <a:pt x="57" y="157"/>
                  </a:lnTo>
                  <a:lnTo>
                    <a:pt x="66" y="155"/>
                  </a:lnTo>
                  <a:lnTo>
                    <a:pt x="72" y="152"/>
                  </a:lnTo>
                  <a:lnTo>
                    <a:pt x="77" y="149"/>
                  </a:lnTo>
                  <a:lnTo>
                    <a:pt x="87" y="136"/>
                  </a:lnTo>
                  <a:lnTo>
                    <a:pt x="97" y="126"/>
                  </a:lnTo>
                  <a:lnTo>
                    <a:pt x="102" y="122"/>
                  </a:lnTo>
                  <a:lnTo>
                    <a:pt x="113" y="107"/>
                  </a:lnTo>
                  <a:lnTo>
                    <a:pt x="122" y="99"/>
                  </a:lnTo>
                  <a:lnTo>
                    <a:pt x="138" y="81"/>
                  </a:lnTo>
                  <a:lnTo>
                    <a:pt x="138" y="80"/>
                  </a:lnTo>
                  <a:lnTo>
                    <a:pt x="136" y="68"/>
                  </a:lnTo>
                  <a:lnTo>
                    <a:pt x="134" y="67"/>
                  </a:lnTo>
                  <a:lnTo>
                    <a:pt x="134" y="61"/>
                  </a:lnTo>
                  <a:lnTo>
                    <a:pt x="134" y="56"/>
                  </a:lnTo>
                  <a:lnTo>
                    <a:pt x="136" y="53"/>
                  </a:lnTo>
                  <a:lnTo>
                    <a:pt x="138" y="50"/>
                  </a:lnTo>
                  <a:lnTo>
                    <a:pt x="145" y="51"/>
                  </a:lnTo>
                  <a:lnTo>
                    <a:pt x="149" y="52"/>
                  </a:lnTo>
                  <a:lnTo>
                    <a:pt x="152" y="53"/>
                  </a:lnTo>
                  <a:lnTo>
                    <a:pt x="157" y="45"/>
                  </a:lnTo>
                  <a:lnTo>
                    <a:pt x="158" y="40"/>
                  </a:lnTo>
                  <a:lnTo>
                    <a:pt x="160" y="35"/>
                  </a:lnTo>
                  <a:lnTo>
                    <a:pt x="161" y="30"/>
                  </a:lnTo>
                  <a:lnTo>
                    <a:pt x="165" y="24"/>
                  </a:lnTo>
                  <a:lnTo>
                    <a:pt x="169" y="22"/>
                  </a:lnTo>
                  <a:lnTo>
                    <a:pt x="181" y="15"/>
                  </a:lnTo>
                  <a:lnTo>
                    <a:pt x="183" y="13"/>
                  </a:lnTo>
                  <a:lnTo>
                    <a:pt x="183" y="11"/>
                  </a:lnTo>
                  <a:lnTo>
                    <a:pt x="180" y="9"/>
                  </a:lnTo>
                  <a:lnTo>
                    <a:pt x="178" y="6"/>
                  </a:lnTo>
                  <a:lnTo>
                    <a:pt x="179" y="3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9" y="8"/>
                  </a:lnTo>
                  <a:lnTo>
                    <a:pt x="194" y="12"/>
                  </a:lnTo>
                  <a:lnTo>
                    <a:pt x="212" y="35"/>
                  </a:lnTo>
                  <a:lnTo>
                    <a:pt x="214" y="44"/>
                  </a:lnTo>
                  <a:lnTo>
                    <a:pt x="213" y="59"/>
                  </a:lnTo>
                  <a:lnTo>
                    <a:pt x="213" y="61"/>
                  </a:lnTo>
                  <a:lnTo>
                    <a:pt x="212" y="77"/>
                  </a:lnTo>
                  <a:lnTo>
                    <a:pt x="230" y="103"/>
                  </a:lnTo>
                  <a:lnTo>
                    <a:pt x="234" y="120"/>
                  </a:lnTo>
                  <a:lnTo>
                    <a:pt x="234" y="131"/>
                  </a:lnTo>
                  <a:lnTo>
                    <a:pt x="232" y="140"/>
                  </a:lnTo>
                  <a:lnTo>
                    <a:pt x="235" y="148"/>
                  </a:lnTo>
                  <a:lnTo>
                    <a:pt x="230" y="158"/>
                  </a:lnTo>
                  <a:lnTo>
                    <a:pt x="232" y="170"/>
                  </a:lnTo>
                  <a:lnTo>
                    <a:pt x="230" y="178"/>
                  </a:lnTo>
                  <a:lnTo>
                    <a:pt x="234" y="187"/>
                  </a:lnTo>
                  <a:lnTo>
                    <a:pt x="254" y="189"/>
                  </a:lnTo>
                  <a:lnTo>
                    <a:pt x="255" y="182"/>
                  </a:lnTo>
                  <a:lnTo>
                    <a:pt x="280" y="182"/>
                  </a:lnTo>
                  <a:lnTo>
                    <a:pt x="280" y="189"/>
                  </a:lnTo>
                  <a:lnTo>
                    <a:pt x="283" y="194"/>
                  </a:lnTo>
                  <a:lnTo>
                    <a:pt x="287" y="191"/>
                  </a:lnTo>
                  <a:lnTo>
                    <a:pt x="294" y="190"/>
                  </a:lnTo>
                  <a:lnTo>
                    <a:pt x="296" y="194"/>
                  </a:lnTo>
                  <a:lnTo>
                    <a:pt x="297" y="200"/>
                  </a:lnTo>
                  <a:lnTo>
                    <a:pt x="306" y="206"/>
                  </a:lnTo>
                  <a:lnTo>
                    <a:pt x="307" y="213"/>
                  </a:lnTo>
                  <a:lnTo>
                    <a:pt x="305" y="222"/>
                  </a:lnTo>
                  <a:lnTo>
                    <a:pt x="300" y="223"/>
                  </a:lnTo>
                  <a:lnTo>
                    <a:pt x="296" y="225"/>
                  </a:lnTo>
                  <a:lnTo>
                    <a:pt x="293" y="240"/>
                  </a:lnTo>
                  <a:lnTo>
                    <a:pt x="296" y="245"/>
                  </a:lnTo>
                  <a:lnTo>
                    <a:pt x="308" y="248"/>
                  </a:lnTo>
                  <a:lnTo>
                    <a:pt x="353" y="264"/>
                  </a:lnTo>
                  <a:lnTo>
                    <a:pt x="362" y="265"/>
                  </a:lnTo>
                  <a:lnTo>
                    <a:pt x="362" y="261"/>
                  </a:lnTo>
                  <a:lnTo>
                    <a:pt x="359" y="255"/>
                  </a:lnTo>
                  <a:lnTo>
                    <a:pt x="359" y="252"/>
                  </a:lnTo>
                  <a:lnTo>
                    <a:pt x="369" y="254"/>
                  </a:lnTo>
                  <a:lnTo>
                    <a:pt x="377" y="257"/>
                  </a:lnTo>
                  <a:lnTo>
                    <a:pt x="384" y="262"/>
                  </a:lnTo>
                  <a:lnTo>
                    <a:pt x="386" y="264"/>
                  </a:lnTo>
                  <a:lnTo>
                    <a:pt x="389" y="271"/>
                  </a:lnTo>
                  <a:lnTo>
                    <a:pt x="392" y="283"/>
                  </a:lnTo>
                  <a:lnTo>
                    <a:pt x="396" y="289"/>
                  </a:lnTo>
                  <a:lnTo>
                    <a:pt x="401" y="292"/>
                  </a:lnTo>
                  <a:lnTo>
                    <a:pt x="406" y="292"/>
                  </a:lnTo>
                  <a:lnTo>
                    <a:pt x="417" y="293"/>
                  </a:lnTo>
                  <a:lnTo>
                    <a:pt x="430" y="297"/>
                  </a:lnTo>
                  <a:lnTo>
                    <a:pt x="434" y="298"/>
                  </a:lnTo>
                  <a:lnTo>
                    <a:pt x="440" y="298"/>
                  </a:lnTo>
                  <a:lnTo>
                    <a:pt x="448" y="298"/>
                  </a:lnTo>
                  <a:lnTo>
                    <a:pt x="455" y="296"/>
                  </a:lnTo>
                  <a:lnTo>
                    <a:pt x="467" y="294"/>
                  </a:lnTo>
                  <a:lnTo>
                    <a:pt x="467" y="298"/>
                  </a:lnTo>
                  <a:lnTo>
                    <a:pt x="479" y="298"/>
                  </a:lnTo>
                  <a:lnTo>
                    <a:pt x="483" y="298"/>
                  </a:lnTo>
                  <a:lnTo>
                    <a:pt x="487" y="298"/>
                  </a:lnTo>
                  <a:lnTo>
                    <a:pt x="488" y="298"/>
                  </a:lnTo>
                  <a:lnTo>
                    <a:pt x="492" y="298"/>
                  </a:lnTo>
                  <a:lnTo>
                    <a:pt x="494" y="298"/>
                  </a:lnTo>
                  <a:lnTo>
                    <a:pt x="500" y="301"/>
                  </a:lnTo>
                  <a:lnTo>
                    <a:pt x="504" y="304"/>
                  </a:lnTo>
                  <a:lnTo>
                    <a:pt x="515" y="310"/>
                  </a:lnTo>
                  <a:lnTo>
                    <a:pt x="518" y="313"/>
                  </a:lnTo>
                  <a:lnTo>
                    <a:pt x="520" y="317"/>
                  </a:lnTo>
                  <a:lnTo>
                    <a:pt x="516" y="320"/>
                  </a:lnTo>
                  <a:lnTo>
                    <a:pt x="510" y="323"/>
                  </a:lnTo>
                  <a:lnTo>
                    <a:pt x="507" y="324"/>
                  </a:lnTo>
                  <a:lnTo>
                    <a:pt x="506" y="327"/>
                  </a:lnTo>
                  <a:lnTo>
                    <a:pt x="509" y="330"/>
                  </a:lnTo>
                  <a:lnTo>
                    <a:pt x="509" y="333"/>
                  </a:lnTo>
                  <a:lnTo>
                    <a:pt x="508" y="337"/>
                  </a:lnTo>
                  <a:lnTo>
                    <a:pt x="505" y="343"/>
                  </a:lnTo>
                  <a:lnTo>
                    <a:pt x="504" y="346"/>
                  </a:lnTo>
                  <a:lnTo>
                    <a:pt x="500" y="347"/>
                  </a:lnTo>
                  <a:lnTo>
                    <a:pt x="497" y="346"/>
                  </a:lnTo>
                  <a:lnTo>
                    <a:pt x="494" y="346"/>
                  </a:lnTo>
                  <a:lnTo>
                    <a:pt x="492" y="347"/>
                  </a:lnTo>
                  <a:lnTo>
                    <a:pt x="493" y="350"/>
                  </a:lnTo>
                  <a:lnTo>
                    <a:pt x="498" y="352"/>
                  </a:lnTo>
                  <a:lnTo>
                    <a:pt x="498" y="354"/>
                  </a:lnTo>
                  <a:lnTo>
                    <a:pt x="497" y="356"/>
                  </a:lnTo>
                  <a:lnTo>
                    <a:pt x="497" y="364"/>
                  </a:lnTo>
                  <a:lnTo>
                    <a:pt x="499" y="366"/>
                  </a:lnTo>
                  <a:lnTo>
                    <a:pt x="501" y="368"/>
                  </a:lnTo>
                  <a:lnTo>
                    <a:pt x="503" y="368"/>
                  </a:lnTo>
                  <a:lnTo>
                    <a:pt x="503" y="371"/>
                  </a:lnTo>
                  <a:lnTo>
                    <a:pt x="503" y="375"/>
                  </a:lnTo>
                  <a:lnTo>
                    <a:pt x="502" y="379"/>
                  </a:lnTo>
                  <a:lnTo>
                    <a:pt x="497" y="382"/>
                  </a:lnTo>
                  <a:lnTo>
                    <a:pt x="492" y="388"/>
                  </a:lnTo>
                  <a:lnTo>
                    <a:pt x="491" y="389"/>
                  </a:lnTo>
                  <a:lnTo>
                    <a:pt x="490" y="393"/>
                  </a:lnTo>
                  <a:lnTo>
                    <a:pt x="488" y="395"/>
                  </a:lnTo>
                  <a:lnTo>
                    <a:pt x="487" y="399"/>
                  </a:lnTo>
                  <a:lnTo>
                    <a:pt x="490" y="401"/>
                  </a:lnTo>
                  <a:lnTo>
                    <a:pt x="491" y="403"/>
                  </a:lnTo>
                  <a:lnTo>
                    <a:pt x="491" y="405"/>
                  </a:lnTo>
                  <a:lnTo>
                    <a:pt x="492" y="408"/>
                  </a:lnTo>
                  <a:lnTo>
                    <a:pt x="498" y="413"/>
                  </a:lnTo>
                  <a:lnTo>
                    <a:pt x="500" y="416"/>
                  </a:lnTo>
                  <a:lnTo>
                    <a:pt x="498" y="419"/>
                  </a:lnTo>
                  <a:lnTo>
                    <a:pt x="496" y="421"/>
                  </a:lnTo>
                  <a:lnTo>
                    <a:pt x="493" y="422"/>
                  </a:lnTo>
                  <a:lnTo>
                    <a:pt x="489" y="424"/>
                  </a:lnTo>
                  <a:lnTo>
                    <a:pt x="485" y="425"/>
                  </a:lnTo>
                  <a:lnTo>
                    <a:pt x="484" y="427"/>
                  </a:lnTo>
                  <a:lnTo>
                    <a:pt x="485" y="431"/>
                  </a:lnTo>
                  <a:lnTo>
                    <a:pt x="487" y="434"/>
                  </a:lnTo>
                  <a:lnTo>
                    <a:pt x="487" y="437"/>
                  </a:lnTo>
                  <a:lnTo>
                    <a:pt x="487" y="440"/>
                  </a:lnTo>
                  <a:lnTo>
                    <a:pt x="488" y="443"/>
                  </a:lnTo>
                  <a:lnTo>
                    <a:pt x="487" y="447"/>
                  </a:lnTo>
                  <a:lnTo>
                    <a:pt x="484" y="449"/>
                  </a:lnTo>
                  <a:lnTo>
                    <a:pt x="482" y="449"/>
                  </a:lnTo>
                  <a:lnTo>
                    <a:pt x="478" y="449"/>
                  </a:lnTo>
                  <a:lnTo>
                    <a:pt x="476" y="448"/>
                  </a:lnTo>
                  <a:lnTo>
                    <a:pt x="473" y="448"/>
                  </a:lnTo>
                  <a:lnTo>
                    <a:pt x="470" y="447"/>
                  </a:lnTo>
                  <a:lnTo>
                    <a:pt x="464" y="448"/>
                  </a:lnTo>
                  <a:lnTo>
                    <a:pt x="460" y="447"/>
                  </a:lnTo>
                  <a:lnTo>
                    <a:pt x="456" y="447"/>
                  </a:lnTo>
                  <a:lnTo>
                    <a:pt x="449" y="447"/>
                  </a:lnTo>
                  <a:lnTo>
                    <a:pt x="448" y="446"/>
                  </a:lnTo>
                  <a:lnTo>
                    <a:pt x="445" y="444"/>
                  </a:lnTo>
                  <a:lnTo>
                    <a:pt x="444" y="442"/>
                  </a:lnTo>
                  <a:lnTo>
                    <a:pt x="441" y="438"/>
                  </a:lnTo>
                  <a:lnTo>
                    <a:pt x="434" y="437"/>
                  </a:lnTo>
                  <a:lnTo>
                    <a:pt x="430" y="438"/>
                  </a:lnTo>
                  <a:lnTo>
                    <a:pt x="427" y="440"/>
                  </a:lnTo>
                  <a:lnTo>
                    <a:pt x="426" y="442"/>
                  </a:lnTo>
                  <a:lnTo>
                    <a:pt x="426" y="445"/>
                  </a:lnTo>
                  <a:lnTo>
                    <a:pt x="415" y="423"/>
                  </a:lnTo>
                  <a:lnTo>
                    <a:pt x="413" y="421"/>
                  </a:lnTo>
                  <a:lnTo>
                    <a:pt x="413" y="419"/>
                  </a:lnTo>
                  <a:lnTo>
                    <a:pt x="411" y="413"/>
                  </a:lnTo>
                  <a:lnTo>
                    <a:pt x="408" y="409"/>
                  </a:lnTo>
                  <a:lnTo>
                    <a:pt x="407" y="404"/>
                  </a:lnTo>
                  <a:lnTo>
                    <a:pt x="406" y="403"/>
                  </a:lnTo>
                  <a:lnTo>
                    <a:pt x="406" y="397"/>
                  </a:lnTo>
                  <a:lnTo>
                    <a:pt x="405" y="398"/>
                  </a:lnTo>
                  <a:lnTo>
                    <a:pt x="403" y="395"/>
                  </a:lnTo>
                  <a:lnTo>
                    <a:pt x="401" y="394"/>
                  </a:lnTo>
                  <a:lnTo>
                    <a:pt x="395" y="393"/>
                  </a:lnTo>
                  <a:lnTo>
                    <a:pt x="395" y="394"/>
                  </a:lnTo>
                  <a:lnTo>
                    <a:pt x="392" y="398"/>
                  </a:lnTo>
                  <a:lnTo>
                    <a:pt x="388" y="399"/>
                  </a:lnTo>
                  <a:lnTo>
                    <a:pt x="386" y="402"/>
                  </a:lnTo>
                  <a:lnTo>
                    <a:pt x="383" y="406"/>
                  </a:lnTo>
                  <a:lnTo>
                    <a:pt x="381" y="410"/>
                  </a:lnTo>
                  <a:lnTo>
                    <a:pt x="381" y="413"/>
                  </a:lnTo>
                  <a:lnTo>
                    <a:pt x="381" y="416"/>
                  </a:lnTo>
                  <a:lnTo>
                    <a:pt x="381" y="420"/>
                  </a:lnTo>
                  <a:lnTo>
                    <a:pt x="381" y="423"/>
                  </a:lnTo>
                  <a:lnTo>
                    <a:pt x="379" y="425"/>
                  </a:lnTo>
                  <a:lnTo>
                    <a:pt x="376" y="425"/>
                  </a:lnTo>
                  <a:lnTo>
                    <a:pt x="374" y="423"/>
                  </a:lnTo>
                  <a:lnTo>
                    <a:pt x="370" y="421"/>
                  </a:lnTo>
                  <a:lnTo>
                    <a:pt x="368" y="421"/>
                  </a:lnTo>
                  <a:lnTo>
                    <a:pt x="366" y="423"/>
                  </a:lnTo>
                  <a:lnTo>
                    <a:pt x="358" y="420"/>
                  </a:lnTo>
                  <a:lnTo>
                    <a:pt x="346" y="410"/>
                  </a:lnTo>
                  <a:lnTo>
                    <a:pt x="343" y="409"/>
                  </a:lnTo>
                  <a:lnTo>
                    <a:pt x="340" y="407"/>
                  </a:lnTo>
                  <a:lnTo>
                    <a:pt x="338" y="406"/>
                  </a:lnTo>
                  <a:lnTo>
                    <a:pt x="336" y="406"/>
                  </a:lnTo>
                  <a:lnTo>
                    <a:pt x="333" y="409"/>
                  </a:lnTo>
                  <a:lnTo>
                    <a:pt x="328" y="422"/>
                  </a:lnTo>
                  <a:lnTo>
                    <a:pt x="323" y="420"/>
                  </a:lnTo>
                  <a:lnTo>
                    <a:pt x="322" y="419"/>
                  </a:lnTo>
                  <a:lnTo>
                    <a:pt x="319" y="420"/>
                  </a:lnTo>
                  <a:lnTo>
                    <a:pt x="311" y="420"/>
                  </a:lnTo>
                  <a:lnTo>
                    <a:pt x="306" y="417"/>
                  </a:lnTo>
                  <a:lnTo>
                    <a:pt x="305" y="417"/>
                  </a:lnTo>
                  <a:lnTo>
                    <a:pt x="303" y="418"/>
                  </a:lnTo>
                  <a:lnTo>
                    <a:pt x="300" y="416"/>
                  </a:lnTo>
                  <a:lnTo>
                    <a:pt x="298" y="415"/>
                  </a:lnTo>
                  <a:lnTo>
                    <a:pt x="296" y="414"/>
                  </a:lnTo>
                  <a:lnTo>
                    <a:pt x="296" y="413"/>
                  </a:lnTo>
                  <a:lnTo>
                    <a:pt x="295" y="411"/>
                  </a:lnTo>
                  <a:lnTo>
                    <a:pt x="293" y="410"/>
                  </a:lnTo>
                  <a:lnTo>
                    <a:pt x="288" y="408"/>
                  </a:lnTo>
                  <a:lnTo>
                    <a:pt x="286" y="407"/>
                  </a:lnTo>
                  <a:lnTo>
                    <a:pt x="281" y="405"/>
                  </a:lnTo>
                  <a:lnTo>
                    <a:pt x="281" y="403"/>
                  </a:lnTo>
                  <a:lnTo>
                    <a:pt x="278" y="401"/>
                  </a:lnTo>
                  <a:lnTo>
                    <a:pt x="271" y="398"/>
                  </a:lnTo>
                  <a:lnTo>
                    <a:pt x="270" y="398"/>
                  </a:lnTo>
                  <a:lnTo>
                    <a:pt x="269" y="398"/>
                  </a:lnTo>
                  <a:lnTo>
                    <a:pt x="266" y="399"/>
                  </a:lnTo>
                  <a:lnTo>
                    <a:pt x="263" y="399"/>
                  </a:lnTo>
                  <a:lnTo>
                    <a:pt x="261" y="399"/>
                  </a:lnTo>
                  <a:lnTo>
                    <a:pt x="254" y="397"/>
                  </a:lnTo>
                  <a:lnTo>
                    <a:pt x="242" y="399"/>
                  </a:lnTo>
                  <a:lnTo>
                    <a:pt x="241" y="402"/>
                  </a:lnTo>
                  <a:lnTo>
                    <a:pt x="238" y="402"/>
                  </a:lnTo>
                  <a:lnTo>
                    <a:pt x="236" y="405"/>
                  </a:lnTo>
                  <a:lnTo>
                    <a:pt x="236" y="408"/>
                  </a:lnTo>
                  <a:lnTo>
                    <a:pt x="236" y="411"/>
                  </a:lnTo>
                  <a:lnTo>
                    <a:pt x="235" y="413"/>
                  </a:lnTo>
                  <a:lnTo>
                    <a:pt x="231" y="418"/>
                  </a:lnTo>
                  <a:lnTo>
                    <a:pt x="228" y="419"/>
                  </a:lnTo>
                  <a:lnTo>
                    <a:pt x="226" y="419"/>
                  </a:lnTo>
                  <a:lnTo>
                    <a:pt x="224" y="418"/>
                  </a:lnTo>
                  <a:lnTo>
                    <a:pt x="219" y="418"/>
                  </a:lnTo>
                  <a:lnTo>
                    <a:pt x="212" y="416"/>
                  </a:lnTo>
                  <a:lnTo>
                    <a:pt x="208" y="414"/>
                  </a:lnTo>
                  <a:lnTo>
                    <a:pt x="206" y="410"/>
                  </a:lnTo>
                  <a:lnTo>
                    <a:pt x="202" y="407"/>
                  </a:lnTo>
                  <a:lnTo>
                    <a:pt x="200" y="404"/>
                  </a:lnTo>
                  <a:lnTo>
                    <a:pt x="197" y="402"/>
                  </a:lnTo>
                  <a:lnTo>
                    <a:pt x="194" y="404"/>
                  </a:lnTo>
                  <a:lnTo>
                    <a:pt x="193" y="402"/>
                  </a:lnTo>
                  <a:lnTo>
                    <a:pt x="185" y="398"/>
                  </a:lnTo>
                  <a:lnTo>
                    <a:pt x="184" y="395"/>
                  </a:lnTo>
                  <a:lnTo>
                    <a:pt x="183" y="393"/>
                  </a:lnTo>
                  <a:lnTo>
                    <a:pt x="182" y="392"/>
                  </a:lnTo>
                  <a:lnTo>
                    <a:pt x="180" y="392"/>
                  </a:lnTo>
                  <a:lnTo>
                    <a:pt x="179" y="391"/>
                  </a:lnTo>
                  <a:lnTo>
                    <a:pt x="173" y="385"/>
                  </a:lnTo>
                  <a:lnTo>
                    <a:pt x="169" y="386"/>
                  </a:lnTo>
                  <a:lnTo>
                    <a:pt x="166" y="386"/>
                  </a:lnTo>
                  <a:lnTo>
                    <a:pt x="162" y="386"/>
                  </a:lnTo>
                  <a:lnTo>
                    <a:pt x="155" y="386"/>
                  </a:lnTo>
                  <a:lnTo>
                    <a:pt x="140" y="382"/>
                  </a:lnTo>
                  <a:lnTo>
                    <a:pt x="138" y="378"/>
                  </a:lnTo>
                  <a:lnTo>
                    <a:pt x="138" y="377"/>
                  </a:lnTo>
                  <a:lnTo>
                    <a:pt x="137" y="375"/>
                  </a:lnTo>
                  <a:lnTo>
                    <a:pt x="134" y="374"/>
                  </a:lnTo>
                  <a:lnTo>
                    <a:pt x="127" y="374"/>
                  </a:lnTo>
                  <a:lnTo>
                    <a:pt x="124" y="375"/>
                  </a:lnTo>
                  <a:lnTo>
                    <a:pt x="117" y="367"/>
                  </a:lnTo>
                  <a:lnTo>
                    <a:pt x="119" y="371"/>
                  </a:lnTo>
                  <a:lnTo>
                    <a:pt x="120" y="374"/>
                  </a:lnTo>
                  <a:lnTo>
                    <a:pt x="122" y="375"/>
                  </a:lnTo>
                  <a:lnTo>
                    <a:pt x="124" y="375"/>
                  </a:lnTo>
                  <a:lnTo>
                    <a:pt x="117" y="367"/>
                  </a:lnTo>
                  <a:lnTo>
                    <a:pt x="119" y="359"/>
                  </a:lnTo>
                  <a:lnTo>
                    <a:pt x="125" y="352"/>
                  </a:lnTo>
                  <a:lnTo>
                    <a:pt x="127" y="348"/>
                  </a:lnTo>
                  <a:lnTo>
                    <a:pt x="127" y="332"/>
                  </a:lnTo>
                  <a:lnTo>
                    <a:pt x="127" y="329"/>
                  </a:lnTo>
                  <a:lnTo>
                    <a:pt x="128" y="326"/>
                  </a:lnTo>
                  <a:lnTo>
                    <a:pt x="128" y="318"/>
                  </a:lnTo>
                  <a:lnTo>
                    <a:pt x="129" y="316"/>
                  </a:lnTo>
                  <a:lnTo>
                    <a:pt x="128" y="314"/>
                  </a:lnTo>
                  <a:lnTo>
                    <a:pt x="129" y="312"/>
                  </a:lnTo>
                  <a:lnTo>
                    <a:pt x="127" y="310"/>
                  </a:lnTo>
                  <a:lnTo>
                    <a:pt x="127" y="309"/>
                  </a:lnTo>
                  <a:lnTo>
                    <a:pt x="121" y="303"/>
                  </a:lnTo>
                  <a:lnTo>
                    <a:pt x="119" y="299"/>
                  </a:lnTo>
                  <a:lnTo>
                    <a:pt x="118" y="293"/>
                  </a:lnTo>
                  <a:lnTo>
                    <a:pt x="119" y="291"/>
                  </a:lnTo>
                  <a:lnTo>
                    <a:pt x="123" y="290"/>
                  </a:lnTo>
                  <a:lnTo>
                    <a:pt x="128" y="284"/>
                  </a:lnTo>
                  <a:lnTo>
                    <a:pt x="130" y="280"/>
                  </a:lnTo>
                  <a:lnTo>
                    <a:pt x="130" y="272"/>
                  </a:lnTo>
                  <a:lnTo>
                    <a:pt x="128" y="267"/>
                  </a:lnTo>
                  <a:lnTo>
                    <a:pt x="128" y="262"/>
                  </a:lnTo>
                  <a:lnTo>
                    <a:pt x="127" y="258"/>
                  </a:lnTo>
                  <a:lnTo>
                    <a:pt x="123" y="257"/>
                  </a:lnTo>
                  <a:lnTo>
                    <a:pt x="119" y="255"/>
                  </a:lnTo>
                  <a:lnTo>
                    <a:pt x="117" y="251"/>
                  </a:lnTo>
                  <a:lnTo>
                    <a:pt x="115" y="248"/>
                  </a:lnTo>
                  <a:lnTo>
                    <a:pt x="112" y="248"/>
                  </a:lnTo>
                  <a:lnTo>
                    <a:pt x="110" y="246"/>
                  </a:lnTo>
                  <a:lnTo>
                    <a:pt x="108" y="260"/>
                  </a:lnTo>
                  <a:lnTo>
                    <a:pt x="107" y="264"/>
                  </a:lnTo>
                  <a:lnTo>
                    <a:pt x="104" y="266"/>
                  </a:lnTo>
                  <a:lnTo>
                    <a:pt x="98" y="269"/>
                  </a:lnTo>
                  <a:lnTo>
                    <a:pt x="95" y="274"/>
                  </a:lnTo>
                  <a:lnTo>
                    <a:pt x="95" y="273"/>
                  </a:lnTo>
                  <a:lnTo>
                    <a:pt x="92" y="277"/>
                  </a:lnTo>
                  <a:lnTo>
                    <a:pt x="89" y="279"/>
                  </a:lnTo>
                  <a:lnTo>
                    <a:pt x="84" y="279"/>
                  </a:lnTo>
                  <a:lnTo>
                    <a:pt x="79" y="275"/>
                  </a:lnTo>
                  <a:lnTo>
                    <a:pt x="76" y="275"/>
                  </a:lnTo>
                  <a:lnTo>
                    <a:pt x="75" y="275"/>
                  </a:lnTo>
                  <a:lnTo>
                    <a:pt x="74" y="283"/>
                  </a:lnTo>
                  <a:lnTo>
                    <a:pt x="73" y="284"/>
                  </a:lnTo>
                  <a:lnTo>
                    <a:pt x="71" y="285"/>
                  </a:lnTo>
                  <a:lnTo>
                    <a:pt x="70" y="284"/>
                  </a:lnTo>
                  <a:lnTo>
                    <a:pt x="68" y="282"/>
                  </a:lnTo>
                  <a:lnTo>
                    <a:pt x="63" y="270"/>
                  </a:lnTo>
                  <a:lnTo>
                    <a:pt x="59" y="266"/>
                  </a:lnTo>
                  <a:lnTo>
                    <a:pt x="58" y="264"/>
                  </a:lnTo>
                  <a:lnTo>
                    <a:pt x="57" y="262"/>
                  </a:lnTo>
                  <a:lnTo>
                    <a:pt x="55" y="261"/>
                  </a:lnTo>
                  <a:lnTo>
                    <a:pt x="54" y="260"/>
                  </a:lnTo>
                  <a:lnTo>
                    <a:pt x="43" y="255"/>
                  </a:lnTo>
                  <a:lnTo>
                    <a:pt x="41" y="252"/>
                  </a:lnTo>
                  <a:lnTo>
                    <a:pt x="39" y="249"/>
                  </a:lnTo>
                  <a:lnTo>
                    <a:pt x="36" y="249"/>
                  </a:lnTo>
                  <a:lnTo>
                    <a:pt x="29" y="244"/>
                  </a:lnTo>
                  <a:lnTo>
                    <a:pt x="26" y="244"/>
                  </a:lnTo>
                  <a:lnTo>
                    <a:pt x="22" y="239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37" name="Freeform 423" descr="Papel carta">
              <a:extLst>
                <a:ext uri="{FF2B5EF4-FFF2-40B4-BE49-F238E27FC236}">
                  <a16:creationId xmlns:a16="http://schemas.microsoft.com/office/drawing/2014/main" id="{B94BFB13-B276-47D5-98BC-7E0266418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409" y="4806840"/>
              <a:ext cx="624007" cy="515659"/>
            </a:xfrm>
            <a:custGeom>
              <a:avLst/>
              <a:gdLst>
                <a:gd name="T0" fmla="*/ 73 w 311"/>
                <a:gd name="T1" fmla="*/ 17 h 257"/>
                <a:gd name="T2" fmla="*/ 78 w 311"/>
                <a:gd name="T3" fmla="*/ 24 h 257"/>
                <a:gd name="T4" fmla="*/ 63 w 311"/>
                <a:gd name="T5" fmla="*/ 44 h 257"/>
                <a:gd name="T6" fmla="*/ 69 w 311"/>
                <a:gd name="T7" fmla="*/ 60 h 257"/>
                <a:gd name="T8" fmla="*/ 66 w 311"/>
                <a:gd name="T9" fmla="*/ 78 h 257"/>
                <a:gd name="T10" fmla="*/ 55 w 311"/>
                <a:gd name="T11" fmla="*/ 85 h 257"/>
                <a:gd name="T12" fmla="*/ 44 w 311"/>
                <a:gd name="T13" fmla="*/ 93 h 257"/>
                <a:gd name="T14" fmla="*/ 31 w 311"/>
                <a:gd name="T15" fmla="*/ 115 h 257"/>
                <a:gd name="T16" fmla="*/ 15 w 311"/>
                <a:gd name="T17" fmla="*/ 136 h 257"/>
                <a:gd name="T18" fmla="*/ 10 w 311"/>
                <a:gd name="T19" fmla="*/ 156 h 257"/>
                <a:gd name="T20" fmla="*/ 17 w 311"/>
                <a:gd name="T21" fmla="*/ 173 h 257"/>
                <a:gd name="T22" fmla="*/ 6 w 311"/>
                <a:gd name="T23" fmla="*/ 195 h 257"/>
                <a:gd name="T24" fmla="*/ 7 w 311"/>
                <a:gd name="T25" fmla="*/ 201 h 257"/>
                <a:gd name="T26" fmla="*/ 13 w 311"/>
                <a:gd name="T27" fmla="*/ 204 h 257"/>
                <a:gd name="T28" fmla="*/ 23 w 311"/>
                <a:gd name="T29" fmla="*/ 206 h 257"/>
                <a:gd name="T30" fmla="*/ 26 w 311"/>
                <a:gd name="T31" fmla="*/ 216 h 257"/>
                <a:gd name="T32" fmla="*/ 44 w 311"/>
                <a:gd name="T33" fmla="*/ 223 h 257"/>
                <a:gd name="T34" fmla="*/ 57 w 311"/>
                <a:gd name="T35" fmla="*/ 220 h 257"/>
                <a:gd name="T36" fmla="*/ 66 w 311"/>
                <a:gd name="T37" fmla="*/ 208 h 257"/>
                <a:gd name="T38" fmla="*/ 88 w 311"/>
                <a:gd name="T39" fmla="*/ 209 h 257"/>
                <a:gd name="T40" fmla="*/ 89 w 311"/>
                <a:gd name="T41" fmla="*/ 229 h 257"/>
                <a:gd name="T42" fmla="*/ 92 w 311"/>
                <a:gd name="T43" fmla="*/ 243 h 257"/>
                <a:gd name="T44" fmla="*/ 106 w 311"/>
                <a:gd name="T45" fmla="*/ 250 h 257"/>
                <a:gd name="T46" fmla="*/ 117 w 311"/>
                <a:gd name="T47" fmla="*/ 243 h 257"/>
                <a:gd name="T48" fmla="*/ 132 w 311"/>
                <a:gd name="T49" fmla="*/ 242 h 257"/>
                <a:gd name="T50" fmla="*/ 143 w 311"/>
                <a:gd name="T51" fmla="*/ 239 h 257"/>
                <a:gd name="T52" fmla="*/ 161 w 311"/>
                <a:gd name="T53" fmla="*/ 245 h 257"/>
                <a:gd name="T54" fmla="*/ 173 w 311"/>
                <a:gd name="T55" fmla="*/ 254 h 257"/>
                <a:gd name="T56" fmla="*/ 190 w 311"/>
                <a:gd name="T57" fmla="*/ 254 h 257"/>
                <a:gd name="T58" fmla="*/ 204 w 311"/>
                <a:gd name="T59" fmla="*/ 254 h 257"/>
                <a:gd name="T60" fmla="*/ 219 w 311"/>
                <a:gd name="T61" fmla="*/ 251 h 257"/>
                <a:gd name="T62" fmla="*/ 239 w 311"/>
                <a:gd name="T63" fmla="*/ 235 h 257"/>
                <a:gd name="T64" fmla="*/ 242 w 311"/>
                <a:gd name="T65" fmla="*/ 222 h 257"/>
                <a:gd name="T66" fmla="*/ 228 w 311"/>
                <a:gd name="T67" fmla="*/ 206 h 257"/>
                <a:gd name="T68" fmla="*/ 220 w 311"/>
                <a:gd name="T69" fmla="*/ 199 h 257"/>
                <a:gd name="T70" fmla="*/ 212 w 311"/>
                <a:gd name="T71" fmla="*/ 187 h 257"/>
                <a:gd name="T72" fmla="*/ 209 w 311"/>
                <a:gd name="T73" fmla="*/ 171 h 257"/>
                <a:gd name="T74" fmla="*/ 199 w 311"/>
                <a:gd name="T75" fmla="*/ 156 h 257"/>
                <a:gd name="T76" fmla="*/ 199 w 311"/>
                <a:gd name="T77" fmla="*/ 134 h 257"/>
                <a:gd name="T78" fmla="*/ 210 w 311"/>
                <a:gd name="T79" fmla="*/ 121 h 257"/>
                <a:gd name="T80" fmla="*/ 231 w 311"/>
                <a:gd name="T81" fmla="*/ 118 h 257"/>
                <a:gd name="T82" fmla="*/ 246 w 311"/>
                <a:gd name="T83" fmla="*/ 114 h 257"/>
                <a:gd name="T84" fmla="*/ 259 w 311"/>
                <a:gd name="T85" fmla="*/ 116 h 257"/>
                <a:gd name="T86" fmla="*/ 262 w 311"/>
                <a:gd name="T87" fmla="*/ 97 h 257"/>
                <a:gd name="T88" fmla="*/ 271 w 311"/>
                <a:gd name="T89" fmla="*/ 81 h 257"/>
                <a:gd name="T90" fmla="*/ 286 w 311"/>
                <a:gd name="T91" fmla="*/ 86 h 257"/>
                <a:gd name="T92" fmla="*/ 308 w 311"/>
                <a:gd name="T93" fmla="*/ 74 h 257"/>
                <a:gd name="T94" fmla="*/ 299 w 311"/>
                <a:gd name="T95" fmla="*/ 66 h 257"/>
                <a:gd name="T96" fmla="*/ 296 w 311"/>
                <a:gd name="T97" fmla="*/ 55 h 257"/>
                <a:gd name="T98" fmla="*/ 279 w 311"/>
                <a:gd name="T99" fmla="*/ 46 h 257"/>
                <a:gd name="T100" fmla="*/ 264 w 311"/>
                <a:gd name="T101" fmla="*/ 40 h 257"/>
                <a:gd name="T102" fmla="*/ 249 w 311"/>
                <a:gd name="T103" fmla="*/ 31 h 257"/>
                <a:gd name="T104" fmla="*/ 234 w 311"/>
                <a:gd name="T105" fmla="*/ 25 h 257"/>
                <a:gd name="T106" fmla="*/ 206 w 311"/>
                <a:gd name="T107" fmla="*/ 28 h 257"/>
                <a:gd name="T108" fmla="*/ 196 w 311"/>
                <a:gd name="T109" fmla="*/ 45 h 257"/>
                <a:gd name="T110" fmla="*/ 174 w 311"/>
                <a:gd name="T111" fmla="*/ 36 h 257"/>
                <a:gd name="T112" fmla="*/ 153 w 311"/>
                <a:gd name="T113" fmla="*/ 24 h 257"/>
                <a:gd name="T114" fmla="*/ 141 w 311"/>
                <a:gd name="T115" fmla="*/ 11 h 257"/>
                <a:gd name="T116" fmla="*/ 106 w 311"/>
                <a:gd name="T117" fmla="*/ 4 h 257"/>
                <a:gd name="T118" fmla="*/ 83 w 311"/>
                <a:gd name="T119" fmla="*/ 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1" h="257">
                  <a:moveTo>
                    <a:pt x="83" y="4"/>
                  </a:moveTo>
                  <a:lnTo>
                    <a:pt x="82" y="5"/>
                  </a:lnTo>
                  <a:lnTo>
                    <a:pt x="81" y="11"/>
                  </a:lnTo>
                  <a:lnTo>
                    <a:pt x="79" y="12"/>
                  </a:lnTo>
                  <a:lnTo>
                    <a:pt x="74" y="15"/>
                  </a:lnTo>
                  <a:lnTo>
                    <a:pt x="73" y="17"/>
                  </a:lnTo>
                  <a:lnTo>
                    <a:pt x="72" y="17"/>
                  </a:lnTo>
                  <a:lnTo>
                    <a:pt x="72" y="20"/>
                  </a:lnTo>
                  <a:lnTo>
                    <a:pt x="72" y="22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3" y="35"/>
                  </a:lnTo>
                  <a:lnTo>
                    <a:pt x="70" y="36"/>
                  </a:lnTo>
                  <a:lnTo>
                    <a:pt x="66" y="39"/>
                  </a:lnTo>
                  <a:lnTo>
                    <a:pt x="63" y="44"/>
                  </a:lnTo>
                  <a:lnTo>
                    <a:pt x="61" y="49"/>
                  </a:lnTo>
                  <a:lnTo>
                    <a:pt x="61" y="50"/>
                  </a:lnTo>
                  <a:lnTo>
                    <a:pt x="62" y="51"/>
                  </a:lnTo>
                  <a:lnTo>
                    <a:pt x="65" y="55"/>
                  </a:lnTo>
                  <a:lnTo>
                    <a:pt x="66" y="56"/>
                  </a:lnTo>
                  <a:lnTo>
                    <a:pt x="69" y="60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69" y="71"/>
                  </a:lnTo>
                  <a:lnTo>
                    <a:pt x="67" y="74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3" y="79"/>
                  </a:lnTo>
                  <a:lnTo>
                    <a:pt x="61" y="81"/>
                  </a:lnTo>
                  <a:lnTo>
                    <a:pt x="60" y="83"/>
                  </a:lnTo>
                  <a:lnTo>
                    <a:pt x="57" y="82"/>
                  </a:lnTo>
                  <a:lnTo>
                    <a:pt x="56" y="84"/>
                  </a:lnTo>
                  <a:lnTo>
                    <a:pt x="55" y="85"/>
                  </a:lnTo>
                  <a:lnTo>
                    <a:pt x="53" y="85"/>
                  </a:lnTo>
                  <a:lnTo>
                    <a:pt x="51" y="83"/>
                  </a:lnTo>
                  <a:lnTo>
                    <a:pt x="47" y="85"/>
                  </a:lnTo>
                  <a:lnTo>
                    <a:pt x="45" y="86"/>
                  </a:lnTo>
                  <a:lnTo>
                    <a:pt x="45" y="87"/>
                  </a:lnTo>
                  <a:lnTo>
                    <a:pt x="44" y="93"/>
                  </a:lnTo>
                  <a:lnTo>
                    <a:pt x="40" y="98"/>
                  </a:lnTo>
                  <a:lnTo>
                    <a:pt x="40" y="100"/>
                  </a:lnTo>
                  <a:lnTo>
                    <a:pt x="40" y="103"/>
                  </a:lnTo>
                  <a:lnTo>
                    <a:pt x="34" y="111"/>
                  </a:lnTo>
                  <a:lnTo>
                    <a:pt x="33" y="114"/>
                  </a:lnTo>
                  <a:lnTo>
                    <a:pt x="31" y="115"/>
                  </a:lnTo>
                  <a:lnTo>
                    <a:pt x="25" y="121"/>
                  </a:lnTo>
                  <a:lnTo>
                    <a:pt x="24" y="122"/>
                  </a:lnTo>
                  <a:lnTo>
                    <a:pt x="23" y="125"/>
                  </a:lnTo>
                  <a:lnTo>
                    <a:pt x="21" y="129"/>
                  </a:lnTo>
                  <a:lnTo>
                    <a:pt x="18" y="132"/>
                  </a:lnTo>
                  <a:lnTo>
                    <a:pt x="15" y="136"/>
                  </a:lnTo>
                  <a:lnTo>
                    <a:pt x="13" y="140"/>
                  </a:lnTo>
                  <a:lnTo>
                    <a:pt x="9" y="144"/>
                  </a:lnTo>
                  <a:lnTo>
                    <a:pt x="7" y="148"/>
                  </a:lnTo>
                  <a:lnTo>
                    <a:pt x="8" y="150"/>
                  </a:lnTo>
                  <a:lnTo>
                    <a:pt x="9" y="154"/>
                  </a:lnTo>
                  <a:lnTo>
                    <a:pt x="10" y="156"/>
                  </a:lnTo>
                  <a:lnTo>
                    <a:pt x="11" y="159"/>
                  </a:lnTo>
                  <a:lnTo>
                    <a:pt x="12" y="160"/>
                  </a:lnTo>
                  <a:lnTo>
                    <a:pt x="15" y="166"/>
                  </a:lnTo>
                  <a:lnTo>
                    <a:pt x="21" y="167"/>
                  </a:lnTo>
                  <a:lnTo>
                    <a:pt x="20" y="171"/>
                  </a:lnTo>
                  <a:lnTo>
                    <a:pt x="17" y="173"/>
                  </a:lnTo>
                  <a:lnTo>
                    <a:pt x="15" y="174"/>
                  </a:lnTo>
                  <a:lnTo>
                    <a:pt x="15" y="178"/>
                  </a:lnTo>
                  <a:lnTo>
                    <a:pt x="15" y="180"/>
                  </a:lnTo>
                  <a:lnTo>
                    <a:pt x="12" y="182"/>
                  </a:lnTo>
                  <a:lnTo>
                    <a:pt x="6" y="191"/>
                  </a:lnTo>
                  <a:lnTo>
                    <a:pt x="6" y="195"/>
                  </a:lnTo>
                  <a:lnTo>
                    <a:pt x="4" y="199"/>
                  </a:lnTo>
                  <a:lnTo>
                    <a:pt x="0" y="200"/>
                  </a:lnTo>
                  <a:lnTo>
                    <a:pt x="1" y="200"/>
                  </a:lnTo>
                  <a:lnTo>
                    <a:pt x="3" y="200"/>
                  </a:lnTo>
                  <a:lnTo>
                    <a:pt x="4" y="201"/>
                  </a:lnTo>
                  <a:lnTo>
                    <a:pt x="7" y="201"/>
                  </a:lnTo>
                  <a:lnTo>
                    <a:pt x="9" y="200"/>
                  </a:lnTo>
                  <a:lnTo>
                    <a:pt x="9" y="199"/>
                  </a:lnTo>
                  <a:lnTo>
                    <a:pt x="11" y="199"/>
                  </a:lnTo>
                  <a:lnTo>
                    <a:pt x="11" y="201"/>
                  </a:lnTo>
                  <a:lnTo>
                    <a:pt x="12" y="203"/>
                  </a:lnTo>
                  <a:lnTo>
                    <a:pt x="13" y="204"/>
                  </a:lnTo>
                  <a:lnTo>
                    <a:pt x="15" y="203"/>
                  </a:lnTo>
                  <a:lnTo>
                    <a:pt x="17" y="199"/>
                  </a:lnTo>
                  <a:lnTo>
                    <a:pt x="18" y="199"/>
                  </a:lnTo>
                  <a:lnTo>
                    <a:pt x="24" y="200"/>
                  </a:lnTo>
                  <a:lnTo>
                    <a:pt x="24" y="201"/>
                  </a:lnTo>
                  <a:lnTo>
                    <a:pt x="23" y="206"/>
                  </a:lnTo>
                  <a:lnTo>
                    <a:pt x="25" y="206"/>
                  </a:lnTo>
                  <a:lnTo>
                    <a:pt x="26" y="208"/>
                  </a:lnTo>
                  <a:lnTo>
                    <a:pt x="27" y="209"/>
                  </a:lnTo>
                  <a:lnTo>
                    <a:pt x="25" y="212"/>
                  </a:lnTo>
                  <a:lnTo>
                    <a:pt x="26" y="215"/>
                  </a:lnTo>
                  <a:lnTo>
                    <a:pt x="26" y="216"/>
                  </a:lnTo>
                  <a:lnTo>
                    <a:pt x="28" y="219"/>
                  </a:lnTo>
                  <a:lnTo>
                    <a:pt x="30" y="220"/>
                  </a:lnTo>
                  <a:lnTo>
                    <a:pt x="34" y="222"/>
                  </a:lnTo>
                  <a:lnTo>
                    <a:pt x="38" y="218"/>
                  </a:lnTo>
                  <a:lnTo>
                    <a:pt x="39" y="221"/>
                  </a:lnTo>
                  <a:lnTo>
                    <a:pt x="44" y="223"/>
                  </a:lnTo>
                  <a:lnTo>
                    <a:pt x="45" y="222"/>
                  </a:lnTo>
                  <a:lnTo>
                    <a:pt x="47" y="222"/>
                  </a:lnTo>
                  <a:lnTo>
                    <a:pt x="50" y="223"/>
                  </a:lnTo>
                  <a:lnTo>
                    <a:pt x="51" y="222"/>
                  </a:lnTo>
                  <a:lnTo>
                    <a:pt x="53" y="222"/>
                  </a:lnTo>
                  <a:lnTo>
                    <a:pt x="57" y="220"/>
                  </a:lnTo>
                  <a:lnTo>
                    <a:pt x="57" y="219"/>
                  </a:lnTo>
                  <a:lnTo>
                    <a:pt x="60" y="218"/>
                  </a:lnTo>
                  <a:lnTo>
                    <a:pt x="63" y="215"/>
                  </a:lnTo>
                  <a:lnTo>
                    <a:pt x="65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70" y="210"/>
                  </a:lnTo>
                  <a:lnTo>
                    <a:pt x="72" y="209"/>
                  </a:lnTo>
                  <a:lnTo>
                    <a:pt x="82" y="209"/>
                  </a:lnTo>
                  <a:lnTo>
                    <a:pt x="85" y="206"/>
                  </a:lnTo>
                  <a:lnTo>
                    <a:pt x="86" y="208"/>
                  </a:lnTo>
                  <a:lnTo>
                    <a:pt x="88" y="209"/>
                  </a:lnTo>
                  <a:lnTo>
                    <a:pt x="88" y="218"/>
                  </a:lnTo>
                  <a:lnTo>
                    <a:pt x="89" y="220"/>
                  </a:lnTo>
                  <a:lnTo>
                    <a:pt x="90" y="222"/>
                  </a:lnTo>
                  <a:lnTo>
                    <a:pt x="89" y="224"/>
                  </a:lnTo>
                  <a:lnTo>
                    <a:pt x="90" y="227"/>
                  </a:lnTo>
                  <a:lnTo>
                    <a:pt x="89" y="229"/>
                  </a:lnTo>
                  <a:lnTo>
                    <a:pt x="89" y="232"/>
                  </a:lnTo>
                  <a:lnTo>
                    <a:pt x="88" y="235"/>
                  </a:lnTo>
                  <a:lnTo>
                    <a:pt x="90" y="236"/>
                  </a:lnTo>
                  <a:lnTo>
                    <a:pt x="92" y="238"/>
                  </a:lnTo>
                  <a:lnTo>
                    <a:pt x="92" y="241"/>
                  </a:lnTo>
                  <a:lnTo>
                    <a:pt x="92" y="243"/>
                  </a:lnTo>
                  <a:lnTo>
                    <a:pt x="97" y="245"/>
                  </a:lnTo>
                  <a:lnTo>
                    <a:pt x="99" y="245"/>
                  </a:lnTo>
                  <a:lnTo>
                    <a:pt x="101" y="246"/>
                  </a:lnTo>
                  <a:lnTo>
                    <a:pt x="102" y="248"/>
                  </a:lnTo>
                  <a:lnTo>
                    <a:pt x="104" y="250"/>
                  </a:lnTo>
                  <a:lnTo>
                    <a:pt x="106" y="250"/>
                  </a:lnTo>
                  <a:lnTo>
                    <a:pt x="108" y="248"/>
                  </a:lnTo>
                  <a:lnTo>
                    <a:pt x="109" y="248"/>
                  </a:lnTo>
                  <a:lnTo>
                    <a:pt x="111" y="248"/>
                  </a:lnTo>
                  <a:lnTo>
                    <a:pt x="112" y="247"/>
                  </a:lnTo>
                  <a:lnTo>
                    <a:pt x="114" y="245"/>
                  </a:lnTo>
                  <a:lnTo>
                    <a:pt x="117" y="243"/>
                  </a:lnTo>
                  <a:lnTo>
                    <a:pt x="120" y="242"/>
                  </a:lnTo>
                  <a:lnTo>
                    <a:pt x="125" y="239"/>
                  </a:lnTo>
                  <a:lnTo>
                    <a:pt x="127" y="239"/>
                  </a:lnTo>
                  <a:lnTo>
                    <a:pt x="128" y="240"/>
                  </a:lnTo>
                  <a:lnTo>
                    <a:pt x="131" y="240"/>
                  </a:lnTo>
                  <a:lnTo>
                    <a:pt x="132" y="242"/>
                  </a:lnTo>
                  <a:lnTo>
                    <a:pt x="134" y="242"/>
                  </a:lnTo>
                  <a:lnTo>
                    <a:pt x="135" y="240"/>
                  </a:lnTo>
                  <a:lnTo>
                    <a:pt x="137" y="239"/>
                  </a:lnTo>
                  <a:lnTo>
                    <a:pt x="140" y="240"/>
                  </a:lnTo>
                  <a:lnTo>
                    <a:pt x="141" y="240"/>
                  </a:lnTo>
                  <a:lnTo>
                    <a:pt x="143" y="239"/>
                  </a:lnTo>
                  <a:lnTo>
                    <a:pt x="147" y="239"/>
                  </a:lnTo>
                  <a:lnTo>
                    <a:pt x="148" y="238"/>
                  </a:lnTo>
                  <a:lnTo>
                    <a:pt x="152" y="236"/>
                  </a:lnTo>
                  <a:lnTo>
                    <a:pt x="154" y="236"/>
                  </a:lnTo>
                  <a:lnTo>
                    <a:pt x="157" y="238"/>
                  </a:lnTo>
                  <a:lnTo>
                    <a:pt x="161" y="245"/>
                  </a:lnTo>
                  <a:lnTo>
                    <a:pt x="161" y="248"/>
                  </a:lnTo>
                  <a:lnTo>
                    <a:pt x="162" y="249"/>
                  </a:lnTo>
                  <a:lnTo>
                    <a:pt x="162" y="252"/>
                  </a:lnTo>
                  <a:lnTo>
                    <a:pt x="164" y="253"/>
                  </a:lnTo>
                  <a:lnTo>
                    <a:pt x="168" y="254"/>
                  </a:lnTo>
                  <a:lnTo>
                    <a:pt x="173" y="254"/>
                  </a:lnTo>
                  <a:lnTo>
                    <a:pt x="175" y="255"/>
                  </a:lnTo>
                  <a:lnTo>
                    <a:pt x="177" y="254"/>
                  </a:lnTo>
                  <a:lnTo>
                    <a:pt x="178" y="254"/>
                  </a:lnTo>
                  <a:lnTo>
                    <a:pt x="183" y="256"/>
                  </a:lnTo>
                  <a:lnTo>
                    <a:pt x="186" y="254"/>
                  </a:lnTo>
                  <a:lnTo>
                    <a:pt x="190" y="254"/>
                  </a:lnTo>
                  <a:lnTo>
                    <a:pt x="193" y="254"/>
                  </a:lnTo>
                  <a:lnTo>
                    <a:pt x="196" y="254"/>
                  </a:lnTo>
                  <a:lnTo>
                    <a:pt x="198" y="254"/>
                  </a:lnTo>
                  <a:lnTo>
                    <a:pt x="199" y="254"/>
                  </a:lnTo>
                  <a:lnTo>
                    <a:pt x="201" y="254"/>
                  </a:lnTo>
                  <a:lnTo>
                    <a:pt x="204" y="254"/>
                  </a:lnTo>
                  <a:lnTo>
                    <a:pt x="207" y="253"/>
                  </a:lnTo>
                  <a:lnTo>
                    <a:pt x="209" y="253"/>
                  </a:lnTo>
                  <a:lnTo>
                    <a:pt x="211" y="254"/>
                  </a:lnTo>
                  <a:lnTo>
                    <a:pt x="213" y="253"/>
                  </a:lnTo>
                  <a:lnTo>
                    <a:pt x="215" y="252"/>
                  </a:lnTo>
                  <a:lnTo>
                    <a:pt x="219" y="251"/>
                  </a:lnTo>
                  <a:lnTo>
                    <a:pt x="220" y="248"/>
                  </a:lnTo>
                  <a:lnTo>
                    <a:pt x="229" y="242"/>
                  </a:lnTo>
                  <a:lnTo>
                    <a:pt x="230" y="239"/>
                  </a:lnTo>
                  <a:lnTo>
                    <a:pt x="231" y="238"/>
                  </a:lnTo>
                  <a:lnTo>
                    <a:pt x="236" y="237"/>
                  </a:lnTo>
                  <a:lnTo>
                    <a:pt x="239" y="235"/>
                  </a:lnTo>
                  <a:lnTo>
                    <a:pt x="241" y="233"/>
                  </a:lnTo>
                  <a:lnTo>
                    <a:pt x="241" y="229"/>
                  </a:lnTo>
                  <a:lnTo>
                    <a:pt x="239" y="229"/>
                  </a:lnTo>
                  <a:lnTo>
                    <a:pt x="240" y="226"/>
                  </a:lnTo>
                  <a:lnTo>
                    <a:pt x="241" y="223"/>
                  </a:lnTo>
                  <a:lnTo>
                    <a:pt x="242" y="222"/>
                  </a:lnTo>
                  <a:lnTo>
                    <a:pt x="242" y="221"/>
                  </a:lnTo>
                  <a:lnTo>
                    <a:pt x="239" y="216"/>
                  </a:lnTo>
                  <a:lnTo>
                    <a:pt x="237" y="216"/>
                  </a:lnTo>
                  <a:lnTo>
                    <a:pt x="235" y="212"/>
                  </a:lnTo>
                  <a:lnTo>
                    <a:pt x="232" y="211"/>
                  </a:lnTo>
                  <a:lnTo>
                    <a:pt x="228" y="206"/>
                  </a:lnTo>
                  <a:lnTo>
                    <a:pt x="229" y="205"/>
                  </a:lnTo>
                  <a:lnTo>
                    <a:pt x="228" y="203"/>
                  </a:lnTo>
                  <a:lnTo>
                    <a:pt x="227" y="201"/>
                  </a:lnTo>
                  <a:lnTo>
                    <a:pt x="225" y="201"/>
                  </a:lnTo>
                  <a:lnTo>
                    <a:pt x="223" y="201"/>
                  </a:lnTo>
                  <a:lnTo>
                    <a:pt x="220" y="199"/>
                  </a:lnTo>
                  <a:lnTo>
                    <a:pt x="216" y="197"/>
                  </a:lnTo>
                  <a:lnTo>
                    <a:pt x="216" y="195"/>
                  </a:lnTo>
                  <a:lnTo>
                    <a:pt x="214" y="193"/>
                  </a:lnTo>
                  <a:lnTo>
                    <a:pt x="213" y="190"/>
                  </a:lnTo>
                  <a:lnTo>
                    <a:pt x="212" y="189"/>
                  </a:lnTo>
                  <a:lnTo>
                    <a:pt x="212" y="187"/>
                  </a:lnTo>
                  <a:lnTo>
                    <a:pt x="211" y="184"/>
                  </a:lnTo>
                  <a:lnTo>
                    <a:pt x="211" y="181"/>
                  </a:lnTo>
                  <a:lnTo>
                    <a:pt x="208" y="176"/>
                  </a:lnTo>
                  <a:lnTo>
                    <a:pt x="209" y="174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10" y="169"/>
                  </a:lnTo>
                  <a:lnTo>
                    <a:pt x="210" y="167"/>
                  </a:lnTo>
                  <a:lnTo>
                    <a:pt x="208" y="166"/>
                  </a:lnTo>
                  <a:lnTo>
                    <a:pt x="205" y="165"/>
                  </a:lnTo>
                  <a:lnTo>
                    <a:pt x="203" y="164"/>
                  </a:lnTo>
                  <a:lnTo>
                    <a:pt x="199" y="156"/>
                  </a:lnTo>
                  <a:lnTo>
                    <a:pt x="198" y="154"/>
                  </a:lnTo>
                  <a:lnTo>
                    <a:pt x="198" y="153"/>
                  </a:lnTo>
                  <a:lnTo>
                    <a:pt x="197" y="150"/>
                  </a:lnTo>
                  <a:lnTo>
                    <a:pt x="197" y="142"/>
                  </a:lnTo>
                  <a:lnTo>
                    <a:pt x="199" y="136"/>
                  </a:lnTo>
                  <a:lnTo>
                    <a:pt x="199" y="134"/>
                  </a:lnTo>
                  <a:lnTo>
                    <a:pt x="204" y="128"/>
                  </a:lnTo>
                  <a:lnTo>
                    <a:pt x="204" y="126"/>
                  </a:lnTo>
                  <a:lnTo>
                    <a:pt x="206" y="121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10" y="121"/>
                  </a:lnTo>
                  <a:lnTo>
                    <a:pt x="212" y="121"/>
                  </a:lnTo>
                  <a:lnTo>
                    <a:pt x="213" y="123"/>
                  </a:lnTo>
                  <a:lnTo>
                    <a:pt x="221" y="125"/>
                  </a:lnTo>
                  <a:lnTo>
                    <a:pt x="229" y="121"/>
                  </a:lnTo>
                  <a:lnTo>
                    <a:pt x="231" y="121"/>
                  </a:lnTo>
                  <a:lnTo>
                    <a:pt x="231" y="118"/>
                  </a:lnTo>
                  <a:lnTo>
                    <a:pt x="231" y="113"/>
                  </a:lnTo>
                  <a:lnTo>
                    <a:pt x="233" y="110"/>
                  </a:lnTo>
                  <a:lnTo>
                    <a:pt x="235" y="110"/>
                  </a:lnTo>
                  <a:lnTo>
                    <a:pt x="237" y="112"/>
                  </a:lnTo>
                  <a:lnTo>
                    <a:pt x="243" y="113"/>
                  </a:lnTo>
                  <a:lnTo>
                    <a:pt x="246" y="114"/>
                  </a:lnTo>
                  <a:lnTo>
                    <a:pt x="248" y="119"/>
                  </a:lnTo>
                  <a:lnTo>
                    <a:pt x="249" y="118"/>
                  </a:lnTo>
                  <a:lnTo>
                    <a:pt x="253" y="121"/>
                  </a:lnTo>
                  <a:lnTo>
                    <a:pt x="254" y="120"/>
                  </a:lnTo>
                  <a:lnTo>
                    <a:pt x="255" y="118"/>
                  </a:lnTo>
                  <a:lnTo>
                    <a:pt x="259" y="116"/>
                  </a:lnTo>
                  <a:lnTo>
                    <a:pt x="260" y="115"/>
                  </a:lnTo>
                  <a:lnTo>
                    <a:pt x="261" y="112"/>
                  </a:lnTo>
                  <a:lnTo>
                    <a:pt x="259" y="109"/>
                  </a:lnTo>
                  <a:lnTo>
                    <a:pt x="259" y="100"/>
                  </a:lnTo>
                  <a:lnTo>
                    <a:pt x="261" y="99"/>
                  </a:lnTo>
                  <a:lnTo>
                    <a:pt x="262" y="97"/>
                  </a:lnTo>
                  <a:lnTo>
                    <a:pt x="266" y="93"/>
                  </a:lnTo>
                  <a:lnTo>
                    <a:pt x="266" y="92"/>
                  </a:lnTo>
                  <a:lnTo>
                    <a:pt x="267" y="88"/>
                  </a:lnTo>
                  <a:lnTo>
                    <a:pt x="267" y="83"/>
                  </a:lnTo>
                  <a:lnTo>
                    <a:pt x="268" y="80"/>
                  </a:lnTo>
                  <a:lnTo>
                    <a:pt x="271" y="81"/>
                  </a:lnTo>
                  <a:lnTo>
                    <a:pt x="274" y="79"/>
                  </a:lnTo>
                  <a:lnTo>
                    <a:pt x="277" y="79"/>
                  </a:lnTo>
                  <a:lnTo>
                    <a:pt x="278" y="80"/>
                  </a:lnTo>
                  <a:lnTo>
                    <a:pt x="278" y="82"/>
                  </a:lnTo>
                  <a:lnTo>
                    <a:pt x="282" y="83"/>
                  </a:lnTo>
                  <a:lnTo>
                    <a:pt x="286" y="86"/>
                  </a:lnTo>
                  <a:lnTo>
                    <a:pt x="288" y="86"/>
                  </a:lnTo>
                  <a:lnTo>
                    <a:pt x="295" y="85"/>
                  </a:lnTo>
                  <a:lnTo>
                    <a:pt x="298" y="81"/>
                  </a:lnTo>
                  <a:lnTo>
                    <a:pt x="298" y="79"/>
                  </a:lnTo>
                  <a:lnTo>
                    <a:pt x="303" y="78"/>
                  </a:lnTo>
                  <a:lnTo>
                    <a:pt x="308" y="74"/>
                  </a:lnTo>
                  <a:lnTo>
                    <a:pt x="310" y="72"/>
                  </a:lnTo>
                  <a:lnTo>
                    <a:pt x="310" y="67"/>
                  </a:lnTo>
                  <a:lnTo>
                    <a:pt x="308" y="68"/>
                  </a:lnTo>
                  <a:lnTo>
                    <a:pt x="302" y="68"/>
                  </a:lnTo>
                  <a:lnTo>
                    <a:pt x="300" y="67"/>
                  </a:lnTo>
                  <a:lnTo>
                    <a:pt x="299" y="66"/>
                  </a:lnTo>
                  <a:lnTo>
                    <a:pt x="298" y="64"/>
                  </a:lnTo>
                  <a:lnTo>
                    <a:pt x="298" y="63"/>
                  </a:lnTo>
                  <a:lnTo>
                    <a:pt x="299" y="60"/>
                  </a:lnTo>
                  <a:lnTo>
                    <a:pt x="299" y="58"/>
                  </a:lnTo>
                  <a:lnTo>
                    <a:pt x="297" y="56"/>
                  </a:lnTo>
                  <a:lnTo>
                    <a:pt x="296" y="55"/>
                  </a:lnTo>
                  <a:lnTo>
                    <a:pt x="296" y="52"/>
                  </a:lnTo>
                  <a:lnTo>
                    <a:pt x="296" y="48"/>
                  </a:lnTo>
                  <a:lnTo>
                    <a:pt x="291" y="46"/>
                  </a:lnTo>
                  <a:lnTo>
                    <a:pt x="290" y="45"/>
                  </a:lnTo>
                  <a:lnTo>
                    <a:pt x="287" y="46"/>
                  </a:lnTo>
                  <a:lnTo>
                    <a:pt x="279" y="46"/>
                  </a:lnTo>
                  <a:lnTo>
                    <a:pt x="274" y="43"/>
                  </a:lnTo>
                  <a:lnTo>
                    <a:pt x="273" y="43"/>
                  </a:lnTo>
                  <a:lnTo>
                    <a:pt x="271" y="44"/>
                  </a:lnTo>
                  <a:lnTo>
                    <a:pt x="268" y="42"/>
                  </a:lnTo>
                  <a:lnTo>
                    <a:pt x="266" y="41"/>
                  </a:lnTo>
                  <a:lnTo>
                    <a:pt x="264" y="40"/>
                  </a:lnTo>
                  <a:lnTo>
                    <a:pt x="264" y="39"/>
                  </a:lnTo>
                  <a:lnTo>
                    <a:pt x="263" y="37"/>
                  </a:lnTo>
                  <a:lnTo>
                    <a:pt x="261" y="36"/>
                  </a:lnTo>
                  <a:lnTo>
                    <a:pt x="256" y="34"/>
                  </a:lnTo>
                  <a:lnTo>
                    <a:pt x="254" y="33"/>
                  </a:lnTo>
                  <a:lnTo>
                    <a:pt x="249" y="31"/>
                  </a:lnTo>
                  <a:lnTo>
                    <a:pt x="249" y="29"/>
                  </a:lnTo>
                  <a:lnTo>
                    <a:pt x="246" y="27"/>
                  </a:lnTo>
                  <a:lnTo>
                    <a:pt x="239" y="24"/>
                  </a:lnTo>
                  <a:lnTo>
                    <a:pt x="238" y="24"/>
                  </a:lnTo>
                  <a:lnTo>
                    <a:pt x="237" y="24"/>
                  </a:lnTo>
                  <a:lnTo>
                    <a:pt x="234" y="25"/>
                  </a:lnTo>
                  <a:lnTo>
                    <a:pt x="231" y="25"/>
                  </a:lnTo>
                  <a:lnTo>
                    <a:pt x="229" y="25"/>
                  </a:lnTo>
                  <a:lnTo>
                    <a:pt x="222" y="23"/>
                  </a:lnTo>
                  <a:lnTo>
                    <a:pt x="210" y="25"/>
                  </a:lnTo>
                  <a:lnTo>
                    <a:pt x="209" y="28"/>
                  </a:lnTo>
                  <a:lnTo>
                    <a:pt x="206" y="28"/>
                  </a:lnTo>
                  <a:lnTo>
                    <a:pt x="204" y="31"/>
                  </a:lnTo>
                  <a:lnTo>
                    <a:pt x="204" y="34"/>
                  </a:lnTo>
                  <a:lnTo>
                    <a:pt x="204" y="37"/>
                  </a:lnTo>
                  <a:lnTo>
                    <a:pt x="203" y="39"/>
                  </a:lnTo>
                  <a:lnTo>
                    <a:pt x="199" y="44"/>
                  </a:lnTo>
                  <a:lnTo>
                    <a:pt x="196" y="45"/>
                  </a:lnTo>
                  <a:lnTo>
                    <a:pt x="194" y="45"/>
                  </a:lnTo>
                  <a:lnTo>
                    <a:pt x="192" y="44"/>
                  </a:lnTo>
                  <a:lnTo>
                    <a:pt x="187" y="44"/>
                  </a:lnTo>
                  <a:lnTo>
                    <a:pt x="180" y="42"/>
                  </a:lnTo>
                  <a:lnTo>
                    <a:pt x="176" y="40"/>
                  </a:lnTo>
                  <a:lnTo>
                    <a:pt x="174" y="36"/>
                  </a:lnTo>
                  <a:lnTo>
                    <a:pt x="170" y="33"/>
                  </a:lnTo>
                  <a:lnTo>
                    <a:pt x="168" y="30"/>
                  </a:lnTo>
                  <a:lnTo>
                    <a:pt x="165" y="28"/>
                  </a:lnTo>
                  <a:lnTo>
                    <a:pt x="162" y="30"/>
                  </a:lnTo>
                  <a:lnTo>
                    <a:pt x="161" y="28"/>
                  </a:lnTo>
                  <a:lnTo>
                    <a:pt x="153" y="24"/>
                  </a:lnTo>
                  <a:lnTo>
                    <a:pt x="152" y="21"/>
                  </a:lnTo>
                  <a:lnTo>
                    <a:pt x="151" y="19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47" y="17"/>
                  </a:lnTo>
                  <a:lnTo>
                    <a:pt x="141" y="11"/>
                  </a:lnTo>
                  <a:lnTo>
                    <a:pt x="137" y="12"/>
                  </a:lnTo>
                  <a:lnTo>
                    <a:pt x="134" y="12"/>
                  </a:lnTo>
                  <a:lnTo>
                    <a:pt x="130" y="12"/>
                  </a:lnTo>
                  <a:lnTo>
                    <a:pt x="123" y="12"/>
                  </a:lnTo>
                  <a:lnTo>
                    <a:pt x="108" y="8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5" y="1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92" y="1"/>
                  </a:lnTo>
                  <a:lnTo>
                    <a:pt x="83" y="4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38" name="Freeform 424" descr="Papel carta">
              <a:extLst>
                <a:ext uri="{FF2B5EF4-FFF2-40B4-BE49-F238E27FC236}">
                  <a16:creationId xmlns:a16="http://schemas.microsoft.com/office/drawing/2014/main" id="{474D9765-8FE2-46E1-B888-761D08CDE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680" y="4844962"/>
              <a:ext cx="397278" cy="453458"/>
            </a:xfrm>
            <a:custGeom>
              <a:avLst/>
              <a:gdLst>
                <a:gd name="T0" fmla="*/ 109 w 198"/>
                <a:gd name="T1" fmla="*/ 13 h 226"/>
                <a:gd name="T2" fmla="*/ 129 w 198"/>
                <a:gd name="T3" fmla="*/ 27 h 226"/>
                <a:gd name="T4" fmla="*/ 145 w 198"/>
                <a:gd name="T5" fmla="*/ 30 h 226"/>
                <a:gd name="T6" fmla="*/ 152 w 198"/>
                <a:gd name="T7" fmla="*/ 27 h 226"/>
                <a:gd name="T8" fmla="*/ 154 w 198"/>
                <a:gd name="T9" fmla="*/ 13 h 226"/>
                <a:gd name="T10" fmla="*/ 166 w 198"/>
                <a:gd name="T11" fmla="*/ 1 h 226"/>
                <a:gd name="T12" fmla="*/ 176 w 198"/>
                <a:gd name="T13" fmla="*/ 5 h 226"/>
                <a:gd name="T14" fmla="*/ 179 w 198"/>
                <a:gd name="T15" fmla="*/ 16 h 226"/>
                <a:gd name="T16" fmla="*/ 186 w 198"/>
                <a:gd name="T17" fmla="*/ 30 h 226"/>
                <a:gd name="T18" fmla="*/ 190 w 198"/>
                <a:gd name="T19" fmla="*/ 65 h 226"/>
                <a:gd name="T20" fmla="*/ 182 w 198"/>
                <a:gd name="T21" fmla="*/ 69 h 226"/>
                <a:gd name="T22" fmla="*/ 175 w 198"/>
                <a:gd name="T23" fmla="*/ 73 h 226"/>
                <a:gd name="T24" fmla="*/ 166 w 198"/>
                <a:gd name="T25" fmla="*/ 67 h 226"/>
                <a:gd name="T26" fmla="*/ 156 w 198"/>
                <a:gd name="T27" fmla="*/ 83 h 226"/>
                <a:gd name="T28" fmla="*/ 148 w 198"/>
                <a:gd name="T29" fmla="*/ 102 h 226"/>
                <a:gd name="T30" fmla="*/ 136 w 198"/>
                <a:gd name="T31" fmla="*/ 119 h 226"/>
                <a:gd name="T32" fmla="*/ 138 w 198"/>
                <a:gd name="T33" fmla="*/ 133 h 226"/>
                <a:gd name="T34" fmla="*/ 117 w 198"/>
                <a:gd name="T35" fmla="*/ 146 h 226"/>
                <a:gd name="T36" fmla="*/ 99 w 198"/>
                <a:gd name="T37" fmla="*/ 158 h 226"/>
                <a:gd name="T38" fmla="*/ 94 w 198"/>
                <a:gd name="T39" fmla="*/ 184 h 226"/>
                <a:gd name="T40" fmla="*/ 90 w 198"/>
                <a:gd name="T41" fmla="*/ 195 h 226"/>
                <a:gd name="T42" fmla="*/ 96 w 198"/>
                <a:gd name="T43" fmla="*/ 206 h 226"/>
                <a:gd name="T44" fmla="*/ 77 w 198"/>
                <a:gd name="T45" fmla="*/ 216 h 226"/>
                <a:gd name="T46" fmla="*/ 64 w 198"/>
                <a:gd name="T47" fmla="*/ 220 h 226"/>
                <a:gd name="T48" fmla="*/ 57 w 198"/>
                <a:gd name="T49" fmla="*/ 210 h 226"/>
                <a:gd name="T50" fmla="*/ 48 w 198"/>
                <a:gd name="T51" fmla="*/ 196 h 226"/>
                <a:gd name="T52" fmla="*/ 31 w 198"/>
                <a:gd name="T53" fmla="*/ 187 h 226"/>
                <a:gd name="T54" fmla="*/ 28 w 198"/>
                <a:gd name="T55" fmla="*/ 182 h 226"/>
                <a:gd name="T56" fmla="*/ 19 w 198"/>
                <a:gd name="T57" fmla="*/ 176 h 226"/>
                <a:gd name="T58" fmla="*/ 15 w 198"/>
                <a:gd name="T59" fmla="*/ 168 h 226"/>
                <a:gd name="T60" fmla="*/ 12 w 198"/>
                <a:gd name="T61" fmla="*/ 155 h 226"/>
                <a:gd name="T62" fmla="*/ 13 w 198"/>
                <a:gd name="T63" fmla="*/ 148 h 226"/>
                <a:gd name="T64" fmla="*/ 2 w 198"/>
                <a:gd name="T65" fmla="*/ 137 h 226"/>
                <a:gd name="T66" fmla="*/ 0 w 198"/>
                <a:gd name="T67" fmla="*/ 123 h 226"/>
                <a:gd name="T68" fmla="*/ 7 w 198"/>
                <a:gd name="T69" fmla="*/ 107 h 226"/>
                <a:gd name="T70" fmla="*/ 13 w 198"/>
                <a:gd name="T71" fmla="*/ 102 h 226"/>
                <a:gd name="T72" fmla="*/ 32 w 198"/>
                <a:gd name="T73" fmla="*/ 102 h 226"/>
                <a:gd name="T74" fmla="*/ 36 w 198"/>
                <a:gd name="T75" fmla="*/ 91 h 226"/>
                <a:gd name="T76" fmla="*/ 49 w 198"/>
                <a:gd name="T77" fmla="*/ 95 h 226"/>
                <a:gd name="T78" fmla="*/ 57 w 198"/>
                <a:gd name="T79" fmla="*/ 101 h 226"/>
                <a:gd name="T80" fmla="*/ 64 w 198"/>
                <a:gd name="T81" fmla="*/ 93 h 226"/>
                <a:gd name="T82" fmla="*/ 65 w 198"/>
                <a:gd name="T83" fmla="*/ 78 h 226"/>
                <a:gd name="T84" fmla="*/ 70 w 198"/>
                <a:gd name="T85" fmla="*/ 64 h 226"/>
                <a:gd name="T86" fmla="*/ 80 w 198"/>
                <a:gd name="T87" fmla="*/ 60 h 226"/>
                <a:gd name="T88" fmla="*/ 89 w 198"/>
                <a:gd name="T89" fmla="*/ 67 h 226"/>
                <a:gd name="T90" fmla="*/ 101 w 198"/>
                <a:gd name="T91" fmla="*/ 60 h 226"/>
                <a:gd name="T92" fmla="*/ 113 w 198"/>
                <a:gd name="T93" fmla="*/ 48 h 226"/>
                <a:gd name="T94" fmla="*/ 102 w 198"/>
                <a:gd name="T95" fmla="*/ 47 h 226"/>
                <a:gd name="T96" fmla="*/ 102 w 198"/>
                <a:gd name="T97" fmla="*/ 39 h 226"/>
                <a:gd name="T98" fmla="*/ 99 w 198"/>
                <a:gd name="T99" fmla="*/ 2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8" h="226">
                  <a:moveTo>
                    <a:pt x="99" y="29"/>
                  </a:moveTo>
                  <a:lnTo>
                    <a:pt x="104" y="16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1" y="14"/>
                  </a:lnTo>
                  <a:lnTo>
                    <a:pt x="114" y="16"/>
                  </a:lnTo>
                  <a:lnTo>
                    <a:pt x="117" y="17"/>
                  </a:lnTo>
                  <a:lnTo>
                    <a:pt x="129" y="27"/>
                  </a:lnTo>
                  <a:lnTo>
                    <a:pt x="137" y="30"/>
                  </a:lnTo>
                  <a:lnTo>
                    <a:pt x="139" y="28"/>
                  </a:lnTo>
                  <a:lnTo>
                    <a:pt x="141" y="28"/>
                  </a:lnTo>
                  <a:lnTo>
                    <a:pt x="145" y="30"/>
                  </a:lnTo>
                  <a:lnTo>
                    <a:pt x="147" y="32"/>
                  </a:lnTo>
                  <a:lnTo>
                    <a:pt x="150" y="32"/>
                  </a:lnTo>
                  <a:lnTo>
                    <a:pt x="152" y="30"/>
                  </a:lnTo>
                  <a:lnTo>
                    <a:pt x="152" y="27"/>
                  </a:lnTo>
                  <a:lnTo>
                    <a:pt x="152" y="23"/>
                  </a:lnTo>
                  <a:lnTo>
                    <a:pt x="152" y="20"/>
                  </a:lnTo>
                  <a:lnTo>
                    <a:pt x="152" y="17"/>
                  </a:lnTo>
                  <a:lnTo>
                    <a:pt x="154" y="13"/>
                  </a:lnTo>
                  <a:lnTo>
                    <a:pt x="157" y="9"/>
                  </a:lnTo>
                  <a:lnTo>
                    <a:pt x="159" y="6"/>
                  </a:lnTo>
                  <a:lnTo>
                    <a:pt x="163" y="5"/>
                  </a:lnTo>
                  <a:lnTo>
                    <a:pt x="166" y="1"/>
                  </a:lnTo>
                  <a:lnTo>
                    <a:pt x="166" y="0"/>
                  </a:lnTo>
                  <a:lnTo>
                    <a:pt x="172" y="1"/>
                  </a:lnTo>
                  <a:lnTo>
                    <a:pt x="174" y="2"/>
                  </a:lnTo>
                  <a:lnTo>
                    <a:pt x="176" y="5"/>
                  </a:lnTo>
                  <a:lnTo>
                    <a:pt x="177" y="4"/>
                  </a:lnTo>
                  <a:lnTo>
                    <a:pt x="177" y="10"/>
                  </a:lnTo>
                  <a:lnTo>
                    <a:pt x="178" y="11"/>
                  </a:lnTo>
                  <a:lnTo>
                    <a:pt x="179" y="16"/>
                  </a:lnTo>
                  <a:lnTo>
                    <a:pt x="182" y="20"/>
                  </a:lnTo>
                  <a:lnTo>
                    <a:pt x="184" y="26"/>
                  </a:lnTo>
                  <a:lnTo>
                    <a:pt x="184" y="28"/>
                  </a:lnTo>
                  <a:lnTo>
                    <a:pt x="186" y="30"/>
                  </a:lnTo>
                  <a:lnTo>
                    <a:pt x="197" y="52"/>
                  </a:lnTo>
                  <a:lnTo>
                    <a:pt x="194" y="63"/>
                  </a:lnTo>
                  <a:lnTo>
                    <a:pt x="193" y="64"/>
                  </a:lnTo>
                  <a:lnTo>
                    <a:pt x="190" y="65"/>
                  </a:lnTo>
                  <a:lnTo>
                    <a:pt x="187" y="65"/>
                  </a:lnTo>
                  <a:lnTo>
                    <a:pt x="186" y="65"/>
                  </a:lnTo>
                  <a:lnTo>
                    <a:pt x="184" y="66"/>
                  </a:lnTo>
                  <a:lnTo>
                    <a:pt x="182" y="69"/>
                  </a:lnTo>
                  <a:lnTo>
                    <a:pt x="181" y="70"/>
                  </a:lnTo>
                  <a:lnTo>
                    <a:pt x="180" y="73"/>
                  </a:lnTo>
                  <a:lnTo>
                    <a:pt x="178" y="73"/>
                  </a:lnTo>
                  <a:lnTo>
                    <a:pt x="175" y="73"/>
                  </a:lnTo>
                  <a:lnTo>
                    <a:pt x="172" y="71"/>
                  </a:lnTo>
                  <a:lnTo>
                    <a:pt x="171" y="70"/>
                  </a:lnTo>
                  <a:lnTo>
                    <a:pt x="169" y="68"/>
                  </a:lnTo>
                  <a:lnTo>
                    <a:pt x="166" y="67"/>
                  </a:lnTo>
                  <a:lnTo>
                    <a:pt x="162" y="67"/>
                  </a:lnTo>
                  <a:lnTo>
                    <a:pt x="160" y="67"/>
                  </a:lnTo>
                  <a:lnTo>
                    <a:pt x="159" y="70"/>
                  </a:lnTo>
                  <a:lnTo>
                    <a:pt x="156" y="83"/>
                  </a:lnTo>
                  <a:lnTo>
                    <a:pt x="153" y="90"/>
                  </a:lnTo>
                  <a:lnTo>
                    <a:pt x="152" y="94"/>
                  </a:lnTo>
                  <a:lnTo>
                    <a:pt x="151" y="96"/>
                  </a:lnTo>
                  <a:lnTo>
                    <a:pt x="148" y="102"/>
                  </a:lnTo>
                  <a:lnTo>
                    <a:pt x="140" y="111"/>
                  </a:lnTo>
                  <a:lnTo>
                    <a:pt x="140" y="114"/>
                  </a:lnTo>
                  <a:lnTo>
                    <a:pt x="138" y="117"/>
                  </a:lnTo>
                  <a:lnTo>
                    <a:pt x="136" y="119"/>
                  </a:lnTo>
                  <a:lnTo>
                    <a:pt x="136" y="123"/>
                  </a:lnTo>
                  <a:lnTo>
                    <a:pt x="137" y="127"/>
                  </a:lnTo>
                  <a:lnTo>
                    <a:pt x="138" y="132"/>
                  </a:lnTo>
                  <a:lnTo>
                    <a:pt x="138" y="133"/>
                  </a:lnTo>
                  <a:lnTo>
                    <a:pt x="135" y="136"/>
                  </a:lnTo>
                  <a:lnTo>
                    <a:pt x="132" y="138"/>
                  </a:lnTo>
                  <a:lnTo>
                    <a:pt x="125" y="140"/>
                  </a:lnTo>
                  <a:lnTo>
                    <a:pt x="117" y="146"/>
                  </a:lnTo>
                  <a:lnTo>
                    <a:pt x="106" y="150"/>
                  </a:lnTo>
                  <a:lnTo>
                    <a:pt x="99" y="152"/>
                  </a:lnTo>
                  <a:lnTo>
                    <a:pt x="98" y="156"/>
                  </a:lnTo>
                  <a:lnTo>
                    <a:pt x="99" y="158"/>
                  </a:lnTo>
                  <a:lnTo>
                    <a:pt x="99" y="174"/>
                  </a:lnTo>
                  <a:lnTo>
                    <a:pt x="99" y="178"/>
                  </a:lnTo>
                  <a:lnTo>
                    <a:pt x="97" y="182"/>
                  </a:lnTo>
                  <a:lnTo>
                    <a:pt x="94" y="184"/>
                  </a:lnTo>
                  <a:lnTo>
                    <a:pt x="94" y="185"/>
                  </a:lnTo>
                  <a:lnTo>
                    <a:pt x="91" y="189"/>
                  </a:lnTo>
                  <a:lnTo>
                    <a:pt x="91" y="191"/>
                  </a:lnTo>
                  <a:lnTo>
                    <a:pt x="90" y="195"/>
                  </a:lnTo>
                  <a:lnTo>
                    <a:pt x="91" y="199"/>
                  </a:lnTo>
                  <a:lnTo>
                    <a:pt x="92" y="202"/>
                  </a:lnTo>
                  <a:lnTo>
                    <a:pt x="94" y="204"/>
                  </a:lnTo>
                  <a:lnTo>
                    <a:pt x="96" y="206"/>
                  </a:lnTo>
                  <a:lnTo>
                    <a:pt x="89" y="207"/>
                  </a:lnTo>
                  <a:lnTo>
                    <a:pt x="85" y="207"/>
                  </a:lnTo>
                  <a:lnTo>
                    <a:pt x="81" y="208"/>
                  </a:lnTo>
                  <a:lnTo>
                    <a:pt x="77" y="216"/>
                  </a:lnTo>
                  <a:lnTo>
                    <a:pt x="73" y="221"/>
                  </a:lnTo>
                  <a:lnTo>
                    <a:pt x="71" y="225"/>
                  </a:lnTo>
                  <a:lnTo>
                    <a:pt x="67" y="223"/>
                  </a:lnTo>
                  <a:lnTo>
                    <a:pt x="64" y="220"/>
                  </a:lnTo>
                  <a:lnTo>
                    <a:pt x="59" y="217"/>
                  </a:lnTo>
                  <a:lnTo>
                    <a:pt x="57" y="214"/>
                  </a:lnTo>
                  <a:lnTo>
                    <a:pt x="57" y="213"/>
                  </a:lnTo>
                  <a:lnTo>
                    <a:pt x="57" y="210"/>
                  </a:lnTo>
                  <a:lnTo>
                    <a:pt x="57" y="207"/>
                  </a:lnTo>
                  <a:lnTo>
                    <a:pt x="56" y="205"/>
                  </a:lnTo>
                  <a:lnTo>
                    <a:pt x="51" y="197"/>
                  </a:lnTo>
                  <a:lnTo>
                    <a:pt x="48" y="196"/>
                  </a:lnTo>
                  <a:lnTo>
                    <a:pt x="45" y="196"/>
                  </a:lnTo>
                  <a:lnTo>
                    <a:pt x="38" y="193"/>
                  </a:lnTo>
                  <a:lnTo>
                    <a:pt x="35" y="192"/>
                  </a:lnTo>
                  <a:lnTo>
                    <a:pt x="31" y="187"/>
                  </a:lnTo>
                  <a:lnTo>
                    <a:pt x="32" y="186"/>
                  </a:lnTo>
                  <a:lnTo>
                    <a:pt x="31" y="184"/>
                  </a:lnTo>
                  <a:lnTo>
                    <a:pt x="30" y="182"/>
                  </a:lnTo>
                  <a:lnTo>
                    <a:pt x="28" y="182"/>
                  </a:lnTo>
                  <a:lnTo>
                    <a:pt x="26" y="182"/>
                  </a:lnTo>
                  <a:lnTo>
                    <a:pt x="23" y="180"/>
                  </a:lnTo>
                  <a:lnTo>
                    <a:pt x="19" y="178"/>
                  </a:lnTo>
                  <a:lnTo>
                    <a:pt x="19" y="176"/>
                  </a:lnTo>
                  <a:lnTo>
                    <a:pt x="17" y="174"/>
                  </a:lnTo>
                  <a:lnTo>
                    <a:pt x="16" y="171"/>
                  </a:lnTo>
                  <a:lnTo>
                    <a:pt x="15" y="170"/>
                  </a:lnTo>
                  <a:lnTo>
                    <a:pt x="15" y="168"/>
                  </a:lnTo>
                  <a:lnTo>
                    <a:pt x="14" y="165"/>
                  </a:lnTo>
                  <a:lnTo>
                    <a:pt x="14" y="162"/>
                  </a:lnTo>
                  <a:lnTo>
                    <a:pt x="11" y="157"/>
                  </a:lnTo>
                  <a:lnTo>
                    <a:pt x="12" y="155"/>
                  </a:lnTo>
                  <a:lnTo>
                    <a:pt x="12" y="153"/>
                  </a:lnTo>
                  <a:lnTo>
                    <a:pt x="12" y="152"/>
                  </a:lnTo>
                  <a:lnTo>
                    <a:pt x="13" y="150"/>
                  </a:lnTo>
                  <a:lnTo>
                    <a:pt x="13" y="148"/>
                  </a:lnTo>
                  <a:lnTo>
                    <a:pt x="11" y="147"/>
                  </a:lnTo>
                  <a:lnTo>
                    <a:pt x="8" y="146"/>
                  </a:lnTo>
                  <a:lnTo>
                    <a:pt x="6" y="145"/>
                  </a:lnTo>
                  <a:lnTo>
                    <a:pt x="2" y="137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7" y="109"/>
                  </a:lnTo>
                  <a:lnTo>
                    <a:pt x="7" y="107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2" y="100"/>
                  </a:lnTo>
                  <a:lnTo>
                    <a:pt x="13" y="102"/>
                  </a:lnTo>
                  <a:lnTo>
                    <a:pt x="15" y="102"/>
                  </a:lnTo>
                  <a:lnTo>
                    <a:pt x="16" y="104"/>
                  </a:lnTo>
                  <a:lnTo>
                    <a:pt x="24" y="106"/>
                  </a:lnTo>
                  <a:lnTo>
                    <a:pt x="32" y="102"/>
                  </a:lnTo>
                  <a:lnTo>
                    <a:pt x="34" y="102"/>
                  </a:lnTo>
                  <a:lnTo>
                    <a:pt x="34" y="99"/>
                  </a:lnTo>
                  <a:lnTo>
                    <a:pt x="34" y="94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3"/>
                  </a:lnTo>
                  <a:lnTo>
                    <a:pt x="46" y="94"/>
                  </a:lnTo>
                  <a:lnTo>
                    <a:pt x="49" y="95"/>
                  </a:lnTo>
                  <a:lnTo>
                    <a:pt x="51" y="100"/>
                  </a:lnTo>
                  <a:lnTo>
                    <a:pt x="52" y="99"/>
                  </a:lnTo>
                  <a:lnTo>
                    <a:pt x="56" y="102"/>
                  </a:lnTo>
                  <a:lnTo>
                    <a:pt x="57" y="101"/>
                  </a:lnTo>
                  <a:lnTo>
                    <a:pt x="58" y="99"/>
                  </a:lnTo>
                  <a:lnTo>
                    <a:pt x="62" y="97"/>
                  </a:lnTo>
                  <a:lnTo>
                    <a:pt x="63" y="96"/>
                  </a:lnTo>
                  <a:lnTo>
                    <a:pt x="64" y="93"/>
                  </a:lnTo>
                  <a:lnTo>
                    <a:pt x="62" y="90"/>
                  </a:lnTo>
                  <a:lnTo>
                    <a:pt x="62" y="81"/>
                  </a:lnTo>
                  <a:lnTo>
                    <a:pt x="64" y="80"/>
                  </a:lnTo>
                  <a:lnTo>
                    <a:pt x="65" y="78"/>
                  </a:lnTo>
                  <a:lnTo>
                    <a:pt x="69" y="74"/>
                  </a:lnTo>
                  <a:lnTo>
                    <a:pt x="69" y="73"/>
                  </a:lnTo>
                  <a:lnTo>
                    <a:pt x="70" y="69"/>
                  </a:lnTo>
                  <a:lnTo>
                    <a:pt x="70" y="64"/>
                  </a:lnTo>
                  <a:lnTo>
                    <a:pt x="71" y="61"/>
                  </a:lnTo>
                  <a:lnTo>
                    <a:pt x="74" y="62"/>
                  </a:lnTo>
                  <a:lnTo>
                    <a:pt x="77" y="60"/>
                  </a:lnTo>
                  <a:lnTo>
                    <a:pt x="80" y="60"/>
                  </a:lnTo>
                  <a:lnTo>
                    <a:pt x="81" y="61"/>
                  </a:lnTo>
                  <a:lnTo>
                    <a:pt x="81" y="63"/>
                  </a:lnTo>
                  <a:lnTo>
                    <a:pt x="85" y="64"/>
                  </a:lnTo>
                  <a:lnTo>
                    <a:pt x="89" y="67"/>
                  </a:lnTo>
                  <a:lnTo>
                    <a:pt x="91" y="67"/>
                  </a:lnTo>
                  <a:lnTo>
                    <a:pt x="98" y="66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6" y="59"/>
                  </a:lnTo>
                  <a:lnTo>
                    <a:pt x="111" y="55"/>
                  </a:lnTo>
                  <a:lnTo>
                    <a:pt x="113" y="53"/>
                  </a:lnTo>
                  <a:lnTo>
                    <a:pt x="113" y="48"/>
                  </a:lnTo>
                  <a:lnTo>
                    <a:pt x="111" y="49"/>
                  </a:lnTo>
                  <a:lnTo>
                    <a:pt x="105" y="49"/>
                  </a:lnTo>
                  <a:lnTo>
                    <a:pt x="103" y="48"/>
                  </a:lnTo>
                  <a:lnTo>
                    <a:pt x="102" y="47"/>
                  </a:lnTo>
                  <a:lnTo>
                    <a:pt x="101" y="45"/>
                  </a:lnTo>
                  <a:lnTo>
                    <a:pt x="101" y="44"/>
                  </a:lnTo>
                  <a:lnTo>
                    <a:pt x="102" y="41"/>
                  </a:lnTo>
                  <a:lnTo>
                    <a:pt x="102" y="39"/>
                  </a:lnTo>
                  <a:lnTo>
                    <a:pt x="100" y="37"/>
                  </a:lnTo>
                  <a:lnTo>
                    <a:pt x="99" y="36"/>
                  </a:lnTo>
                  <a:lnTo>
                    <a:pt x="99" y="33"/>
                  </a:lnTo>
                  <a:lnTo>
                    <a:pt x="99" y="29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39" name="Freeform 425" descr="Papel carta">
              <a:extLst>
                <a:ext uri="{FF2B5EF4-FFF2-40B4-BE49-F238E27FC236}">
                  <a16:creationId xmlns:a16="http://schemas.microsoft.com/office/drawing/2014/main" id="{38D24114-993F-4191-A7AF-B0A84A59F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267" y="4901143"/>
              <a:ext cx="521678" cy="503620"/>
            </a:xfrm>
            <a:custGeom>
              <a:avLst/>
              <a:gdLst>
                <a:gd name="T0" fmla="*/ 238 w 260"/>
                <a:gd name="T1" fmla="*/ 108 h 251"/>
                <a:gd name="T2" fmla="*/ 204 w 260"/>
                <a:gd name="T3" fmla="*/ 143 h 251"/>
                <a:gd name="T4" fmla="*/ 186 w 260"/>
                <a:gd name="T5" fmla="*/ 150 h 251"/>
                <a:gd name="T6" fmla="*/ 180 w 260"/>
                <a:gd name="T7" fmla="*/ 136 h 251"/>
                <a:gd name="T8" fmla="*/ 183 w 260"/>
                <a:gd name="T9" fmla="*/ 116 h 251"/>
                <a:gd name="T10" fmla="*/ 192 w 260"/>
                <a:gd name="T11" fmla="*/ 97 h 251"/>
                <a:gd name="T12" fmla="*/ 176 w 260"/>
                <a:gd name="T13" fmla="*/ 97 h 251"/>
                <a:gd name="T14" fmla="*/ 193 w 260"/>
                <a:gd name="T15" fmla="*/ 84 h 251"/>
                <a:gd name="T16" fmla="*/ 203 w 260"/>
                <a:gd name="T17" fmla="*/ 77 h 251"/>
                <a:gd name="T18" fmla="*/ 219 w 260"/>
                <a:gd name="T19" fmla="*/ 82 h 251"/>
                <a:gd name="T20" fmla="*/ 222 w 260"/>
                <a:gd name="T21" fmla="*/ 58 h 251"/>
                <a:gd name="T22" fmla="*/ 220 w 260"/>
                <a:gd name="T23" fmla="*/ 40 h 251"/>
                <a:gd name="T24" fmla="*/ 211 w 260"/>
                <a:gd name="T25" fmla="*/ 29 h 251"/>
                <a:gd name="T26" fmla="*/ 186 w 260"/>
                <a:gd name="T27" fmla="*/ 27 h 251"/>
                <a:gd name="T28" fmla="*/ 180 w 260"/>
                <a:gd name="T29" fmla="*/ 1 h 251"/>
                <a:gd name="T30" fmla="*/ 164 w 260"/>
                <a:gd name="T31" fmla="*/ 6 h 251"/>
                <a:gd name="T32" fmla="*/ 168 w 260"/>
                <a:gd name="T33" fmla="*/ 22 h 251"/>
                <a:gd name="T34" fmla="*/ 156 w 260"/>
                <a:gd name="T35" fmla="*/ 27 h 251"/>
                <a:gd name="T36" fmla="*/ 136 w 260"/>
                <a:gd name="T37" fmla="*/ 26 h 251"/>
                <a:gd name="T38" fmla="*/ 121 w 260"/>
                <a:gd name="T39" fmla="*/ 17 h 251"/>
                <a:gd name="T40" fmla="*/ 106 w 260"/>
                <a:gd name="T41" fmla="*/ 24 h 251"/>
                <a:gd name="T42" fmla="*/ 95 w 260"/>
                <a:gd name="T43" fmla="*/ 37 h 251"/>
                <a:gd name="T44" fmla="*/ 87 w 260"/>
                <a:gd name="T45" fmla="*/ 45 h 251"/>
                <a:gd name="T46" fmla="*/ 75 w 260"/>
                <a:gd name="T47" fmla="*/ 39 h 251"/>
                <a:gd name="T48" fmla="*/ 62 w 260"/>
                <a:gd name="T49" fmla="*/ 62 h 251"/>
                <a:gd name="T50" fmla="*/ 49 w 260"/>
                <a:gd name="T51" fmla="*/ 86 h 251"/>
                <a:gd name="T52" fmla="*/ 47 w 260"/>
                <a:gd name="T53" fmla="*/ 104 h 251"/>
                <a:gd name="T54" fmla="*/ 26 w 260"/>
                <a:gd name="T55" fmla="*/ 118 h 251"/>
                <a:gd name="T56" fmla="*/ 8 w 260"/>
                <a:gd name="T57" fmla="*/ 146 h 251"/>
                <a:gd name="T58" fmla="*/ 0 w 260"/>
                <a:gd name="T59" fmla="*/ 161 h 251"/>
                <a:gd name="T60" fmla="*/ 15 w 260"/>
                <a:gd name="T61" fmla="*/ 171 h 251"/>
                <a:gd name="T62" fmla="*/ 35 w 260"/>
                <a:gd name="T63" fmla="*/ 182 h 251"/>
                <a:gd name="T64" fmla="*/ 60 w 260"/>
                <a:gd name="T65" fmla="*/ 191 h 251"/>
                <a:gd name="T66" fmla="*/ 71 w 260"/>
                <a:gd name="T67" fmla="*/ 220 h 251"/>
                <a:gd name="T68" fmla="*/ 93 w 260"/>
                <a:gd name="T69" fmla="*/ 213 h 251"/>
                <a:gd name="T70" fmla="*/ 105 w 260"/>
                <a:gd name="T71" fmla="*/ 201 h 251"/>
                <a:gd name="T72" fmla="*/ 125 w 260"/>
                <a:gd name="T73" fmla="*/ 211 h 251"/>
                <a:gd name="T74" fmla="*/ 131 w 260"/>
                <a:gd name="T75" fmla="*/ 224 h 251"/>
                <a:gd name="T76" fmla="*/ 149 w 260"/>
                <a:gd name="T77" fmla="*/ 220 h 251"/>
                <a:gd name="T78" fmla="*/ 165 w 260"/>
                <a:gd name="T79" fmla="*/ 224 h 251"/>
                <a:gd name="T80" fmla="*/ 171 w 260"/>
                <a:gd name="T81" fmla="*/ 240 h 251"/>
                <a:gd name="T82" fmla="*/ 173 w 260"/>
                <a:gd name="T83" fmla="*/ 249 h 251"/>
                <a:gd name="T84" fmla="*/ 200 w 260"/>
                <a:gd name="T85" fmla="*/ 249 h 251"/>
                <a:gd name="T86" fmla="*/ 225 w 260"/>
                <a:gd name="T87" fmla="*/ 235 h 251"/>
                <a:gd name="T88" fmla="*/ 230 w 260"/>
                <a:gd name="T89" fmla="*/ 203 h 251"/>
                <a:gd name="T90" fmla="*/ 236 w 260"/>
                <a:gd name="T91" fmla="*/ 183 h 251"/>
                <a:gd name="T92" fmla="*/ 219 w 260"/>
                <a:gd name="T93" fmla="*/ 163 h 251"/>
                <a:gd name="T94" fmla="*/ 223 w 260"/>
                <a:gd name="T95" fmla="*/ 155 h 251"/>
                <a:gd name="T96" fmla="*/ 235 w 260"/>
                <a:gd name="T97" fmla="*/ 154 h 251"/>
                <a:gd name="T98" fmla="*/ 252 w 260"/>
                <a:gd name="T99" fmla="*/ 133 h 251"/>
                <a:gd name="T100" fmla="*/ 259 w 260"/>
                <a:gd name="T101" fmla="*/ 12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" h="251">
                  <a:moveTo>
                    <a:pt x="256" y="118"/>
                  </a:moveTo>
                  <a:lnTo>
                    <a:pt x="245" y="105"/>
                  </a:lnTo>
                  <a:lnTo>
                    <a:pt x="242" y="106"/>
                  </a:lnTo>
                  <a:lnTo>
                    <a:pt x="241" y="106"/>
                  </a:lnTo>
                  <a:lnTo>
                    <a:pt x="238" y="108"/>
                  </a:lnTo>
                  <a:lnTo>
                    <a:pt x="228" y="119"/>
                  </a:lnTo>
                  <a:lnTo>
                    <a:pt x="221" y="125"/>
                  </a:lnTo>
                  <a:lnTo>
                    <a:pt x="213" y="135"/>
                  </a:lnTo>
                  <a:lnTo>
                    <a:pt x="211" y="137"/>
                  </a:lnTo>
                  <a:lnTo>
                    <a:pt x="204" y="143"/>
                  </a:lnTo>
                  <a:lnTo>
                    <a:pt x="195" y="148"/>
                  </a:lnTo>
                  <a:lnTo>
                    <a:pt x="193" y="149"/>
                  </a:lnTo>
                  <a:lnTo>
                    <a:pt x="191" y="149"/>
                  </a:lnTo>
                  <a:lnTo>
                    <a:pt x="189" y="151"/>
                  </a:lnTo>
                  <a:lnTo>
                    <a:pt x="186" y="150"/>
                  </a:lnTo>
                  <a:lnTo>
                    <a:pt x="184" y="148"/>
                  </a:lnTo>
                  <a:lnTo>
                    <a:pt x="182" y="142"/>
                  </a:lnTo>
                  <a:lnTo>
                    <a:pt x="181" y="141"/>
                  </a:lnTo>
                  <a:lnTo>
                    <a:pt x="181" y="138"/>
                  </a:lnTo>
                  <a:lnTo>
                    <a:pt x="180" y="136"/>
                  </a:lnTo>
                  <a:lnTo>
                    <a:pt x="178" y="133"/>
                  </a:lnTo>
                  <a:lnTo>
                    <a:pt x="178" y="130"/>
                  </a:lnTo>
                  <a:lnTo>
                    <a:pt x="180" y="125"/>
                  </a:lnTo>
                  <a:lnTo>
                    <a:pt x="181" y="120"/>
                  </a:lnTo>
                  <a:lnTo>
                    <a:pt x="183" y="116"/>
                  </a:lnTo>
                  <a:lnTo>
                    <a:pt x="183" y="113"/>
                  </a:lnTo>
                  <a:lnTo>
                    <a:pt x="186" y="109"/>
                  </a:lnTo>
                  <a:lnTo>
                    <a:pt x="189" y="106"/>
                  </a:lnTo>
                  <a:lnTo>
                    <a:pt x="192" y="101"/>
                  </a:lnTo>
                  <a:lnTo>
                    <a:pt x="192" y="97"/>
                  </a:lnTo>
                  <a:lnTo>
                    <a:pt x="182" y="102"/>
                  </a:lnTo>
                  <a:lnTo>
                    <a:pt x="178" y="102"/>
                  </a:lnTo>
                  <a:lnTo>
                    <a:pt x="175" y="101"/>
                  </a:lnTo>
                  <a:lnTo>
                    <a:pt x="175" y="99"/>
                  </a:lnTo>
                  <a:lnTo>
                    <a:pt x="176" y="97"/>
                  </a:lnTo>
                  <a:lnTo>
                    <a:pt x="182" y="94"/>
                  </a:lnTo>
                  <a:lnTo>
                    <a:pt x="189" y="94"/>
                  </a:lnTo>
                  <a:lnTo>
                    <a:pt x="191" y="91"/>
                  </a:lnTo>
                  <a:lnTo>
                    <a:pt x="192" y="88"/>
                  </a:lnTo>
                  <a:lnTo>
                    <a:pt x="193" y="84"/>
                  </a:lnTo>
                  <a:lnTo>
                    <a:pt x="195" y="80"/>
                  </a:lnTo>
                  <a:lnTo>
                    <a:pt x="196" y="78"/>
                  </a:lnTo>
                  <a:lnTo>
                    <a:pt x="199" y="76"/>
                  </a:lnTo>
                  <a:lnTo>
                    <a:pt x="202" y="76"/>
                  </a:lnTo>
                  <a:lnTo>
                    <a:pt x="203" y="77"/>
                  </a:lnTo>
                  <a:lnTo>
                    <a:pt x="204" y="78"/>
                  </a:lnTo>
                  <a:lnTo>
                    <a:pt x="206" y="79"/>
                  </a:lnTo>
                  <a:lnTo>
                    <a:pt x="210" y="82"/>
                  </a:lnTo>
                  <a:lnTo>
                    <a:pt x="218" y="84"/>
                  </a:lnTo>
                  <a:lnTo>
                    <a:pt x="219" y="82"/>
                  </a:lnTo>
                  <a:lnTo>
                    <a:pt x="219" y="79"/>
                  </a:lnTo>
                  <a:lnTo>
                    <a:pt x="218" y="71"/>
                  </a:lnTo>
                  <a:lnTo>
                    <a:pt x="218" y="63"/>
                  </a:lnTo>
                  <a:lnTo>
                    <a:pt x="220" y="61"/>
                  </a:lnTo>
                  <a:lnTo>
                    <a:pt x="222" y="58"/>
                  </a:lnTo>
                  <a:lnTo>
                    <a:pt x="223" y="54"/>
                  </a:lnTo>
                  <a:lnTo>
                    <a:pt x="226" y="49"/>
                  </a:lnTo>
                  <a:lnTo>
                    <a:pt x="226" y="45"/>
                  </a:lnTo>
                  <a:lnTo>
                    <a:pt x="221" y="42"/>
                  </a:lnTo>
                  <a:lnTo>
                    <a:pt x="220" y="40"/>
                  </a:lnTo>
                  <a:lnTo>
                    <a:pt x="219" y="39"/>
                  </a:lnTo>
                  <a:lnTo>
                    <a:pt x="211" y="39"/>
                  </a:lnTo>
                  <a:lnTo>
                    <a:pt x="210" y="36"/>
                  </a:lnTo>
                  <a:lnTo>
                    <a:pt x="211" y="34"/>
                  </a:lnTo>
                  <a:lnTo>
                    <a:pt x="211" y="29"/>
                  </a:lnTo>
                  <a:lnTo>
                    <a:pt x="209" y="29"/>
                  </a:lnTo>
                  <a:lnTo>
                    <a:pt x="206" y="30"/>
                  </a:lnTo>
                  <a:lnTo>
                    <a:pt x="204" y="31"/>
                  </a:lnTo>
                  <a:lnTo>
                    <a:pt x="196" y="36"/>
                  </a:lnTo>
                  <a:lnTo>
                    <a:pt x="186" y="27"/>
                  </a:lnTo>
                  <a:lnTo>
                    <a:pt x="182" y="22"/>
                  </a:lnTo>
                  <a:lnTo>
                    <a:pt x="180" y="18"/>
                  </a:lnTo>
                  <a:lnTo>
                    <a:pt x="184" y="6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6" y="0"/>
                  </a:lnTo>
                  <a:lnTo>
                    <a:pt x="173" y="1"/>
                  </a:lnTo>
                  <a:lnTo>
                    <a:pt x="169" y="3"/>
                  </a:lnTo>
                  <a:lnTo>
                    <a:pt x="165" y="4"/>
                  </a:lnTo>
                  <a:lnTo>
                    <a:pt x="164" y="6"/>
                  </a:lnTo>
                  <a:lnTo>
                    <a:pt x="165" y="10"/>
                  </a:lnTo>
                  <a:lnTo>
                    <a:pt x="167" y="13"/>
                  </a:lnTo>
                  <a:lnTo>
                    <a:pt x="167" y="16"/>
                  </a:lnTo>
                  <a:lnTo>
                    <a:pt x="167" y="19"/>
                  </a:lnTo>
                  <a:lnTo>
                    <a:pt x="168" y="22"/>
                  </a:lnTo>
                  <a:lnTo>
                    <a:pt x="167" y="26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7"/>
                  </a:lnTo>
                  <a:lnTo>
                    <a:pt x="153" y="27"/>
                  </a:lnTo>
                  <a:lnTo>
                    <a:pt x="150" y="26"/>
                  </a:lnTo>
                  <a:lnTo>
                    <a:pt x="144" y="27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29" y="26"/>
                  </a:lnTo>
                  <a:lnTo>
                    <a:pt x="128" y="25"/>
                  </a:lnTo>
                  <a:lnTo>
                    <a:pt x="125" y="23"/>
                  </a:lnTo>
                  <a:lnTo>
                    <a:pt x="124" y="21"/>
                  </a:lnTo>
                  <a:lnTo>
                    <a:pt x="121" y="17"/>
                  </a:lnTo>
                  <a:lnTo>
                    <a:pt x="114" y="16"/>
                  </a:lnTo>
                  <a:lnTo>
                    <a:pt x="110" y="17"/>
                  </a:lnTo>
                  <a:lnTo>
                    <a:pt x="107" y="19"/>
                  </a:lnTo>
                  <a:lnTo>
                    <a:pt x="106" y="21"/>
                  </a:lnTo>
                  <a:lnTo>
                    <a:pt x="106" y="24"/>
                  </a:lnTo>
                  <a:lnTo>
                    <a:pt x="103" y="35"/>
                  </a:lnTo>
                  <a:lnTo>
                    <a:pt x="102" y="36"/>
                  </a:lnTo>
                  <a:lnTo>
                    <a:pt x="99" y="37"/>
                  </a:lnTo>
                  <a:lnTo>
                    <a:pt x="96" y="37"/>
                  </a:lnTo>
                  <a:lnTo>
                    <a:pt x="95" y="37"/>
                  </a:lnTo>
                  <a:lnTo>
                    <a:pt x="93" y="38"/>
                  </a:lnTo>
                  <a:lnTo>
                    <a:pt x="91" y="41"/>
                  </a:lnTo>
                  <a:lnTo>
                    <a:pt x="90" y="42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4" y="45"/>
                  </a:lnTo>
                  <a:lnTo>
                    <a:pt x="81" y="43"/>
                  </a:lnTo>
                  <a:lnTo>
                    <a:pt x="80" y="42"/>
                  </a:lnTo>
                  <a:lnTo>
                    <a:pt x="78" y="40"/>
                  </a:lnTo>
                  <a:lnTo>
                    <a:pt x="75" y="39"/>
                  </a:lnTo>
                  <a:lnTo>
                    <a:pt x="71" y="39"/>
                  </a:lnTo>
                  <a:lnTo>
                    <a:pt x="69" y="39"/>
                  </a:lnTo>
                  <a:lnTo>
                    <a:pt x="68" y="42"/>
                  </a:lnTo>
                  <a:lnTo>
                    <a:pt x="65" y="55"/>
                  </a:lnTo>
                  <a:lnTo>
                    <a:pt x="62" y="62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7" y="74"/>
                  </a:lnTo>
                  <a:lnTo>
                    <a:pt x="49" y="83"/>
                  </a:lnTo>
                  <a:lnTo>
                    <a:pt x="49" y="86"/>
                  </a:lnTo>
                  <a:lnTo>
                    <a:pt x="47" y="89"/>
                  </a:lnTo>
                  <a:lnTo>
                    <a:pt x="45" y="91"/>
                  </a:lnTo>
                  <a:lnTo>
                    <a:pt x="45" y="95"/>
                  </a:lnTo>
                  <a:lnTo>
                    <a:pt x="46" y="99"/>
                  </a:lnTo>
                  <a:lnTo>
                    <a:pt x="47" y="104"/>
                  </a:lnTo>
                  <a:lnTo>
                    <a:pt x="47" y="105"/>
                  </a:lnTo>
                  <a:lnTo>
                    <a:pt x="44" y="108"/>
                  </a:lnTo>
                  <a:lnTo>
                    <a:pt x="41" y="110"/>
                  </a:lnTo>
                  <a:lnTo>
                    <a:pt x="34" y="112"/>
                  </a:lnTo>
                  <a:lnTo>
                    <a:pt x="26" y="118"/>
                  </a:lnTo>
                  <a:lnTo>
                    <a:pt x="15" y="122"/>
                  </a:lnTo>
                  <a:lnTo>
                    <a:pt x="8" y="124"/>
                  </a:lnTo>
                  <a:lnTo>
                    <a:pt x="7" y="128"/>
                  </a:lnTo>
                  <a:lnTo>
                    <a:pt x="8" y="130"/>
                  </a:lnTo>
                  <a:lnTo>
                    <a:pt x="8" y="146"/>
                  </a:lnTo>
                  <a:lnTo>
                    <a:pt x="8" y="150"/>
                  </a:lnTo>
                  <a:lnTo>
                    <a:pt x="6" y="154"/>
                  </a:lnTo>
                  <a:lnTo>
                    <a:pt x="3" y="156"/>
                  </a:lnTo>
                  <a:lnTo>
                    <a:pt x="3" y="157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3" y="166"/>
                  </a:lnTo>
                  <a:lnTo>
                    <a:pt x="7" y="167"/>
                  </a:lnTo>
                  <a:lnTo>
                    <a:pt x="14" y="171"/>
                  </a:lnTo>
                  <a:lnTo>
                    <a:pt x="15" y="171"/>
                  </a:lnTo>
                  <a:lnTo>
                    <a:pt x="16" y="173"/>
                  </a:lnTo>
                  <a:lnTo>
                    <a:pt x="19" y="176"/>
                  </a:lnTo>
                  <a:lnTo>
                    <a:pt x="22" y="178"/>
                  </a:lnTo>
                  <a:lnTo>
                    <a:pt x="27" y="177"/>
                  </a:lnTo>
                  <a:lnTo>
                    <a:pt x="35" y="182"/>
                  </a:lnTo>
                  <a:lnTo>
                    <a:pt x="43" y="183"/>
                  </a:lnTo>
                  <a:lnTo>
                    <a:pt x="47" y="183"/>
                  </a:lnTo>
                  <a:lnTo>
                    <a:pt x="54" y="179"/>
                  </a:lnTo>
                  <a:lnTo>
                    <a:pt x="56" y="182"/>
                  </a:lnTo>
                  <a:lnTo>
                    <a:pt x="60" y="191"/>
                  </a:lnTo>
                  <a:lnTo>
                    <a:pt x="64" y="206"/>
                  </a:lnTo>
                  <a:lnTo>
                    <a:pt x="67" y="210"/>
                  </a:lnTo>
                  <a:lnTo>
                    <a:pt x="67" y="213"/>
                  </a:lnTo>
                  <a:lnTo>
                    <a:pt x="69" y="218"/>
                  </a:lnTo>
                  <a:lnTo>
                    <a:pt x="71" y="220"/>
                  </a:lnTo>
                  <a:lnTo>
                    <a:pt x="79" y="221"/>
                  </a:lnTo>
                  <a:lnTo>
                    <a:pt x="88" y="221"/>
                  </a:lnTo>
                  <a:lnTo>
                    <a:pt x="92" y="219"/>
                  </a:lnTo>
                  <a:lnTo>
                    <a:pt x="93" y="214"/>
                  </a:lnTo>
                  <a:lnTo>
                    <a:pt x="93" y="213"/>
                  </a:lnTo>
                  <a:lnTo>
                    <a:pt x="96" y="207"/>
                  </a:lnTo>
                  <a:lnTo>
                    <a:pt x="98" y="206"/>
                  </a:lnTo>
                  <a:lnTo>
                    <a:pt x="103" y="203"/>
                  </a:lnTo>
                  <a:lnTo>
                    <a:pt x="104" y="201"/>
                  </a:lnTo>
                  <a:lnTo>
                    <a:pt x="105" y="201"/>
                  </a:lnTo>
                  <a:lnTo>
                    <a:pt x="110" y="201"/>
                  </a:lnTo>
                  <a:lnTo>
                    <a:pt x="112" y="199"/>
                  </a:lnTo>
                  <a:lnTo>
                    <a:pt x="121" y="201"/>
                  </a:lnTo>
                  <a:lnTo>
                    <a:pt x="122" y="203"/>
                  </a:lnTo>
                  <a:lnTo>
                    <a:pt x="125" y="211"/>
                  </a:lnTo>
                  <a:lnTo>
                    <a:pt x="124" y="213"/>
                  </a:lnTo>
                  <a:lnTo>
                    <a:pt x="123" y="219"/>
                  </a:lnTo>
                  <a:lnTo>
                    <a:pt x="123" y="226"/>
                  </a:lnTo>
                  <a:lnTo>
                    <a:pt x="129" y="226"/>
                  </a:lnTo>
                  <a:lnTo>
                    <a:pt x="131" y="224"/>
                  </a:lnTo>
                  <a:lnTo>
                    <a:pt x="135" y="223"/>
                  </a:lnTo>
                  <a:lnTo>
                    <a:pt x="137" y="221"/>
                  </a:lnTo>
                  <a:lnTo>
                    <a:pt x="144" y="220"/>
                  </a:lnTo>
                  <a:lnTo>
                    <a:pt x="146" y="221"/>
                  </a:lnTo>
                  <a:lnTo>
                    <a:pt x="149" y="220"/>
                  </a:lnTo>
                  <a:lnTo>
                    <a:pt x="150" y="221"/>
                  </a:lnTo>
                  <a:lnTo>
                    <a:pt x="158" y="221"/>
                  </a:lnTo>
                  <a:lnTo>
                    <a:pt x="160" y="220"/>
                  </a:lnTo>
                  <a:lnTo>
                    <a:pt x="163" y="223"/>
                  </a:lnTo>
                  <a:lnTo>
                    <a:pt x="165" y="224"/>
                  </a:lnTo>
                  <a:lnTo>
                    <a:pt x="166" y="228"/>
                  </a:lnTo>
                  <a:lnTo>
                    <a:pt x="167" y="231"/>
                  </a:lnTo>
                  <a:lnTo>
                    <a:pt x="169" y="233"/>
                  </a:lnTo>
                  <a:lnTo>
                    <a:pt x="171" y="237"/>
                  </a:lnTo>
                  <a:lnTo>
                    <a:pt x="171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1" y="247"/>
                  </a:lnTo>
                  <a:lnTo>
                    <a:pt x="170" y="249"/>
                  </a:lnTo>
                  <a:lnTo>
                    <a:pt x="173" y="249"/>
                  </a:lnTo>
                  <a:lnTo>
                    <a:pt x="181" y="250"/>
                  </a:lnTo>
                  <a:lnTo>
                    <a:pt x="186" y="248"/>
                  </a:lnTo>
                  <a:lnTo>
                    <a:pt x="192" y="249"/>
                  </a:lnTo>
                  <a:lnTo>
                    <a:pt x="195" y="249"/>
                  </a:lnTo>
                  <a:lnTo>
                    <a:pt x="200" y="249"/>
                  </a:lnTo>
                  <a:lnTo>
                    <a:pt x="201" y="249"/>
                  </a:lnTo>
                  <a:lnTo>
                    <a:pt x="206" y="246"/>
                  </a:lnTo>
                  <a:lnTo>
                    <a:pt x="209" y="243"/>
                  </a:lnTo>
                  <a:lnTo>
                    <a:pt x="218" y="237"/>
                  </a:lnTo>
                  <a:lnTo>
                    <a:pt x="225" y="235"/>
                  </a:lnTo>
                  <a:lnTo>
                    <a:pt x="225" y="233"/>
                  </a:lnTo>
                  <a:lnTo>
                    <a:pt x="222" y="228"/>
                  </a:lnTo>
                  <a:lnTo>
                    <a:pt x="221" y="221"/>
                  </a:lnTo>
                  <a:lnTo>
                    <a:pt x="223" y="212"/>
                  </a:lnTo>
                  <a:lnTo>
                    <a:pt x="230" y="203"/>
                  </a:lnTo>
                  <a:lnTo>
                    <a:pt x="233" y="197"/>
                  </a:lnTo>
                  <a:lnTo>
                    <a:pt x="232" y="192"/>
                  </a:lnTo>
                  <a:lnTo>
                    <a:pt x="232" y="187"/>
                  </a:lnTo>
                  <a:lnTo>
                    <a:pt x="234" y="186"/>
                  </a:lnTo>
                  <a:lnTo>
                    <a:pt x="236" y="183"/>
                  </a:lnTo>
                  <a:lnTo>
                    <a:pt x="236" y="177"/>
                  </a:lnTo>
                  <a:lnTo>
                    <a:pt x="234" y="172"/>
                  </a:lnTo>
                  <a:lnTo>
                    <a:pt x="225" y="166"/>
                  </a:lnTo>
                  <a:lnTo>
                    <a:pt x="223" y="165"/>
                  </a:lnTo>
                  <a:lnTo>
                    <a:pt x="219" y="163"/>
                  </a:lnTo>
                  <a:lnTo>
                    <a:pt x="217" y="160"/>
                  </a:lnTo>
                  <a:lnTo>
                    <a:pt x="216" y="159"/>
                  </a:lnTo>
                  <a:lnTo>
                    <a:pt x="217" y="157"/>
                  </a:lnTo>
                  <a:lnTo>
                    <a:pt x="219" y="155"/>
                  </a:lnTo>
                  <a:lnTo>
                    <a:pt x="223" y="155"/>
                  </a:lnTo>
                  <a:lnTo>
                    <a:pt x="226" y="156"/>
                  </a:lnTo>
                  <a:lnTo>
                    <a:pt x="228" y="156"/>
                  </a:lnTo>
                  <a:lnTo>
                    <a:pt x="230" y="156"/>
                  </a:lnTo>
                  <a:lnTo>
                    <a:pt x="233" y="156"/>
                  </a:lnTo>
                  <a:lnTo>
                    <a:pt x="235" y="154"/>
                  </a:lnTo>
                  <a:lnTo>
                    <a:pt x="236" y="151"/>
                  </a:lnTo>
                  <a:lnTo>
                    <a:pt x="236" y="148"/>
                  </a:lnTo>
                  <a:lnTo>
                    <a:pt x="239" y="144"/>
                  </a:lnTo>
                  <a:lnTo>
                    <a:pt x="242" y="140"/>
                  </a:lnTo>
                  <a:lnTo>
                    <a:pt x="252" y="133"/>
                  </a:lnTo>
                  <a:lnTo>
                    <a:pt x="253" y="132"/>
                  </a:lnTo>
                  <a:lnTo>
                    <a:pt x="256" y="130"/>
                  </a:lnTo>
                  <a:lnTo>
                    <a:pt x="258" y="126"/>
                  </a:lnTo>
                  <a:lnTo>
                    <a:pt x="258" y="123"/>
                  </a:lnTo>
                  <a:lnTo>
                    <a:pt x="259" y="122"/>
                  </a:lnTo>
                  <a:lnTo>
                    <a:pt x="257" y="119"/>
                  </a:lnTo>
                  <a:lnTo>
                    <a:pt x="256" y="118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40" name="Freeform 426">
              <a:extLst>
                <a:ext uri="{FF2B5EF4-FFF2-40B4-BE49-F238E27FC236}">
                  <a16:creationId xmlns:a16="http://schemas.microsoft.com/office/drawing/2014/main" id="{7DC71580-54FE-459F-8459-3958FC25B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281" y="5372660"/>
              <a:ext cx="276891" cy="158510"/>
            </a:xfrm>
            <a:custGeom>
              <a:avLst/>
              <a:gdLst>
                <a:gd name="T0" fmla="*/ 61 w 138"/>
                <a:gd name="T1" fmla="*/ 2 h 79"/>
                <a:gd name="T2" fmla="*/ 49 w 138"/>
                <a:gd name="T3" fmla="*/ 11 h 79"/>
                <a:gd name="T4" fmla="*/ 43 w 138"/>
                <a:gd name="T5" fmla="*/ 14 h 79"/>
                <a:gd name="T6" fmla="*/ 35 w 138"/>
                <a:gd name="T7" fmla="*/ 14 h 79"/>
                <a:gd name="T8" fmla="*/ 24 w 138"/>
                <a:gd name="T9" fmla="*/ 15 h 79"/>
                <a:gd name="T10" fmla="*/ 13 w 138"/>
                <a:gd name="T11" fmla="*/ 14 h 79"/>
                <a:gd name="T12" fmla="*/ 2 w 138"/>
                <a:gd name="T13" fmla="*/ 23 h 79"/>
                <a:gd name="T14" fmla="*/ 6 w 138"/>
                <a:gd name="T15" fmla="*/ 25 h 79"/>
                <a:gd name="T16" fmla="*/ 6 w 138"/>
                <a:gd name="T17" fmla="*/ 29 h 79"/>
                <a:gd name="T18" fmla="*/ 10 w 138"/>
                <a:gd name="T19" fmla="*/ 34 h 79"/>
                <a:gd name="T20" fmla="*/ 11 w 138"/>
                <a:gd name="T21" fmla="*/ 36 h 79"/>
                <a:gd name="T22" fmla="*/ 26 w 138"/>
                <a:gd name="T23" fmla="*/ 35 h 79"/>
                <a:gd name="T24" fmla="*/ 30 w 138"/>
                <a:gd name="T25" fmla="*/ 37 h 79"/>
                <a:gd name="T26" fmla="*/ 34 w 138"/>
                <a:gd name="T27" fmla="*/ 41 h 79"/>
                <a:gd name="T28" fmla="*/ 41 w 138"/>
                <a:gd name="T29" fmla="*/ 52 h 79"/>
                <a:gd name="T30" fmla="*/ 48 w 138"/>
                <a:gd name="T31" fmla="*/ 62 h 79"/>
                <a:gd name="T32" fmla="*/ 52 w 138"/>
                <a:gd name="T33" fmla="*/ 65 h 79"/>
                <a:gd name="T34" fmla="*/ 54 w 138"/>
                <a:gd name="T35" fmla="*/ 70 h 79"/>
                <a:gd name="T36" fmla="*/ 63 w 138"/>
                <a:gd name="T37" fmla="*/ 73 h 79"/>
                <a:gd name="T38" fmla="*/ 69 w 138"/>
                <a:gd name="T39" fmla="*/ 75 h 79"/>
                <a:gd name="T40" fmla="*/ 74 w 138"/>
                <a:gd name="T41" fmla="*/ 78 h 79"/>
                <a:gd name="T42" fmla="*/ 85 w 138"/>
                <a:gd name="T43" fmla="*/ 72 h 79"/>
                <a:gd name="T44" fmla="*/ 86 w 138"/>
                <a:gd name="T45" fmla="*/ 67 h 79"/>
                <a:gd name="T46" fmla="*/ 95 w 138"/>
                <a:gd name="T47" fmla="*/ 64 h 79"/>
                <a:gd name="T48" fmla="*/ 99 w 138"/>
                <a:gd name="T49" fmla="*/ 68 h 79"/>
                <a:gd name="T50" fmla="*/ 101 w 138"/>
                <a:gd name="T51" fmla="*/ 69 h 79"/>
                <a:gd name="T52" fmla="*/ 104 w 138"/>
                <a:gd name="T53" fmla="*/ 71 h 79"/>
                <a:gd name="T54" fmla="*/ 107 w 138"/>
                <a:gd name="T55" fmla="*/ 70 h 79"/>
                <a:gd name="T56" fmla="*/ 109 w 138"/>
                <a:gd name="T57" fmla="*/ 65 h 79"/>
                <a:gd name="T58" fmla="*/ 112 w 138"/>
                <a:gd name="T59" fmla="*/ 62 h 79"/>
                <a:gd name="T60" fmla="*/ 113 w 138"/>
                <a:gd name="T61" fmla="*/ 58 h 79"/>
                <a:gd name="T62" fmla="*/ 119 w 138"/>
                <a:gd name="T63" fmla="*/ 55 h 79"/>
                <a:gd name="T64" fmla="*/ 127 w 138"/>
                <a:gd name="T65" fmla="*/ 56 h 79"/>
                <a:gd name="T66" fmla="*/ 134 w 138"/>
                <a:gd name="T67" fmla="*/ 56 h 79"/>
                <a:gd name="T68" fmla="*/ 136 w 138"/>
                <a:gd name="T69" fmla="*/ 52 h 79"/>
                <a:gd name="T70" fmla="*/ 137 w 138"/>
                <a:gd name="T71" fmla="*/ 46 h 79"/>
                <a:gd name="T72" fmla="*/ 133 w 138"/>
                <a:gd name="T73" fmla="*/ 43 h 79"/>
                <a:gd name="T74" fmla="*/ 127 w 138"/>
                <a:gd name="T75" fmla="*/ 43 h 79"/>
                <a:gd name="T76" fmla="*/ 124 w 138"/>
                <a:gd name="T77" fmla="*/ 34 h 79"/>
                <a:gd name="T78" fmla="*/ 118 w 138"/>
                <a:gd name="T79" fmla="*/ 33 h 79"/>
                <a:gd name="T80" fmla="*/ 107 w 138"/>
                <a:gd name="T81" fmla="*/ 34 h 79"/>
                <a:gd name="T82" fmla="*/ 105 w 138"/>
                <a:gd name="T83" fmla="*/ 28 h 79"/>
                <a:gd name="T84" fmla="*/ 107 w 138"/>
                <a:gd name="T85" fmla="*/ 22 h 79"/>
                <a:gd name="T86" fmla="*/ 99 w 138"/>
                <a:gd name="T87" fmla="*/ 20 h 79"/>
                <a:gd name="T88" fmla="*/ 96 w 138"/>
                <a:gd name="T89" fmla="*/ 16 h 79"/>
                <a:gd name="T90" fmla="*/ 91 w 138"/>
                <a:gd name="T91" fmla="*/ 14 h 79"/>
                <a:gd name="T92" fmla="*/ 84 w 138"/>
                <a:gd name="T93" fmla="*/ 9 h 79"/>
                <a:gd name="T94" fmla="*/ 79 w 138"/>
                <a:gd name="T95" fmla="*/ 10 h 79"/>
                <a:gd name="T96" fmla="*/ 74 w 138"/>
                <a:gd name="T97" fmla="*/ 8 h 79"/>
                <a:gd name="T98" fmla="*/ 66 w 138"/>
                <a:gd name="T99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8" h="79">
                  <a:moveTo>
                    <a:pt x="68" y="0"/>
                  </a:moveTo>
                  <a:lnTo>
                    <a:pt x="61" y="2"/>
                  </a:lnTo>
                  <a:lnTo>
                    <a:pt x="52" y="8"/>
                  </a:lnTo>
                  <a:lnTo>
                    <a:pt x="49" y="11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38" y="14"/>
                  </a:lnTo>
                  <a:lnTo>
                    <a:pt x="35" y="14"/>
                  </a:lnTo>
                  <a:lnTo>
                    <a:pt x="29" y="13"/>
                  </a:lnTo>
                  <a:lnTo>
                    <a:pt x="24" y="15"/>
                  </a:lnTo>
                  <a:lnTo>
                    <a:pt x="16" y="14"/>
                  </a:lnTo>
                  <a:lnTo>
                    <a:pt x="13" y="14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9" y="38"/>
                  </a:lnTo>
                  <a:lnTo>
                    <a:pt x="26" y="35"/>
                  </a:lnTo>
                  <a:lnTo>
                    <a:pt x="29" y="35"/>
                  </a:lnTo>
                  <a:lnTo>
                    <a:pt x="30" y="37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8" y="50"/>
                  </a:lnTo>
                  <a:lnTo>
                    <a:pt x="41" y="52"/>
                  </a:lnTo>
                  <a:lnTo>
                    <a:pt x="44" y="54"/>
                  </a:lnTo>
                  <a:lnTo>
                    <a:pt x="48" y="62"/>
                  </a:lnTo>
                  <a:lnTo>
                    <a:pt x="49" y="63"/>
                  </a:lnTo>
                  <a:lnTo>
                    <a:pt x="52" y="65"/>
                  </a:lnTo>
                  <a:lnTo>
                    <a:pt x="53" y="67"/>
                  </a:lnTo>
                  <a:lnTo>
                    <a:pt x="54" y="70"/>
                  </a:lnTo>
                  <a:lnTo>
                    <a:pt x="58" y="70"/>
                  </a:lnTo>
                  <a:lnTo>
                    <a:pt x="63" y="73"/>
                  </a:lnTo>
                  <a:lnTo>
                    <a:pt x="67" y="74"/>
                  </a:lnTo>
                  <a:lnTo>
                    <a:pt x="69" y="75"/>
                  </a:lnTo>
                  <a:lnTo>
                    <a:pt x="70" y="77"/>
                  </a:lnTo>
                  <a:lnTo>
                    <a:pt x="74" y="78"/>
                  </a:lnTo>
                  <a:lnTo>
                    <a:pt x="77" y="78"/>
                  </a:lnTo>
                  <a:lnTo>
                    <a:pt x="85" y="72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94" y="63"/>
                  </a:lnTo>
                  <a:lnTo>
                    <a:pt x="95" y="64"/>
                  </a:lnTo>
                  <a:lnTo>
                    <a:pt x="96" y="67"/>
                  </a:lnTo>
                  <a:lnTo>
                    <a:pt x="99" y="68"/>
                  </a:lnTo>
                  <a:lnTo>
                    <a:pt x="100" y="68"/>
                  </a:lnTo>
                  <a:lnTo>
                    <a:pt x="101" y="69"/>
                  </a:lnTo>
                  <a:lnTo>
                    <a:pt x="102" y="71"/>
                  </a:lnTo>
                  <a:lnTo>
                    <a:pt x="104" y="71"/>
                  </a:lnTo>
                  <a:lnTo>
                    <a:pt x="105" y="70"/>
                  </a:lnTo>
                  <a:lnTo>
                    <a:pt x="107" y="70"/>
                  </a:lnTo>
                  <a:lnTo>
                    <a:pt x="107" y="67"/>
                  </a:lnTo>
                  <a:lnTo>
                    <a:pt x="109" y="65"/>
                  </a:lnTo>
                  <a:lnTo>
                    <a:pt x="113" y="64"/>
                  </a:lnTo>
                  <a:lnTo>
                    <a:pt x="112" y="62"/>
                  </a:lnTo>
                  <a:lnTo>
                    <a:pt x="112" y="60"/>
                  </a:lnTo>
                  <a:lnTo>
                    <a:pt x="113" y="58"/>
                  </a:lnTo>
                  <a:lnTo>
                    <a:pt x="115" y="56"/>
                  </a:lnTo>
                  <a:lnTo>
                    <a:pt x="119" y="55"/>
                  </a:lnTo>
                  <a:lnTo>
                    <a:pt x="124" y="56"/>
                  </a:lnTo>
                  <a:lnTo>
                    <a:pt x="127" y="56"/>
                  </a:lnTo>
                  <a:lnTo>
                    <a:pt x="132" y="57"/>
                  </a:lnTo>
                  <a:lnTo>
                    <a:pt x="134" y="56"/>
                  </a:lnTo>
                  <a:lnTo>
                    <a:pt x="134" y="54"/>
                  </a:lnTo>
                  <a:lnTo>
                    <a:pt x="136" y="52"/>
                  </a:lnTo>
                  <a:lnTo>
                    <a:pt x="137" y="50"/>
                  </a:lnTo>
                  <a:lnTo>
                    <a:pt x="137" y="46"/>
                  </a:lnTo>
                  <a:lnTo>
                    <a:pt x="136" y="44"/>
                  </a:lnTo>
                  <a:lnTo>
                    <a:pt x="133" y="43"/>
                  </a:lnTo>
                  <a:lnTo>
                    <a:pt x="130" y="44"/>
                  </a:lnTo>
                  <a:lnTo>
                    <a:pt x="127" y="43"/>
                  </a:lnTo>
                  <a:lnTo>
                    <a:pt x="125" y="35"/>
                  </a:lnTo>
                  <a:lnTo>
                    <a:pt x="124" y="34"/>
                  </a:lnTo>
                  <a:lnTo>
                    <a:pt x="121" y="33"/>
                  </a:lnTo>
                  <a:lnTo>
                    <a:pt x="118" y="33"/>
                  </a:lnTo>
                  <a:lnTo>
                    <a:pt x="108" y="34"/>
                  </a:lnTo>
                  <a:lnTo>
                    <a:pt x="107" y="34"/>
                  </a:lnTo>
                  <a:lnTo>
                    <a:pt x="107" y="29"/>
                  </a:lnTo>
                  <a:lnTo>
                    <a:pt x="105" y="28"/>
                  </a:lnTo>
                  <a:lnTo>
                    <a:pt x="107" y="25"/>
                  </a:lnTo>
                  <a:lnTo>
                    <a:pt x="107" y="22"/>
                  </a:lnTo>
                  <a:lnTo>
                    <a:pt x="104" y="20"/>
                  </a:lnTo>
                  <a:lnTo>
                    <a:pt x="99" y="20"/>
                  </a:lnTo>
                  <a:lnTo>
                    <a:pt x="98" y="17"/>
                  </a:lnTo>
                  <a:lnTo>
                    <a:pt x="96" y="16"/>
                  </a:lnTo>
                  <a:lnTo>
                    <a:pt x="94" y="14"/>
                  </a:lnTo>
                  <a:lnTo>
                    <a:pt x="91" y="14"/>
                  </a:lnTo>
                  <a:lnTo>
                    <a:pt x="85" y="9"/>
                  </a:lnTo>
                  <a:lnTo>
                    <a:pt x="84" y="9"/>
                  </a:lnTo>
                  <a:lnTo>
                    <a:pt x="82" y="11"/>
                  </a:lnTo>
                  <a:lnTo>
                    <a:pt x="79" y="10"/>
                  </a:lnTo>
                  <a:lnTo>
                    <a:pt x="77" y="9"/>
                  </a:lnTo>
                  <a:lnTo>
                    <a:pt x="74" y="8"/>
                  </a:lnTo>
                  <a:lnTo>
                    <a:pt x="69" y="8"/>
                  </a:lnTo>
                  <a:lnTo>
                    <a:pt x="66" y="6"/>
                  </a:lnTo>
                  <a:lnTo>
                    <a:pt x="68" y="0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41" name="Freeform 427" descr="Papel carta">
              <a:extLst>
                <a:ext uri="{FF2B5EF4-FFF2-40B4-BE49-F238E27FC236}">
                  <a16:creationId xmlns:a16="http://schemas.microsoft.com/office/drawing/2014/main" id="{671C1954-316A-4A4F-AC0E-2AD76E2B3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034" y="5206124"/>
              <a:ext cx="969117" cy="696239"/>
            </a:xfrm>
            <a:custGeom>
              <a:avLst/>
              <a:gdLst>
                <a:gd name="T0" fmla="*/ 188 w 483"/>
                <a:gd name="T1" fmla="*/ 6 h 347"/>
                <a:gd name="T2" fmla="*/ 217 w 483"/>
                <a:gd name="T3" fmla="*/ 2 h 347"/>
                <a:gd name="T4" fmla="*/ 226 w 483"/>
                <a:gd name="T5" fmla="*/ 5 h 347"/>
                <a:gd name="T6" fmla="*/ 238 w 483"/>
                <a:gd name="T7" fmla="*/ 7 h 347"/>
                <a:gd name="T8" fmla="*/ 243 w 483"/>
                <a:gd name="T9" fmla="*/ 21 h 347"/>
                <a:gd name="T10" fmla="*/ 263 w 483"/>
                <a:gd name="T11" fmla="*/ 24 h 347"/>
                <a:gd name="T12" fmla="*/ 278 w 483"/>
                <a:gd name="T13" fmla="*/ 14 h 347"/>
                <a:gd name="T14" fmla="*/ 299 w 483"/>
                <a:gd name="T15" fmla="*/ 9 h 347"/>
                <a:gd name="T16" fmla="*/ 302 w 483"/>
                <a:gd name="T17" fmla="*/ 30 h 347"/>
                <a:gd name="T18" fmla="*/ 310 w 483"/>
                <a:gd name="T19" fmla="*/ 46 h 347"/>
                <a:gd name="T20" fmla="*/ 322 w 483"/>
                <a:gd name="T21" fmla="*/ 49 h 347"/>
                <a:gd name="T22" fmla="*/ 340 w 483"/>
                <a:gd name="T23" fmla="*/ 40 h 347"/>
                <a:gd name="T24" fmla="*/ 353 w 483"/>
                <a:gd name="T25" fmla="*/ 41 h 347"/>
                <a:gd name="T26" fmla="*/ 370 w 483"/>
                <a:gd name="T27" fmla="*/ 39 h 347"/>
                <a:gd name="T28" fmla="*/ 386 w 483"/>
                <a:gd name="T29" fmla="*/ 55 h 347"/>
                <a:gd name="T30" fmla="*/ 406 w 483"/>
                <a:gd name="T31" fmla="*/ 55 h 347"/>
                <a:gd name="T32" fmla="*/ 422 w 483"/>
                <a:gd name="T33" fmla="*/ 54 h 347"/>
                <a:gd name="T34" fmla="*/ 443 w 483"/>
                <a:gd name="T35" fmla="*/ 40 h 347"/>
                <a:gd name="T36" fmla="*/ 453 w 483"/>
                <a:gd name="T37" fmla="*/ 27 h 347"/>
                <a:gd name="T38" fmla="*/ 455 w 483"/>
                <a:gd name="T39" fmla="*/ 16 h 347"/>
                <a:gd name="T40" fmla="*/ 467 w 483"/>
                <a:gd name="T41" fmla="*/ 34 h 347"/>
                <a:gd name="T42" fmla="*/ 481 w 483"/>
                <a:gd name="T43" fmla="*/ 54 h 347"/>
                <a:gd name="T44" fmla="*/ 467 w 483"/>
                <a:gd name="T45" fmla="*/ 95 h 347"/>
                <a:gd name="T46" fmla="*/ 466 w 483"/>
                <a:gd name="T47" fmla="*/ 140 h 347"/>
                <a:gd name="T48" fmla="*/ 456 w 483"/>
                <a:gd name="T49" fmla="*/ 181 h 347"/>
                <a:gd name="T50" fmla="*/ 441 w 483"/>
                <a:gd name="T51" fmla="*/ 220 h 347"/>
                <a:gd name="T52" fmla="*/ 415 w 483"/>
                <a:gd name="T53" fmla="*/ 215 h 347"/>
                <a:gd name="T54" fmla="*/ 405 w 483"/>
                <a:gd name="T55" fmla="*/ 218 h 347"/>
                <a:gd name="T56" fmla="*/ 391 w 483"/>
                <a:gd name="T57" fmla="*/ 224 h 347"/>
                <a:gd name="T58" fmla="*/ 397 w 483"/>
                <a:gd name="T59" fmla="*/ 238 h 347"/>
                <a:gd name="T60" fmla="*/ 400 w 483"/>
                <a:gd name="T61" fmla="*/ 254 h 347"/>
                <a:gd name="T62" fmla="*/ 407 w 483"/>
                <a:gd name="T63" fmla="*/ 266 h 347"/>
                <a:gd name="T64" fmla="*/ 420 w 483"/>
                <a:gd name="T65" fmla="*/ 280 h 347"/>
                <a:gd name="T66" fmla="*/ 407 w 483"/>
                <a:gd name="T67" fmla="*/ 276 h 347"/>
                <a:gd name="T68" fmla="*/ 398 w 483"/>
                <a:gd name="T69" fmla="*/ 270 h 347"/>
                <a:gd name="T70" fmla="*/ 381 w 483"/>
                <a:gd name="T71" fmla="*/ 265 h 347"/>
                <a:gd name="T72" fmla="*/ 366 w 483"/>
                <a:gd name="T73" fmla="*/ 264 h 347"/>
                <a:gd name="T74" fmla="*/ 354 w 483"/>
                <a:gd name="T75" fmla="*/ 261 h 347"/>
                <a:gd name="T76" fmla="*/ 307 w 483"/>
                <a:gd name="T77" fmla="*/ 256 h 347"/>
                <a:gd name="T78" fmla="*/ 277 w 483"/>
                <a:gd name="T79" fmla="*/ 244 h 347"/>
                <a:gd name="T80" fmla="*/ 240 w 483"/>
                <a:gd name="T81" fmla="*/ 258 h 347"/>
                <a:gd name="T82" fmla="*/ 233 w 483"/>
                <a:gd name="T83" fmla="*/ 300 h 347"/>
                <a:gd name="T84" fmla="*/ 220 w 483"/>
                <a:gd name="T85" fmla="*/ 340 h 347"/>
                <a:gd name="T86" fmla="*/ 214 w 483"/>
                <a:gd name="T87" fmla="*/ 344 h 347"/>
                <a:gd name="T88" fmla="*/ 163 w 483"/>
                <a:gd name="T89" fmla="*/ 332 h 347"/>
                <a:gd name="T90" fmla="*/ 126 w 483"/>
                <a:gd name="T91" fmla="*/ 318 h 347"/>
                <a:gd name="T92" fmla="*/ 71 w 483"/>
                <a:gd name="T93" fmla="*/ 302 h 347"/>
                <a:gd name="T94" fmla="*/ 36 w 483"/>
                <a:gd name="T95" fmla="*/ 277 h 347"/>
                <a:gd name="T96" fmla="*/ 10 w 483"/>
                <a:gd name="T97" fmla="*/ 253 h 347"/>
                <a:gd name="T98" fmla="*/ 0 w 483"/>
                <a:gd name="T99" fmla="*/ 232 h 347"/>
                <a:gd name="T100" fmla="*/ 9 w 483"/>
                <a:gd name="T101" fmla="*/ 220 h 347"/>
                <a:gd name="T102" fmla="*/ 15 w 483"/>
                <a:gd name="T103" fmla="*/ 208 h 347"/>
                <a:gd name="T104" fmla="*/ 33 w 483"/>
                <a:gd name="T105" fmla="*/ 203 h 347"/>
                <a:gd name="T106" fmla="*/ 75 w 483"/>
                <a:gd name="T107" fmla="*/ 190 h 347"/>
                <a:gd name="T108" fmla="*/ 107 w 483"/>
                <a:gd name="T109" fmla="*/ 166 h 347"/>
                <a:gd name="T110" fmla="*/ 144 w 483"/>
                <a:gd name="T111" fmla="*/ 154 h 347"/>
                <a:gd name="T112" fmla="*/ 162 w 483"/>
                <a:gd name="T113" fmla="*/ 125 h 347"/>
                <a:gd name="T114" fmla="*/ 137 w 483"/>
                <a:gd name="T115" fmla="*/ 108 h 347"/>
                <a:gd name="T116" fmla="*/ 126 w 483"/>
                <a:gd name="T117" fmla="*/ 94 h 347"/>
                <a:gd name="T118" fmla="*/ 134 w 483"/>
                <a:gd name="T119" fmla="*/ 66 h 347"/>
                <a:gd name="T120" fmla="*/ 103 w 483"/>
                <a:gd name="T121" fmla="*/ 55 h 347"/>
                <a:gd name="T122" fmla="*/ 95 w 483"/>
                <a:gd name="T123" fmla="*/ 34 h 347"/>
                <a:gd name="T124" fmla="*/ 145 w 483"/>
                <a:gd name="T125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3" h="347">
                  <a:moveTo>
                    <a:pt x="161" y="16"/>
                  </a:moveTo>
                  <a:lnTo>
                    <a:pt x="161" y="14"/>
                  </a:lnTo>
                  <a:lnTo>
                    <a:pt x="174" y="8"/>
                  </a:lnTo>
                  <a:lnTo>
                    <a:pt x="180" y="10"/>
                  </a:lnTo>
                  <a:lnTo>
                    <a:pt x="181" y="9"/>
                  </a:lnTo>
                  <a:lnTo>
                    <a:pt x="185" y="7"/>
                  </a:lnTo>
                  <a:lnTo>
                    <a:pt x="188" y="6"/>
                  </a:lnTo>
                  <a:lnTo>
                    <a:pt x="194" y="9"/>
                  </a:lnTo>
                  <a:lnTo>
                    <a:pt x="208" y="4"/>
                  </a:lnTo>
                  <a:lnTo>
                    <a:pt x="212" y="2"/>
                  </a:lnTo>
                  <a:lnTo>
                    <a:pt x="213" y="1"/>
                  </a:lnTo>
                  <a:lnTo>
                    <a:pt x="214" y="1"/>
                  </a:lnTo>
                  <a:lnTo>
                    <a:pt x="216" y="1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1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4" y="2"/>
                  </a:lnTo>
                  <a:lnTo>
                    <a:pt x="225" y="4"/>
                  </a:lnTo>
                  <a:lnTo>
                    <a:pt x="226" y="5"/>
                  </a:lnTo>
                  <a:lnTo>
                    <a:pt x="228" y="4"/>
                  </a:lnTo>
                  <a:lnTo>
                    <a:pt x="230" y="0"/>
                  </a:lnTo>
                  <a:lnTo>
                    <a:pt x="231" y="0"/>
                  </a:lnTo>
                  <a:lnTo>
                    <a:pt x="237" y="1"/>
                  </a:lnTo>
                  <a:lnTo>
                    <a:pt x="237" y="2"/>
                  </a:lnTo>
                  <a:lnTo>
                    <a:pt x="236" y="7"/>
                  </a:lnTo>
                  <a:lnTo>
                    <a:pt x="238" y="7"/>
                  </a:lnTo>
                  <a:lnTo>
                    <a:pt x="239" y="9"/>
                  </a:lnTo>
                  <a:lnTo>
                    <a:pt x="240" y="10"/>
                  </a:lnTo>
                  <a:lnTo>
                    <a:pt x="238" y="13"/>
                  </a:lnTo>
                  <a:lnTo>
                    <a:pt x="239" y="16"/>
                  </a:lnTo>
                  <a:lnTo>
                    <a:pt x="239" y="17"/>
                  </a:lnTo>
                  <a:lnTo>
                    <a:pt x="241" y="20"/>
                  </a:lnTo>
                  <a:lnTo>
                    <a:pt x="243" y="21"/>
                  </a:lnTo>
                  <a:lnTo>
                    <a:pt x="247" y="23"/>
                  </a:lnTo>
                  <a:lnTo>
                    <a:pt x="251" y="19"/>
                  </a:lnTo>
                  <a:lnTo>
                    <a:pt x="252" y="22"/>
                  </a:lnTo>
                  <a:lnTo>
                    <a:pt x="257" y="24"/>
                  </a:lnTo>
                  <a:lnTo>
                    <a:pt x="258" y="23"/>
                  </a:lnTo>
                  <a:lnTo>
                    <a:pt x="260" y="23"/>
                  </a:lnTo>
                  <a:lnTo>
                    <a:pt x="263" y="24"/>
                  </a:lnTo>
                  <a:lnTo>
                    <a:pt x="264" y="23"/>
                  </a:lnTo>
                  <a:lnTo>
                    <a:pt x="266" y="23"/>
                  </a:lnTo>
                  <a:lnTo>
                    <a:pt x="270" y="21"/>
                  </a:lnTo>
                  <a:lnTo>
                    <a:pt x="270" y="20"/>
                  </a:lnTo>
                  <a:lnTo>
                    <a:pt x="273" y="19"/>
                  </a:lnTo>
                  <a:lnTo>
                    <a:pt x="276" y="16"/>
                  </a:lnTo>
                  <a:lnTo>
                    <a:pt x="278" y="14"/>
                  </a:lnTo>
                  <a:lnTo>
                    <a:pt x="278" y="11"/>
                  </a:lnTo>
                  <a:lnTo>
                    <a:pt x="279" y="9"/>
                  </a:lnTo>
                  <a:lnTo>
                    <a:pt x="283" y="11"/>
                  </a:lnTo>
                  <a:lnTo>
                    <a:pt x="285" y="10"/>
                  </a:lnTo>
                  <a:lnTo>
                    <a:pt x="295" y="10"/>
                  </a:lnTo>
                  <a:lnTo>
                    <a:pt x="298" y="7"/>
                  </a:lnTo>
                  <a:lnTo>
                    <a:pt x="299" y="9"/>
                  </a:lnTo>
                  <a:lnTo>
                    <a:pt x="301" y="10"/>
                  </a:lnTo>
                  <a:lnTo>
                    <a:pt x="301" y="19"/>
                  </a:lnTo>
                  <a:lnTo>
                    <a:pt x="302" y="21"/>
                  </a:lnTo>
                  <a:lnTo>
                    <a:pt x="303" y="23"/>
                  </a:lnTo>
                  <a:lnTo>
                    <a:pt x="302" y="25"/>
                  </a:lnTo>
                  <a:lnTo>
                    <a:pt x="303" y="28"/>
                  </a:lnTo>
                  <a:lnTo>
                    <a:pt x="302" y="30"/>
                  </a:lnTo>
                  <a:lnTo>
                    <a:pt x="302" y="33"/>
                  </a:lnTo>
                  <a:lnTo>
                    <a:pt x="301" y="36"/>
                  </a:lnTo>
                  <a:lnTo>
                    <a:pt x="303" y="37"/>
                  </a:lnTo>
                  <a:lnTo>
                    <a:pt x="305" y="39"/>
                  </a:lnTo>
                  <a:lnTo>
                    <a:pt x="305" y="42"/>
                  </a:lnTo>
                  <a:lnTo>
                    <a:pt x="305" y="44"/>
                  </a:lnTo>
                  <a:lnTo>
                    <a:pt x="310" y="46"/>
                  </a:lnTo>
                  <a:lnTo>
                    <a:pt x="312" y="46"/>
                  </a:lnTo>
                  <a:lnTo>
                    <a:pt x="314" y="47"/>
                  </a:lnTo>
                  <a:lnTo>
                    <a:pt x="315" y="49"/>
                  </a:lnTo>
                  <a:lnTo>
                    <a:pt x="317" y="51"/>
                  </a:lnTo>
                  <a:lnTo>
                    <a:pt x="319" y="51"/>
                  </a:lnTo>
                  <a:lnTo>
                    <a:pt x="321" y="49"/>
                  </a:lnTo>
                  <a:lnTo>
                    <a:pt x="322" y="49"/>
                  </a:lnTo>
                  <a:lnTo>
                    <a:pt x="324" y="49"/>
                  </a:lnTo>
                  <a:lnTo>
                    <a:pt x="325" y="48"/>
                  </a:lnTo>
                  <a:lnTo>
                    <a:pt x="327" y="46"/>
                  </a:lnTo>
                  <a:lnTo>
                    <a:pt x="330" y="44"/>
                  </a:lnTo>
                  <a:lnTo>
                    <a:pt x="333" y="43"/>
                  </a:lnTo>
                  <a:lnTo>
                    <a:pt x="338" y="40"/>
                  </a:lnTo>
                  <a:lnTo>
                    <a:pt x="340" y="40"/>
                  </a:lnTo>
                  <a:lnTo>
                    <a:pt x="341" y="41"/>
                  </a:lnTo>
                  <a:lnTo>
                    <a:pt x="344" y="41"/>
                  </a:lnTo>
                  <a:lnTo>
                    <a:pt x="345" y="43"/>
                  </a:lnTo>
                  <a:lnTo>
                    <a:pt x="347" y="43"/>
                  </a:lnTo>
                  <a:lnTo>
                    <a:pt x="348" y="41"/>
                  </a:lnTo>
                  <a:lnTo>
                    <a:pt x="350" y="40"/>
                  </a:lnTo>
                  <a:lnTo>
                    <a:pt x="353" y="41"/>
                  </a:lnTo>
                  <a:lnTo>
                    <a:pt x="354" y="41"/>
                  </a:lnTo>
                  <a:lnTo>
                    <a:pt x="356" y="40"/>
                  </a:lnTo>
                  <a:lnTo>
                    <a:pt x="360" y="40"/>
                  </a:lnTo>
                  <a:lnTo>
                    <a:pt x="361" y="39"/>
                  </a:lnTo>
                  <a:lnTo>
                    <a:pt x="365" y="37"/>
                  </a:lnTo>
                  <a:lnTo>
                    <a:pt x="367" y="37"/>
                  </a:lnTo>
                  <a:lnTo>
                    <a:pt x="370" y="39"/>
                  </a:lnTo>
                  <a:lnTo>
                    <a:pt x="374" y="46"/>
                  </a:lnTo>
                  <a:lnTo>
                    <a:pt x="374" y="49"/>
                  </a:lnTo>
                  <a:lnTo>
                    <a:pt x="375" y="50"/>
                  </a:lnTo>
                  <a:lnTo>
                    <a:pt x="375" y="53"/>
                  </a:lnTo>
                  <a:lnTo>
                    <a:pt x="377" y="54"/>
                  </a:lnTo>
                  <a:lnTo>
                    <a:pt x="381" y="55"/>
                  </a:lnTo>
                  <a:lnTo>
                    <a:pt x="386" y="55"/>
                  </a:lnTo>
                  <a:lnTo>
                    <a:pt x="388" y="56"/>
                  </a:lnTo>
                  <a:lnTo>
                    <a:pt x="390" y="55"/>
                  </a:lnTo>
                  <a:lnTo>
                    <a:pt x="391" y="55"/>
                  </a:lnTo>
                  <a:lnTo>
                    <a:pt x="396" y="57"/>
                  </a:lnTo>
                  <a:lnTo>
                    <a:pt x="399" y="55"/>
                  </a:lnTo>
                  <a:lnTo>
                    <a:pt x="403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1" y="55"/>
                  </a:lnTo>
                  <a:lnTo>
                    <a:pt x="412" y="55"/>
                  </a:lnTo>
                  <a:lnTo>
                    <a:pt x="414" y="55"/>
                  </a:lnTo>
                  <a:lnTo>
                    <a:pt x="417" y="55"/>
                  </a:lnTo>
                  <a:lnTo>
                    <a:pt x="420" y="54"/>
                  </a:lnTo>
                  <a:lnTo>
                    <a:pt x="422" y="54"/>
                  </a:lnTo>
                  <a:lnTo>
                    <a:pt x="424" y="55"/>
                  </a:lnTo>
                  <a:lnTo>
                    <a:pt x="426" y="54"/>
                  </a:lnTo>
                  <a:lnTo>
                    <a:pt x="428" y="53"/>
                  </a:lnTo>
                  <a:lnTo>
                    <a:pt x="432" y="52"/>
                  </a:lnTo>
                  <a:lnTo>
                    <a:pt x="433" y="49"/>
                  </a:lnTo>
                  <a:lnTo>
                    <a:pt x="442" y="43"/>
                  </a:lnTo>
                  <a:lnTo>
                    <a:pt x="443" y="40"/>
                  </a:lnTo>
                  <a:lnTo>
                    <a:pt x="444" y="39"/>
                  </a:lnTo>
                  <a:lnTo>
                    <a:pt x="449" y="38"/>
                  </a:lnTo>
                  <a:lnTo>
                    <a:pt x="452" y="36"/>
                  </a:lnTo>
                  <a:lnTo>
                    <a:pt x="454" y="34"/>
                  </a:lnTo>
                  <a:lnTo>
                    <a:pt x="454" y="30"/>
                  </a:lnTo>
                  <a:lnTo>
                    <a:pt x="452" y="30"/>
                  </a:lnTo>
                  <a:lnTo>
                    <a:pt x="453" y="27"/>
                  </a:lnTo>
                  <a:lnTo>
                    <a:pt x="454" y="24"/>
                  </a:lnTo>
                  <a:lnTo>
                    <a:pt x="455" y="23"/>
                  </a:lnTo>
                  <a:lnTo>
                    <a:pt x="455" y="22"/>
                  </a:lnTo>
                  <a:lnTo>
                    <a:pt x="452" y="17"/>
                  </a:lnTo>
                  <a:lnTo>
                    <a:pt x="450" y="17"/>
                  </a:lnTo>
                  <a:lnTo>
                    <a:pt x="448" y="13"/>
                  </a:lnTo>
                  <a:lnTo>
                    <a:pt x="455" y="16"/>
                  </a:lnTo>
                  <a:lnTo>
                    <a:pt x="458" y="16"/>
                  </a:lnTo>
                  <a:lnTo>
                    <a:pt x="461" y="17"/>
                  </a:lnTo>
                  <a:lnTo>
                    <a:pt x="466" y="25"/>
                  </a:lnTo>
                  <a:lnTo>
                    <a:pt x="467" y="27"/>
                  </a:lnTo>
                  <a:lnTo>
                    <a:pt x="467" y="30"/>
                  </a:lnTo>
                  <a:lnTo>
                    <a:pt x="467" y="33"/>
                  </a:lnTo>
                  <a:lnTo>
                    <a:pt x="467" y="34"/>
                  </a:lnTo>
                  <a:lnTo>
                    <a:pt x="469" y="37"/>
                  </a:lnTo>
                  <a:lnTo>
                    <a:pt x="474" y="40"/>
                  </a:lnTo>
                  <a:lnTo>
                    <a:pt x="477" y="43"/>
                  </a:lnTo>
                  <a:lnTo>
                    <a:pt x="481" y="45"/>
                  </a:lnTo>
                  <a:lnTo>
                    <a:pt x="481" y="49"/>
                  </a:lnTo>
                  <a:lnTo>
                    <a:pt x="481" y="52"/>
                  </a:lnTo>
                  <a:lnTo>
                    <a:pt x="481" y="54"/>
                  </a:lnTo>
                  <a:lnTo>
                    <a:pt x="482" y="55"/>
                  </a:lnTo>
                  <a:lnTo>
                    <a:pt x="482" y="64"/>
                  </a:lnTo>
                  <a:lnTo>
                    <a:pt x="481" y="72"/>
                  </a:lnTo>
                  <a:lnTo>
                    <a:pt x="472" y="88"/>
                  </a:lnTo>
                  <a:lnTo>
                    <a:pt x="468" y="90"/>
                  </a:lnTo>
                  <a:lnTo>
                    <a:pt x="468" y="91"/>
                  </a:lnTo>
                  <a:lnTo>
                    <a:pt x="467" y="95"/>
                  </a:lnTo>
                  <a:lnTo>
                    <a:pt x="467" y="97"/>
                  </a:lnTo>
                  <a:lnTo>
                    <a:pt x="466" y="108"/>
                  </a:lnTo>
                  <a:lnTo>
                    <a:pt x="466" y="119"/>
                  </a:lnTo>
                  <a:lnTo>
                    <a:pt x="464" y="124"/>
                  </a:lnTo>
                  <a:lnTo>
                    <a:pt x="464" y="129"/>
                  </a:lnTo>
                  <a:lnTo>
                    <a:pt x="466" y="134"/>
                  </a:lnTo>
                  <a:lnTo>
                    <a:pt x="466" y="140"/>
                  </a:lnTo>
                  <a:lnTo>
                    <a:pt x="465" y="141"/>
                  </a:lnTo>
                  <a:lnTo>
                    <a:pt x="463" y="151"/>
                  </a:lnTo>
                  <a:lnTo>
                    <a:pt x="462" y="164"/>
                  </a:lnTo>
                  <a:lnTo>
                    <a:pt x="459" y="173"/>
                  </a:lnTo>
                  <a:lnTo>
                    <a:pt x="456" y="178"/>
                  </a:lnTo>
                  <a:lnTo>
                    <a:pt x="456" y="180"/>
                  </a:lnTo>
                  <a:lnTo>
                    <a:pt x="456" y="181"/>
                  </a:lnTo>
                  <a:lnTo>
                    <a:pt x="455" y="186"/>
                  </a:lnTo>
                  <a:lnTo>
                    <a:pt x="455" y="189"/>
                  </a:lnTo>
                  <a:lnTo>
                    <a:pt x="454" y="189"/>
                  </a:lnTo>
                  <a:lnTo>
                    <a:pt x="449" y="194"/>
                  </a:lnTo>
                  <a:lnTo>
                    <a:pt x="448" y="196"/>
                  </a:lnTo>
                  <a:lnTo>
                    <a:pt x="446" y="201"/>
                  </a:lnTo>
                  <a:lnTo>
                    <a:pt x="441" y="220"/>
                  </a:lnTo>
                  <a:lnTo>
                    <a:pt x="434" y="217"/>
                  </a:lnTo>
                  <a:lnTo>
                    <a:pt x="427" y="217"/>
                  </a:lnTo>
                  <a:lnTo>
                    <a:pt x="424" y="216"/>
                  </a:lnTo>
                  <a:lnTo>
                    <a:pt x="420" y="216"/>
                  </a:lnTo>
                  <a:lnTo>
                    <a:pt x="419" y="216"/>
                  </a:lnTo>
                  <a:lnTo>
                    <a:pt x="416" y="216"/>
                  </a:lnTo>
                  <a:lnTo>
                    <a:pt x="415" y="215"/>
                  </a:lnTo>
                  <a:lnTo>
                    <a:pt x="414" y="214"/>
                  </a:lnTo>
                  <a:lnTo>
                    <a:pt x="412" y="216"/>
                  </a:lnTo>
                  <a:lnTo>
                    <a:pt x="410" y="220"/>
                  </a:lnTo>
                  <a:lnTo>
                    <a:pt x="409" y="220"/>
                  </a:lnTo>
                  <a:lnTo>
                    <a:pt x="407" y="221"/>
                  </a:lnTo>
                  <a:lnTo>
                    <a:pt x="405" y="220"/>
                  </a:lnTo>
                  <a:lnTo>
                    <a:pt x="405" y="218"/>
                  </a:lnTo>
                  <a:lnTo>
                    <a:pt x="404" y="216"/>
                  </a:lnTo>
                  <a:lnTo>
                    <a:pt x="403" y="215"/>
                  </a:lnTo>
                  <a:lnTo>
                    <a:pt x="400" y="214"/>
                  </a:lnTo>
                  <a:lnTo>
                    <a:pt x="396" y="215"/>
                  </a:lnTo>
                  <a:lnTo>
                    <a:pt x="392" y="218"/>
                  </a:lnTo>
                  <a:lnTo>
                    <a:pt x="391" y="220"/>
                  </a:lnTo>
                  <a:lnTo>
                    <a:pt x="391" y="224"/>
                  </a:lnTo>
                  <a:lnTo>
                    <a:pt x="393" y="227"/>
                  </a:lnTo>
                  <a:lnTo>
                    <a:pt x="395" y="229"/>
                  </a:lnTo>
                  <a:lnTo>
                    <a:pt x="396" y="231"/>
                  </a:lnTo>
                  <a:lnTo>
                    <a:pt x="397" y="231"/>
                  </a:lnTo>
                  <a:lnTo>
                    <a:pt x="396" y="234"/>
                  </a:lnTo>
                  <a:lnTo>
                    <a:pt x="396" y="236"/>
                  </a:lnTo>
                  <a:lnTo>
                    <a:pt x="397" y="238"/>
                  </a:lnTo>
                  <a:lnTo>
                    <a:pt x="398" y="240"/>
                  </a:lnTo>
                  <a:lnTo>
                    <a:pt x="399" y="241"/>
                  </a:lnTo>
                  <a:lnTo>
                    <a:pt x="397" y="245"/>
                  </a:lnTo>
                  <a:lnTo>
                    <a:pt x="398" y="246"/>
                  </a:lnTo>
                  <a:lnTo>
                    <a:pt x="398" y="249"/>
                  </a:lnTo>
                  <a:lnTo>
                    <a:pt x="399" y="251"/>
                  </a:lnTo>
                  <a:lnTo>
                    <a:pt x="400" y="254"/>
                  </a:lnTo>
                  <a:lnTo>
                    <a:pt x="400" y="256"/>
                  </a:lnTo>
                  <a:lnTo>
                    <a:pt x="400" y="258"/>
                  </a:lnTo>
                  <a:lnTo>
                    <a:pt x="401" y="261"/>
                  </a:lnTo>
                  <a:lnTo>
                    <a:pt x="402" y="262"/>
                  </a:lnTo>
                  <a:lnTo>
                    <a:pt x="403" y="263"/>
                  </a:lnTo>
                  <a:lnTo>
                    <a:pt x="406" y="265"/>
                  </a:lnTo>
                  <a:lnTo>
                    <a:pt x="407" y="266"/>
                  </a:lnTo>
                  <a:lnTo>
                    <a:pt x="409" y="267"/>
                  </a:lnTo>
                  <a:lnTo>
                    <a:pt x="414" y="269"/>
                  </a:lnTo>
                  <a:lnTo>
                    <a:pt x="417" y="272"/>
                  </a:lnTo>
                  <a:lnTo>
                    <a:pt x="418" y="273"/>
                  </a:lnTo>
                  <a:lnTo>
                    <a:pt x="422" y="276"/>
                  </a:lnTo>
                  <a:lnTo>
                    <a:pt x="422" y="278"/>
                  </a:lnTo>
                  <a:lnTo>
                    <a:pt x="420" y="280"/>
                  </a:lnTo>
                  <a:lnTo>
                    <a:pt x="417" y="281"/>
                  </a:lnTo>
                  <a:lnTo>
                    <a:pt x="416" y="283"/>
                  </a:lnTo>
                  <a:lnTo>
                    <a:pt x="409" y="283"/>
                  </a:lnTo>
                  <a:lnTo>
                    <a:pt x="408" y="283"/>
                  </a:lnTo>
                  <a:lnTo>
                    <a:pt x="408" y="280"/>
                  </a:lnTo>
                  <a:lnTo>
                    <a:pt x="407" y="278"/>
                  </a:lnTo>
                  <a:lnTo>
                    <a:pt x="407" y="276"/>
                  </a:lnTo>
                  <a:lnTo>
                    <a:pt x="407" y="274"/>
                  </a:lnTo>
                  <a:lnTo>
                    <a:pt x="405" y="274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0" y="273"/>
                  </a:lnTo>
                  <a:lnTo>
                    <a:pt x="399" y="272"/>
                  </a:lnTo>
                  <a:lnTo>
                    <a:pt x="398" y="270"/>
                  </a:lnTo>
                  <a:lnTo>
                    <a:pt x="397" y="269"/>
                  </a:lnTo>
                  <a:lnTo>
                    <a:pt x="396" y="268"/>
                  </a:lnTo>
                  <a:lnTo>
                    <a:pt x="394" y="267"/>
                  </a:lnTo>
                  <a:lnTo>
                    <a:pt x="393" y="268"/>
                  </a:lnTo>
                  <a:lnTo>
                    <a:pt x="385" y="268"/>
                  </a:lnTo>
                  <a:lnTo>
                    <a:pt x="383" y="267"/>
                  </a:lnTo>
                  <a:lnTo>
                    <a:pt x="381" y="265"/>
                  </a:lnTo>
                  <a:lnTo>
                    <a:pt x="378" y="264"/>
                  </a:lnTo>
                  <a:lnTo>
                    <a:pt x="378" y="266"/>
                  </a:lnTo>
                  <a:lnTo>
                    <a:pt x="377" y="267"/>
                  </a:lnTo>
                  <a:lnTo>
                    <a:pt x="374" y="266"/>
                  </a:lnTo>
                  <a:lnTo>
                    <a:pt x="368" y="266"/>
                  </a:lnTo>
                  <a:lnTo>
                    <a:pt x="367" y="264"/>
                  </a:lnTo>
                  <a:lnTo>
                    <a:pt x="366" y="264"/>
                  </a:lnTo>
                  <a:lnTo>
                    <a:pt x="365" y="263"/>
                  </a:lnTo>
                  <a:lnTo>
                    <a:pt x="363" y="262"/>
                  </a:lnTo>
                  <a:lnTo>
                    <a:pt x="362" y="260"/>
                  </a:lnTo>
                  <a:lnTo>
                    <a:pt x="360" y="260"/>
                  </a:lnTo>
                  <a:lnTo>
                    <a:pt x="359" y="260"/>
                  </a:lnTo>
                  <a:lnTo>
                    <a:pt x="357" y="261"/>
                  </a:lnTo>
                  <a:lnTo>
                    <a:pt x="354" y="261"/>
                  </a:lnTo>
                  <a:lnTo>
                    <a:pt x="353" y="260"/>
                  </a:lnTo>
                  <a:lnTo>
                    <a:pt x="347" y="258"/>
                  </a:lnTo>
                  <a:lnTo>
                    <a:pt x="338" y="253"/>
                  </a:lnTo>
                  <a:lnTo>
                    <a:pt x="336" y="251"/>
                  </a:lnTo>
                  <a:lnTo>
                    <a:pt x="317" y="255"/>
                  </a:lnTo>
                  <a:lnTo>
                    <a:pt x="308" y="255"/>
                  </a:lnTo>
                  <a:lnTo>
                    <a:pt x="307" y="256"/>
                  </a:lnTo>
                  <a:lnTo>
                    <a:pt x="304" y="256"/>
                  </a:lnTo>
                  <a:lnTo>
                    <a:pt x="299" y="258"/>
                  </a:lnTo>
                  <a:lnTo>
                    <a:pt x="288" y="257"/>
                  </a:lnTo>
                  <a:lnTo>
                    <a:pt x="286" y="256"/>
                  </a:lnTo>
                  <a:lnTo>
                    <a:pt x="284" y="253"/>
                  </a:lnTo>
                  <a:lnTo>
                    <a:pt x="280" y="245"/>
                  </a:lnTo>
                  <a:lnTo>
                    <a:pt x="277" y="244"/>
                  </a:lnTo>
                  <a:lnTo>
                    <a:pt x="266" y="245"/>
                  </a:lnTo>
                  <a:lnTo>
                    <a:pt x="261" y="247"/>
                  </a:lnTo>
                  <a:lnTo>
                    <a:pt x="261" y="246"/>
                  </a:lnTo>
                  <a:lnTo>
                    <a:pt x="256" y="245"/>
                  </a:lnTo>
                  <a:lnTo>
                    <a:pt x="252" y="246"/>
                  </a:lnTo>
                  <a:lnTo>
                    <a:pt x="246" y="250"/>
                  </a:lnTo>
                  <a:lnTo>
                    <a:pt x="240" y="258"/>
                  </a:lnTo>
                  <a:lnTo>
                    <a:pt x="239" y="269"/>
                  </a:lnTo>
                  <a:lnTo>
                    <a:pt x="245" y="281"/>
                  </a:lnTo>
                  <a:lnTo>
                    <a:pt x="246" y="288"/>
                  </a:lnTo>
                  <a:lnTo>
                    <a:pt x="244" y="289"/>
                  </a:lnTo>
                  <a:lnTo>
                    <a:pt x="243" y="290"/>
                  </a:lnTo>
                  <a:lnTo>
                    <a:pt x="234" y="298"/>
                  </a:lnTo>
                  <a:lnTo>
                    <a:pt x="233" y="300"/>
                  </a:lnTo>
                  <a:lnTo>
                    <a:pt x="231" y="299"/>
                  </a:lnTo>
                  <a:lnTo>
                    <a:pt x="228" y="299"/>
                  </a:lnTo>
                  <a:lnTo>
                    <a:pt x="226" y="301"/>
                  </a:lnTo>
                  <a:lnTo>
                    <a:pt x="218" y="308"/>
                  </a:lnTo>
                  <a:lnTo>
                    <a:pt x="218" y="332"/>
                  </a:lnTo>
                  <a:lnTo>
                    <a:pt x="219" y="338"/>
                  </a:lnTo>
                  <a:lnTo>
                    <a:pt x="220" y="340"/>
                  </a:lnTo>
                  <a:lnTo>
                    <a:pt x="221" y="341"/>
                  </a:lnTo>
                  <a:lnTo>
                    <a:pt x="221" y="343"/>
                  </a:lnTo>
                  <a:lnTo>
                    <a:pt x="219" y="344"/>
                  </a:lnTo>
                  <a:lnTo>
                    <a:pt x="218" y="343"/>
                  </a:lnTo>
                  <a:lnTo>
                    <a:pt x="218" y="344"/>
                  </a:lnTo>
                  <a:lnTo>
                    <a:pt x="217" y="346"/>
                  </a:lnTo>
                  <a:lnTo>
                    <a:pt x="214" y="344"/>
                  </a:lnTo>
                  <a:lnTo>
                    <a:pt x="212" y="343"/>
                  </a:lnTo>
                  <a:lnTo>
                    <a:pt x="210" y="342"/>
                  </a:lnTo>
                  <a:lnTo>
                    <a:pt x="204" y="341"/>
                  </a:lnTo>
                  <a:lnTo>
                    <a:pt x="188" y="337"/>
                  </a:lnTo>
                  <a:lnTo>
                    <a:pt x="185" y="337"/>
                  </a:lnTo>
                  <a:lnTo>
                    <a:pt x="181" y="334"/>
                  </a:lnTo>
                  <a:lnTo>
                    <a:pt x="163" y="332"/>
                  </a:lnTo>
                  <a:lnTo>
                    <a:pt x="159" y="332"/>
                  </a:lnTo>
                  <a:lnTo>
                    <a:pt x="155" y="333"/>
                  </a:lnTo>
                  <a:lnTo>
                    <a:pt x="149" y="331"/>
                  </a:lnTo>
                  <a:lnTo>
                    <a:pt x="143" y="328"/>
                  </a:lnTo>
                  <a:lnTo>
                    <a:pt x="138" y="326"/>
                  </a:lnTo>
                  <a:lnTo>
                    <a:pt x="133" y="322"/>
                  </a:lnTo>
                  <a:lnTo>
                    <a:pt x="126" y="318"/>
                  </a:lnTo>
                  <a:lnTo>
                    <a:pt x="121" y="315"/>
                  </a:lnTo>
                  <a:lnTo>
                    <a:pt x="117" y="313"/>
                  </a:lnTo>
                  <a:lnTo>
                    <a:pt x="101" y="309"/>
                  </a:lnTo>
                  <a:lnTo>
                    <a:pt x="97" y="307"/>
                  </a:lnTo>
                  <a:lnTo>
                    <a:pt x="90" y="308"/>
                  </a:lnTo>
                  <a:lnTo>
                    <a:pt x="74" y="303"/>
                  </a:lnTo>
                  <a:lnTo>
                    <a:pt x="71" y="302"/>
                  </a:lnTo>
                  <a:lnTo>
                    <a:pt x="66" y="302"/>
                  </a:lnTo>
                  <a:lnTo>
                    <a:pt x="59" y="298"/>
                  </a:lnTo>
                  <a:lnTo>
                    <a:pt x="56" y="297"/>
                  </a:lnTo>
                  <a:lnTo>
                    <a:pt x="52" y="294"/>
                  </a:lnTo>
                  <a:lnTo>
                    <a:pt x="46" y="292"/>
                  </a:lnTo>
                  <a:lnTo>
                    <a:pt x="43" y="290"/>
                  </a:lnTo>
                  <a:lnTo>
                    <a:pt x="36" y="277"/>
                  </a:lnTo>
                  <a:lnTo>
                    <a:pt x="33" y="272"/>
                  </a:lnTo>
                  <a:lnTo>
                    <a:pt x="32" y="269"/>
                  </a:lnTo>
                  <a:lnTo>
                    <a:pt x="18" y="256"/>
                  </a:lnTo>
                  <a:lnTo>
                    <a:pt x="16" y="256"/>
                  </a:lnTo>
                  <a:lnTo>
                    <a:pt x="15" y="254"/>
                  </a:lnTo>
                  <a:lnTo>
                    <a:pt x="13" y="253"/>
                  </a:lnTo>
                  <a:lnTo>
                    <a:pt x="10" y="253"/>
                  </a:lnTo>
                  <a:lnTo>
                    <a:pt x="10" y="252"/>
                  </a:lnTo>
                  <a:lnTo>
                    <a:pt x="12" y="251"/>
                  </a:lnTo>
                  <a:lnTo>
                    <a:pt x="15" y="247"/>
                  </a:lnTo>
                  <a:lnTo>
                    <a:pt x="14" y="245"/>
                  </a:lnTo>
                  <a:lnTo>
                    <a:pt x="12" y="244"/>
                  </a:lnTo>
                  <a:lnTo>
                    <a:pt x="4" y="233"/>
                  </a:lnTo>
                  <a:lnTo>
                    <a:pt x="0" y="232"/>
                  </a:lnTo>
                  <a:lnTo>
                    <a:pt x="1" y="231"/>
                  </a:lnTo>
                  <a:lnTo>
                    <a:pt x="3" y="229"/>
                  </a:lnTo>
                  <a:lnTo>
                    <a:pt x="4" y="227"/>
                  </a:lnTo>
                  <a:lnTo>
                    <a:pt x="5" y="225"/>
                  </a:lnTo>
                  <a:lnTo>
                    <a:pt x="6" y="223"/>
                  </a:lnTo>
                  <a:lnTo>
                    <a:pt x="7" y="222"/>
                  </a:lnTo>
                  <a:lnTo>
                    <a:pt x="9" y="220"/>
                  </a:lnTo>
                  <a:lnTo>
                    <a:pt x="10" y="220"/>
                  </a:lnTo>
                  <a:lnTo>
                    <a:pt x="15" y="217"/>
                  </a:lnTo>
                  <a:lnTo>
                    <a:pt x="15" y="216"/>
                  </a:lnTo>
                  <a:lnTo>
                    <a:pt x="15" y="214"/>
                  </a:lnTo>
                  <a:lnTo>
                    <a:pt x="15" y="212"/>
                  </a:lnTo>
                  <a:lnTo>
                    <a:pt x="14" y="209"/>
                  </a:lnTo>
                  <a:lnTo>
                    <a:pt x="15" y="208"/>
                  </a:lnTo>
                  <a:lnTo>
                    <a:pt x="17" y="206"/>
                  </a:lnTo>
                  <a:lnTo>
                    <a:pt x="18" y="206"/>
                  </a:lnTo>
                  <a:lnTo>
                    <a:pt x="19" y="207"/>
                  </a:lnTo>
                  <a:lnTo>
                    <a:pt x="21" y="207"/>
                  </a:lnTo>
                  <a:lnTo>
                    <a:pt x="23" y="205"/>
                  </a:lnTo>
                  <a:lnTo>
                    <a:pt x="25" y="205"/>
                  </a:lnTo>
                  <a:lnTo>
                    <a:pt x="33" y="203"/>
                  </a:lnTo>
                  <a:lnTo>
                    <a:pt x="38" y="202"/>
                  </a:lnTo>
                  <a:lnTo>
                    <a:pt x="44" y="201"/>
                  </a:lnTo>
                  <a:lnTo>
                    <a:pt x="54" y="200"/>
                  </a:lnTo>
                  <a:lnTo>
                    <a:pt x="62" y="187"/>
                  </a:lnTo>
                  <a:lnTo>
                    <a:pt x="68" y="192"/>
                  </a:lnTo>
                  <a:lnTo>
                    <a:pt x="71" y="192"/>
                  </a:lnTo>
                  <a:lnTo>
                    <a:pt x="75" y="190"/>
                  </a:lnTo>
                  <a:lnTo>
                    <a:pt x="78" y="187"/>
                  </a:lnTo>
                  <a:lnTo>
                    <a:pt x="81" y="184"/>
                  </a:lnTo>
                  <a:lnTo>
                    <a:pt x="84" y="184"/>
                  </a:lnTo>
                  <a:lnTo>
                    <a:pt x="88" y="181"/>
                  </a:lnTo>
                  <a:lnTo>
                    <a:pt x="94" y="178"/>
                  </a:lnTo>
                  <a:lnTo>
                    <a:pt x="104" y="172"/>
                  </a:lnTo>
                  <a:lnTo>
                    <a:pt x="107" y="166"/>
                  </a:lnTo>
                  <a:lnTo>
                    <a:pt x="108" y="164"/>
                  </a:lnTo>
                  <a:lnTo>
                    <a:pt x="114" y="161"/>
                  </a:lnTo>
                  <a:lnTo>
                    <a:pt x="118" y="157"/>
                  </a:lnTo>
                  <a:lnTo>
                    <a:pt x="124" y="155"/>
                  </a:lnTo>
                  <a:lnTo>
                    <a:pt x="128" y="153"/>
                  </a:lnTo>
                  <a:lnTo>
                    <a:pt x="137" y="153"/>
                  </a:lnTo>
                  <a:lnTo>
                    <a:pt x="144" y="154"/>
                  </a:lnTo>
                  <a:lnTo>
                    <a:pt x="148" y="153"/>
                  </a:lnTo>
                  <a:lnTo>
                    <a:pt x="148" y="148"/>
                  </a:lnTo>
                  <a:lnTo>
                    <a:pt x="151" y="144"/>
                  </a:lnTo>
                  <a:lnTo>
                    <a:pt x="156" y="134"/>
                  </a:lnTo>
                  <a:lnTo>
                    <a:pt x="160" y="133"/>
                  </a:lnTo>
                  <a:lnTo>
                    <a:pt x="162" y="130"/>
                  </a:lnTo>
                  <a:lnTo>
                    <a:pt x="162" y="125"/>
                  </a:lnTo>
                  <a:lnTo>
                    <a:pt x="160" y="122"/>
                  </a:lnTo>
                  <a:lnTo>
                    <a:pt x="156" y="112"/>
                  </a:lnTo>
                  <a:lnTo>
                    <a:pt x="148" y="116"/>
                  </a:lnTo>
                  <a:lnTo>
                    <a:pt x="137" y="120"/>
                  </a:lnTo>
                  <a:lnTo>
                    <a:pt x="137" y="118"/>
                  </a:lnTo>
                  <a:lnTo>
                    <a:pt x="138" y="116"/>
                  </a:lnTo>
                  <a:lnTo>
                    <a:pt x="137" y="108"/>
                  </a:lnTo>
                  <a:lnTo>
                    <a:pt x="138" y="106"/>
                  </a:lnTo>
                  <a:lnTo>
                    <a:pt x="136" y="104"/>
                  </a:lnTo>
                  <a:lnTo>
                    <a:pt x="132" y="104"/>
                  </a:lnTo>
                  <a:lnTo>
                    <a:pt x="126" y="103"/>
                  </a:lnTo>
                  <a:lnTo>
                    <a:pt x="126" y="100"/>
                  </a:lnTo>
                  <a:lnTo>
                    <a:pt x="128" y="99"/>
                  </a:lnTo>
                  <a:lnTo>
                    <a:pt x="126" y="94"/>
                  </a:lnTo>
                  <a:lnTo>
                    <a:pt x="124" y="88"/>
                  </a:lnTo>
                  <a:lnTo>
                    <a:pt x="124" y="83"/>
                  </a:lnTo>
                  <a:lnTo>
                    <a:pt x="127" y="79"/>
                  </a:lnTo>
                  <a:lnTo>
                    <a:pt x="132" y="78"/>
                  </a:lnTo>
                  <a:lnTo>
                    <a:pt x="134" y="72"/>
                  </a:lnTo>
                  <a:lnTo>
                    <a:pt x="134" y="69"/>
                  </a:lnTo>
                  <a:lnTo>
                    <a:pt x="134" y="66"/>
                  </a:lnTo>
                  <a:lnTo>
                    <a:pt x="131" y="62"/>
                  </a:lnTo>
                  <a:lnTo>
                    <a:pt x="126" y="58"/>
                  </a:lnTo>
                  <a:lnTo>
                    <a:pt x="120" y="57"/>
                  </a:lnTo>
                  <a:lnTo>
                    <a:pt x="114" y="58"/>
                  </a:lnTo>
                  <a:lnTo>
                    <a:pt x="110" y="56"/>
                  </a:lnTo>
                  <a:lnTo>
                    <a:pt x="106" y="53"/>
                  </a:lnTo>
                  <a:lnTo>
                    <a:pt x="103" y="55"/>
                  </a:lnTo>
                  <a:lnTo>
                    <a:pt x="100" y="57"/>
                  </a:lnTo>
                  <a:lnTo>
                    <a:pt x="97" y="55"/>
                  </a:lnTo>
                  <a:lnTo>
                    <a:pt x="94" y="53"/>
                  </a:lnTo>
                  <a:lnTo>
                    <a:pt x="99" y="48"/>
                  </a:lnTo>
                  <a:lnTo>
                    <a:pt x="96" y="40"/>
                  </a:lnTo>
                  <a:lnTo>
                    <a:pt x="97" y="37"/>
                  </a:lnTo>
                  <a:lnTo>
                    <a:pt x="95" y="34"/>
                  </a:lnTo>
                  <a:lnTo>
                    <a:pt x="107" y="34"/>
                  </a:lnTo>
                  <a:lnTo>
                    <a:pt x="110" y="30"/>
                  </a:lnTo>
                  <a:lnTo>
                    <a:pt x="135" y="24"/>
                  </a:lnTo>
                  <a:lnTo>
                    <a:pt x="138" y="22"/>
                  </a:lnTo>
                  <a:lnTo>
                    <a:pt x="140" y="22"/>
                  </a:lnTo>
                  <a:lnTo>
                    <a:pt x="142" y="23"/>
                  </a:lnTo>
                  <a:lnTo>
                    <a:pt x="145" y="23"/>
                  </a:lnTo>
                  <a:lnTo>
                    <a:pt x="149" y="22"/>
                  </a:lnTo>
                  <a:lnTo>
                    <a:pt x="150" y="18"/>
                  </a:lnTo>
                  <a:lnTo>
                    <a:pt x="161" y="16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42" name="Freeform 428" descr="Papel carta">
              <a:extLst>
                <a:ext uri="{FF2B5EF4-FFF2-40B4-BE49-F238E27FC236}">
                  <a16:creationId xmlns:a16="http://schemas.microsoft.com/office/drawing/2014/main" id="{A2ED69ED-9B7C-48C3-B69E-078A8DBE3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655" y="5551234"/>
              <a:ext cx="226729" cy="208671"/>
            </a:xfrm>
            <a:custGeom>
              <a:avLst/>
              <a:gdLst>
                <a:gd name="T0" fmla="*/ 106 w 113"/>
                <a:gd name="T1" fmla="*/ 22 h 104"/>
                <a:gd name="T2" fmla="*/ 99 w 113"/>
                <a:gd name="T3" fmla="*/ 24 h 104"/>
                <a:gd name="T4" fmla="*/ 96 w 113"/>
                <a:gd name="T5" fmla="*/ 24 h 104"/>
                <a:gd name="T6" fmla="*/ 89 w 113"/>
                <a:gd name="T7" fmla="*/ 23 h 104"/>
                <a:gd name="T8" fmla="*/ 85 w 113"/>
                <a:gd name="T9" fmla="*/ 18 h 104"/>
                <a:gd name="T10" fmla="*/ 82 w 113"/>
                <a:gd name="T11" fmla="*/ 12 h 104"/>
                <a:gd name="T12" fmla="*/ 79 w 113"/>
                <a:gd name="T13" fmla="*/ 9 h 104"/>
                <a:gd name="T14" fmla="*/ 71 w 113"/>
                <a:gd name="T15" fmla="*/ 5 h 104"/>
                <a:gd name="T16" fmla="*/ 64 w 113"/>
                <a:gd name="T17" fmla="*/ 3 h 104"/>
                <a:gd name="T18" fmla="*/ 55 w 113"/>
                <a:gd name="T19" fmla="*/ 4 h 104"/>
                <a:gd name="T20" fmla="*/ 42 w 113"/>
                <a:gd name="T21" fmla="*/ 2 h 104"/>
                <a:gd name="T22" fmla="*/ 33 w 113"/>
                <a:gd name="T23" fmla="*/ 2 h 104"/>
                <a:gd name="T24" fmla="*/ 29 w 113"/>
                <a:gd name="T25" fmla="*/ 3 h 104"/>
                <a:gd name="T26" fmla="*/ 29 w 113"/>
                <a:gd name="T27" fmla="*/ 7 h 104"/>
                <a:gd name="T28" fmla="*/ 28 w 113"/>
                <a:gd name="T29" fmla="*/ 18 h 104"/>
                <a:gd name="T30" fmla="*/ 21 w 113"/>
                <a:gd name="T31" fmla="*/ 23 h 104"/>
                <a:gd name="T32" fmla="*/ 14 w 113"/>
                <a:gd name="T33" fmla="*/ 30 h 104"/>
                <a:gd name="T34" fmla="*/ 6 w 113"/>
                <a:gd name="T35" fmla="*/ 44 h 104"/>
                <a:gd name="T36" fmla="*/ 3 w 113"/>
                <a:gd name="T37" fmla="*/ 50 h 104"/>
                <a:gd name="T38" fmla="*/ 0 w 113"/>
                <a:gd name="T39" fmla="*/ 54 h 104"/>
                <a:gd name="T40" fmla="*/ 3 w 113"/>
                <a:gd name="T41" fmla="*/ 62 h 104"/>
                <a:gd name="T42" fmla="*/ 7 w 113"/>
                <a:gd name="T43" fmla="*/ 63 h 104"/>
                <a:gd name="T44" fmla="*/ 12 w 113"/>
                <a:gd name="T45" fmla="*/ 67 h 104"/>
                <a:gd name="T46" fmla="*/ 13 w 113"/>
                <a:gd name="T47" fmla="*/ 74 h 104"/>
                <a:gd name="T48" fmla="*/ 17 w 113"/>
                <a:gd name="T49" fmla="*/ 81 h 104"/>
                <a:gd name="T50" fmla="*/ 22 w 113"/>
                <a:gd name="T51" fmla="*/ 86 h 104"/>
                <a:gd name="T52" fmla="*/ 32 w 113"/>
                <a:gd name="T53" fmla="*/ 84 h 104"/>
                <a:gd name="T54" fmla="*/ 35 w 113"/>
                <a:gd name="T55" fmla="*/ 78 h 104"/>
                <a:gd name="T56" fmla="*/ 40 w 113"/>
                <a:gd name="T57" fmla="*/ 78 h 104"/>
                <a:gd name="T58" fmla="*/ 43 w 113"/>
                <a:gd name="T59" fmla="*/ 83 h 104"/>
                <a:gd name="T60" fmla="*/ 50 w 113"/>
                <a:gd name="T61" fmla="*/ 92 h 104"/>
                <a:gd name="T62" fmla="*/ 55 w 113"/>
                <a:gd name="T63" fmla="*/ 95 h 104"/>
                <a:gd name="T64" fmla="*/ 60 w 113"/>
                <a:gd name="T65" fmla="*/ 100 h 104"/>
                <a:gd name="T66" fmla="*/ 66 w 113"/>
                <a:gd name="T67" fmla="*/ 95 h 104"/>
                <a:gd name="T68" fmla="*/ 74 w 113"/>
                <a:gd name="T69" fmla="*/ 91 h 104"/>
                <a:gd name="T70" fmla="*/ 76 w 113"/>
                <a:gd name="T71" fmla="*/ 87 h 104"/>
                <a:gd name="T72" fmla="*/ 82 w 113"/>
                <a:gd name="T73" fmla="*/ 85 h 104"/>
                <a:gd name="T74" fmla="*/ 88 w 113"/>
                <a:gd name="T75" fmla="*/ 79 h 104"/>
                <a:gd name="T76" fmla="*/ 94 w 113"/>
                <a:gd name="T77" fmla="*/ 81 h 104"/>
                <a:gd name="T78" fmla="*/ 102 w 113"/>
                <a:gd name="T79" fmla="*/ 87 h 104"/>
                <a:gd name="T80" fmla="*/ 104 w 113"/>
                <a:gd name="T81" fmla="*/ 79 h 104"/>
                <a:gd name="T82" fmla="*/ 104 w 113"/>
                <a:gd name="T83" fmla="*/ 71 h 104"/>
                <a:gd name="T84" fmla="*/ 105 w 113"/>
                <a:gd name="T85" fmla="*/ 66 h 104"/>
                <a:gd name="T86" fmla="*/ 105 w 113"/>
                <a:gd name="T87" fmla="*/ 60 h 104"/>
                <a:gd name="T88" fmla="*/ 111 w 113"/>
                <a:gd name="T89" fmla="*/ 61 h 104"/>
                <a:gd name="T90" fmla="*/ 111 w 113"/>
                <a:gd name="T91" fmla="*/ 55 h 104"/>
                <a:gd name="T92" fmla="*/ 107 w 113"/>
                <a:gd name="T93" fmla="*/ 51 h 104"/>
                <a:gd name="T94" fmla="*/ 102 w 113"/>
                <a:gd name="T95" fmla="*/ 48 h 104"/>
                <a:gd name="T96" fmla="*/ 103 w 113"/>
                <a:gd name="T97" fmla="*/ 42 h 104"/>
                <a:gd name="T98" fmla="*/ 109 w 113"/>
                <a:gd name="T99" fmla="*/ 36 h 104"/>
                <a:gd name="T100" fmla="*/ 110 w 113"/>
                <a:gd name="T101" fmla="*/ 30 h 104"/>
                <a:gd name="T102" fmla="*/ 111 w 113"/>
                <a:gd name="T103" fmla="*/ 27 h 104"/>
                <a:gd name="T104" fmla="*/ 110 w 113"/>
                <a:gd name="T105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04">
                  <a:moveTo>
                    <a:pt x="110" y="16"/>
                  </a:moveTo>
                  <a:lnTo>
                    <a:pt x="106" y="20"/>
                  </a:lnTo>
                  <a:lnTo>
                    <a:pt x="106" y="22"/>
                  </a:lnTo>
                  <a:lnTo>
                    <a:pt x="105" y="23"/>
                  </a:lnTo>
                  <a:lnTo>
                    <a:pt x="103" y="24"/>
                  </a:lnTo>
                  <a:lnTo>
                    <a:pt x="99" y="24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6" y="24"/>
                  </a:lnTo>
                  <a:lnTo>
                    <a:pt x="93" y="24"/>
                  </a:lnTo>
                  <a:lnTo>
                    <a:pt x="90" y="23"/>
                  </a:lnTo>
                  <a:lnTo>
                    <a:pt x="89" y="23"/>
                  </a:lnTo>
                  <a:lnTo>
                    <a:pt x="87" y="22"/>
                  </a:lnTo>
                  <a:lnTo>
                    <a:pt x="86" y="20"/>
                  </a:lnTo>
                  <a:lnTo>
                    <a:pt x="85" y="18"/>
                  </a:lnTo>
                  <a:lnTo>
                    <a:pt x="85" y="15"/>
                  </a:lnTo>
                  <a:lnTo>
                    <a:pt x="83" y="14"/>
                  </a:lnTo>
                  <a:lnTo>
                    <a:pt x="82" y="12"/>
                  </a:lnTo>
                  <a:lnTo>
                    <a:pt x="82" y="10"/>
                  </a:lnTo>
                  <a:lnTo>
                    <a:pt x="81" y="10"/>
                  </a:lnTo>
                  <a:lnTo>
                    <a:pt x="79" y="9"/>
                  </a:lnTo>
                  <a:lnTo>
                    <a:pt x="77" y="9"/>
                  </a:lnTo>
                  <a:lnTo>
                    <a:pt x="71" y="7"/>
                  </a:lnTo>
                  <a:lnTo>
                    <a:pt x="71" y="5"/>
                  </a:lnTo>
                  <a:lnTo>
                    <a:pt x="70" y="3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2" y="3"/>
                  </a:lnTo>
                  <a:lnTo>
                    <a:pt x="58" y="6"/>
                  </a:lnTo>
                  <a:lnTo>
                    <a:pt x="55" y="4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2" y="2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15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6" y="41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5" y="48"/>
                  </a:lnTo>
                  <a:lnTo>
                    <a:pt x="3" y="50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3" y="62"/>
                  </a:lnTo>
                  <a:lnTo>
                    <a:pt x="3" y="63"/>
                  </a:lnTo>
                  <a:lnTo>
                    <a:pt x="5" y="64"/>
                  </a:lnTo>
                  <a:lnTo>
                    <a:pt x="7" y="63"/>
                  </a:lnTo>
                  <a:lnTo>
                    <a:pt x="8" y="63"/>
                  </a:lnTo>
                  <a:lnTo>
                    <a:pt x="10" y="65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2" y="72"/>
                  </a:lnTo>
                  <a:lnTo>
                    <a:pt x="13" y="74"/>
                  </a:lnTo>
                  <a:lnTo>
                    <a:pt x="14" y="75"/>
                  </a:lnTo>
                  <a:lnTo>
                    <a:pt x="15" y="77"/>
                  </a:lnTo>
                  <a:lnTo>
                    <a:pt x="17" y="81"/>
                  </a:lnTo>
                  <a:lnTo>
                    <a:pt x="17" y="83"/>
                  </a:lnTo>
                  <a:lnTo>
                    <a:pt x="20" y="86"/>
                  </a:lnTo>
                  <a:lnTo>
                    <a:pt x="22" y="86"/>
                  </a:lnTo>
                  <a:lnTo>
                    <a:pt x="26" y="86"/>
                  </a:lnTo>
                  <a:lnTo>
                    <a:pt x="29" y="85"/>
                  </a:lnTo>
                  <a:lnTo>
                    <a:pt x="32" y="84"/>
                  </a:lnTo>
                  <a:lnTo>
                    <a:pt x="33" y="82"/>
                  </a:lnTo>
                  <a:lnTo>
                    <a:pt x="34" y="80"/>
                  </a:lnTo>
                  <a:lnTo>
                    <a:pt x="35" y="78"/>
                  </a:lnTo>
                  <a:lnTo>
                    <a:pt x="37" y="76"/>
                  </a:lnTo>
                  <a:lnTo>
                    <a:pt x="39" y="77"/>
                  </a:lnTo>
                  <a:lnTo>
                    <a:pt x="40" y="78"/>
                  </a:lnTo>
                  <a:lnTo>
                    <a:pt x="42" y="79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4" y="85"/>
                  </a:lnTo>
                  <a:lnTo>
                    <a:pt x="46" y="86"/>
                  </a:lnTo>
                  <a:lnTo>
                    <a:pt x="50" y="92"/>
                  </a:lnTo>
                  <a:lnTo>
                    <a:pt x="52" y="93"/>
                  </a:lnTo>
                  <a:lnTo>
                    <a:pt x="54" y="93"/>
                  </a:lnTo>
                  <a:lnTo>
                    <a:pt x="55" y="95"/>
                  </a:lnTo>
                  <a:lnTo>
                    <a:pt x="55" y="98"/>
                  </a:lnTo>
                  <a:lnTo>
                    <a:pt x="57" y="103"/>
                  </a:lnTo>
                  <a:lnTo>
                    <a:pt x="60" y="100"/>
                  </a:lnTo>
                  <a:lnTo>
                    <a:pt x="61" y="98"/>
                  </a:lnTo>
                  <a:lnTo>
                    <a:pt x="63" y="97"/>
                  </a:lnTo>
                  <a:lnTo>
                    <a:pt x="66" y="95"/>
                  </a:lnTo>
                  <a:lnTo>
                    <a:pt x="70" y="95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4" y="90"/>
                  </a:lnTo>
                  <a:lnTo>
                    <a:pt x="74" y="88"/>
                  </a:lnTo>
                  <a:lnTo>
                    <a:pt x="76" y="87"/>
                  </a:lnTo>
                  <a:lnTo>
                    <a:pt x="78" y="86"/>
                  </a:lnTo>
                  <a:lnTo>
                    <a:pt x="81" y="86"/>
                  </a:lnTo>
                  <a:lnTo>
                    <a:pt x="82" y="85"/>
                  </a:lnTo>
                  <a:lnTo>
                    <a:pt x="85" y="82"/>
                  </a:lnTo>
                  <a:lnTo>
                    <a:pt x="87" y="78"/>
                  </a:lnTo>
                  <a:lnTo>
                    <a:pt x="88" y="79"/>
                  </a:lnTo>
                  <a:lnTo>
                    <a:pt x="90" y="80"/>
                  </a:lnTo>
                  <a:lnTo>
                    <a:pt x="91" y="81"/>
                  </a:lnTo>
                  <a:lnTo>
                    <a:pt x="94" y="81"/>
                  </a:lnTo>
                  <a:lnTo>
                    <a:pt x="98" y="85"/>
                  </a:lnTo>
                  <a:lnTo>
                    <a:pt x="100" y="88"/>
                  </a:lnTo>
                  <a:lnTo>
                    <a:pt x="102" y="87"/>
                  </a:lnTo>
                  <a:lnTo>
                    <a:pt x="103" y="85"/>
                  </a:lnTo>
                  <a:lnTo>
                    <a:pt x="104" y="84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4" y="75"/>
                  </a:lnTo>
                  <a:lnTo>
                    <a:pt x="104" y="71"/>
                  </a:lnTo>
                  <a:lnTo>
                    <a:pt x="104" y="69"/>
                  </a:lnTo>
                  <a:lnTo>
                    <a:pt x="104" y="66"/>
                  </a:lnTo>
                  <a:lnTo>
                    <a:pt x="105" y="66"/>
                  </a:lnTo>
                  <a:lnTo>
                    <a:pt x="105" y="63"/>
                  </a:lnTo>
                  <a:lnTo>
                    <a:pt x="104" y="62"/>
                  </a:lnTo>
                  <a:lnTo>
                    <a:pt x="105" y="60"/>
                  </a:lnTo>
                  <a:lnTo>
                    <a:pt x="107" y="61"/>
                  </a:lnTo>
                  <a:lnTo>
                    <a:pt x="108" y="61"/>
                  </a:lnTo>
                  <a:lnTo>
                    <a:pt x="111" y="61"/>
                  </a:lnTo>
                  <a:lnTo>
                    <a:pt x="112" y="59"/>
                  </a:lnTo>
                  <a:lnTo>
                    <a:pt x="112" y="56"/>
                  </a:lnTo>
                  <a:lnTo>
                    <a:pt x="111" y="55"/>
                  </a:lnTo>
                  <a:lnTo>
                    <a:pt x="110" y="53"/>
                  </a:lnTo>
                  <a:lnTo>
                    <a:pt x="108" y="52"/>
                  </a:lnTo>
                  <a:lnTo>
                    <a:pt x="107" y="51"/>
                  </a:lnTo>
                  <a:lnTo>
                    <a:pt x="106" y="49"/>
                  </a:lnTo>
                  <a:lnTo>
                    <a:pt x="104" y="49"/>
                  </a:lnTo>
                  <a:lnTo>
                    <a:pt x="102" y="48"/>
                  </a:lnTo>
                  <a:lnTo>
                    <a:pt x="103" y="45"/>
                  </a:lnTo>
                  <a:lnTo>
                    <a:pt x="103" y="44"/>
                  </a:lnTo>
                  <a:lnTo>
                    <a:pt x="103" y="42"/>
                  </a:lnTo>
                  <a:lnTo>
                    <a:pt x="106" y="39"/>
                  </a:lnTo>
                  <a:lnTo>
                    <a:pt x="108" y="37"/>
                  </a:lnTo>
                  <a:lnTo>
                    <a:pt x="109" y="36"/>
                  </a:lnTo>
                  <a:lnTo>
                    <a:pt x="108" y="33"/>
                  </a:lnTo>
                  <a:lnTo>
                    <a:pt x="107" y="33"/>
                  </a:lnTo>
                  <a:lnTo>
                    <a:pt x="110" y="30"/>
                  </a:lnTo>
                  <a:lnTo>
                    <a:pt x="111" y="30"/>
                  </a:lnTo>
                  <a:lnTo>
                    <a:pt x="111" y="28"/>
                  </a:lnTo>
                  <a:lnTo>
                    <a:pt x="111" y="27"/>
                  </a:lnTo>
                  <a:lnTo>
                    <a:pt x="111" y="24"/>
                  </a:lnTo>
                  <a:lnTo>
                    <a:pt x="111" y="20"/>
                  </a:lnTo>
                  <a:lnTo>
                    <a:pt x="110" y="16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43" name="Freeform 429" descr="Papel carta">
              <a:extLst>
                <a:ext uri="{FF2B5EF4-FFF2-40B4-BE49-F238E27FC236}">
                  <a16:creationId xmlns:a16="http://schemas.microsoft.com/office/drawing/2014/main" id="{5F15E91B-2DDF-4F81-A319-8C226AD04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031" y="4672407"/>
              <a:ext cx="756433" cy="567826"/>
            </a:xfrm>
            <a:custGeom>
              <a:avLst/>
              <a:gdLst>
                <a:gd name="T0" fmla="*/ 8 w 377"/>
                <a:gd name="T1" fmla="*/ 131 h 283"/>
                <a:gd name="T2" fmla="*/ 7 w 377"/>
                <a:gd name="T3" fmla="*/ 122 h 283"/>
                <a:gd name="T4" fmla="*/ 4 w 377"/>
                <a:gd name="T5" fmla="*/ 130 h 283"/>
                <a:gd name="T6" fmla="*/ 3 w 377"/>
                <a:gd name="T7" fmla="*/ 138 h 283"/>
                <a:gd name="T8" fmla="*/ 2 w 377"/>
                <a:gd name="T9" fmla="*/ 145 h 283"/>
                <a:gd name="T10" fmla="*/ 0 w 377"/>
                <a:gd name="T11" fmla="*/ 141 h 283"/>
                <a:gd name="T12" fmla="*/ 2 w 377"/>
                <a:gd name="T13" fmla="*/ 127 h 283"/>
                <a:gd name="T14" fmla="*/ 9 w 377"/>
                <a:gd name="T15" fmla="*/ 111 h 283"/>
                <a:gd name="T16" fmla="*/ 30 w 377"/>
                <a:gd name="T17" fmla="*/ 92 h 283"/>
                <a:gd name="T18" fmla="*/ 36 w 377"/>
                <a:gd name="T19" fmla="*/ 85 h 283"/>
                <a:gd name="T20" fmla="*/ 47 w 377"/>
                <a:gd name="T21" fmla="*/ 80 h 283"/>
                <a:gd name="T22" fmla="*/ 68 w 377"/>
                <a:gd name="T23" fmla="*/ 67 h 283"/>
                <a:gd name="T24" fmla="*/ 90 w 377"/>
                <a:gd name="T25" fmla="*/ 59 h 283"/>
                <a:gd name="T26" fmla="*/ 107 w 377"/>
                <a:gd name="T27" fmla="*/ 52 h 283"/>
                <a:gd name="T28" fmla="*/ 117 w 377"/>
                <a:gd name="T29" fmla="*/ 49 h 283"/>
                <a:gd name="T30" fmla="*/ 130 w 377"/>
                <a:gd name="T31" fmla="*/ 44 h 283"/>
                <a:gd name="T32" fmla="*/ 137 w 377"/>
                <a:gd name="T33" fmla="*/ 43 h 283"/>
                <a:gd name="T34" fmla="*/ 145 w 377"/>
                <a:gd name="T35" fmla="*/ 42 h 283"/>
                <a:gd name="T36" fmla="*/ 159 w 377"/>
                <a:gd name="T37" fmla="*/ 39 h 283"/>
                <a:gd name="T38" fmla="*/ 166 w 377"/>
                <a:gd name="T39" fmla="*/ 36 h 283"/>
                <a:gd name="T40" fmla="*/ 177 w 377"/>
                <a:gd name="T41" fmla="*/ 35 h 283"/>
                <a:gd name="T42" fmla="*/ 184 w 377"/>
                <a:gd name="T43" fmla="*/ 31 h 283"/>
                <a:gd name="T44" fmla="*/ 201 w 377"/>
                <a:gd name="T45" fmla="*/ 24 h 283"/>
                <a:gd name="T46" fmla="*/ 201 w 377"/>
                <a:gd name="T47" fmla="*/ 25 h 283"/>
                <a:gd name="T48" fmla="*/ 203 w 377"/>
                <a:gd name="T49" fmla="*/ 22 h 283"/>
                <a:gd name="T50" fmla="*/ 227 w 377"/>
                <a:gd name="T51" fmla="*/ 12 h 283"/>
                <a:gd name="T52" fmla="*/ 236 w 377"/>
                <a:gd name="T53" fmla="*/ 9 h 283"/>
                <a:gd name="T54" fmla="*/ 239 w 377"/>
                <a:gd name="T55" fmla="*/ 6 h 283"/>
                <a:gd name="T56" fmla="*/ 255 w 377"/>
                <a:gd name="T57" fmla="*/ 5 h 283"/>
                <a:gd name="T58" fmla="*/ 265 w 377"/>
                <a:gd name="T59" fmla="*/ 5 h 283"/>
                <a:gd name="T60" fmla="*/ 271 w 377"/>
                <a:gd name="T61" fmla="*/ 5 h 283"/>
                <a:gd name="T62" fmla="*/ 278 w 377"/>
                <a:gd name="T63" fmla="*/ 7 h 283"/>
                <a:gd name="T64" fmla="*/ 294 w 377"/>
                <a:gd name="T65" fmla="*/ 7 h 283"/>
                <a:gd name="T66" fmla="*/ 305 w 377"/>
                <a:gd name="T67" fmla="*/ 7 h 283"/>
                <a:gd name="T68" fmla="*/ 295 w 377"/>
                <a:gd name="T69" fmla="*/ 5 h 283"/>
                <a:gd name="T70" fmla="*/ 279 w 377"/>
                <a:gd name="T71" fmla="*/ 4 h 283"/>
                <a:gd name="T72" fmla="*/ 271 w 377"/>
                <a:gd name="T73" fmla="*/ 3 h 283"/>
                <a:gd name="T74" fmla="*/ 262 w 377"/>
                <a:gd name="T75" fmla="*/ 3 h 283"/>
                <a:gd name="T76" fmla="*/ 255 w 377"/>
                <a:gd name="T77" fmla="*/ 2 h 283"/>
                <a:gd name="T78" fmla="*/ 269 w 377"/>
                <a:gd name="T79" fmla="*/ 1 h 283"/>
                <a:gd name="T80" fmla="*/ 279 w 377"/>
                <a:gd name="T81" fmla="*/ 1 h 283"/>
                <a:gd name="T82" fmla="*/ 292 w 377"/>
                <a:gd name="T83" fmla="*/ 1 h 283"/>
                <a:gd name="T84" fmla="*/ 311 w 377"/>
                <a:gd name="T85" fmla="*/ 6 h 283"/>
                <a:gd name="T86" fmla="*/ 333 w 377"/>
                <a:gd name="T87" fmla="*/ 10 h 283"/>
                <a:gd name="T88" fmla="*/ 360 w 377"/>
                <a:gd name="T89" fmla="*/ 18 h 283"/>
                <a:gd name="T90" fmla="*/ 368 w 377"/>
                <a:gd name="T91" fmla="*/ 20 h 283"/>
                <a:gd name="T92" fmla="*/ 348 w 377"/>
                <a:gd name="T93" fmla="*/ 19 h 283"/>
                <a:gd name="T94" fmla="*/ 336 w 377"/>
                <a:gd name="T95" fmla="*/ 16 h 283"/>
                <a:gd name="T96" fmla="*/ 328 w 377"/>
                <a:gd name="T97" fmla="*/ 14 h 283"/>
                <a:gd name="T98" fmla="*/ 314 w 377"/>
                <a:gd name="T99" fmla="*/ 13 h 283"/>
                <a:gd name="T100" fmla="*/ 309 w 377"/>
                <a:gd name="T101" fmla="*/ 10 h 283"/>
                <a:gd name="T102" fmla="*/ 319 w 377"/>
                <a:gd name="T103" fmla="*/ 10 h 283"/>
                <a:gd name="T104" fmla="*/ 331 w 377"/>
                <a:gd name="T105" fmla="*/ 12 h 283"/>
                <a:gd name="T106" fmla="*/ 344 w 377"/>
                <a:gd name="T107" fmla="*/ 16 h 283"/>
                <a:gd name="T108" fmla="*/ 348 w 377"/>
                <a:gd name="T109" fmla="*/ 19 h 283"/>
                <a:gd name="T110" fmla="*/ 325 w 377"/>
                <a:gd name="T111" fmla="*/ 147 h 283"/>
                <a:gd name="T112" fmla="*/ 253 w 377"/>
                <a:gd name="T113" fmla="*/ 203 h 283"/>
                <a:gd name="T114" fmla="*/ 191 w 377"/>
                <a:gd name="T115" fmla="*/ 250 h 283"/>
                <a:gd name="T116" fmla="*/ 100 w 377"/>
                <a:gd name="T117" fmla="*/ 229 h 283"/>
                <a:gd name="T118" fmla="*/ 77 w 377"/>
                <a:gd name="T119" fmla="*/ 201 h 283"/>
                <a:gd name="T120" fmla="*/ 17 w 377"/>
                <a:gd name="T121" fmla="*/ 19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7" h="283">
                  <a:moveTo>
                    <a:pt x="6" y="138"/>
                  </a:moveTo>
                  <a:lnTo>
                    <a:pt x="6" y="133"/>
                  </a:lnTo>
                  <a:lnTo>
                    <a:pt x="8" y="131"/>
                  </a:lnTo>
                  <a:lnTo>
                    <a:pt x="9" y="127"/>
                  </a:lnTo>
                  <a:lnTo>
                    <a:pt x="9" y="123"/>
                  </a:lnTo>
                  <a:lnTo>
                    <a:pt x="7" y="122"/>
                  </a:lnTo>
                  <a:lnTo>
                    <a:pt x="6" y="124"/>
                  </a:lnTo>
                  <a:lnTo>
                    <a:pt x="6" y="125"/>
                  </a:lnTo>
                  <a:lnTo>
                    <a:pt x="4" y="130"/>
                  </a:lnTo>
                  <a:lnTo>
                    <a:pt x="3" y="134"/>
                  </a:lnTo>
                  <a:lnTo>
                    <a:pt x="3" y="136"/>
                  </a:lnTo>
                  <a:lnTo>
                    <a:pt x="3" y="138"/>
                  </a:lnTo>
                  <a:lnTo>
                    <a:pt x="3" y="139"/>
                  </a:lnTo>
                  <a:lnTo>
                    <a:pt x="3" y="141"/>
                  </a:lnTo>
                  <a:lnTo>
                    <a:pt x="2" y="145"/>
                  </a:lnTo>
                  <a:lnTo>
                    <a:pt x="1" y="146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1" y="138"/>
                  </a:lnTo>
                  <a:lnTo>
                    <a:pt x="1" y="130"/>
                  </a:lnTo>
                  <a:lnTo>
                    <a:pt x="2" y="127"/>
                  </a:lnTo>
                  <a:lnTo>
                    <a:pt x="6" y="117"/>
                  </a:lnTo>
                  <a:lnTo>
                    <a:pt x="7" y="114"/>
                  </a:lnTo>
                  <a:lnTo>
                    <a:pt x="9" y="111"/>
                  </a:lnTo>
                  <a:lnTo>
                    <a:pt x="16" y="106"/>
                  </a:lnTo>
                  <a:lnTo>
                    <a:pt x="25" y="97"/>
                  </a:lnTo>
                  <a:lnTo>
                    <a:pt x="30" y="92"/>
                  </a:lnTo>
                  <a:lnTo>
                    <a:pt x="32" y="91"/>
                  </a:lnTo>
                  <a:lnTo>
                    <a:pt x="34" y="89"/>
                  </a:lnTo>
                  <a:lnTo>
                    <a:pt x="36" y="85"/>
                  </a:lnTo>
                  <a:lnTo>
                    <a:pt x="42" y="82"/>
                  </a:lnTo>
                  <a:lnTo>
                    <a:pt x="45" y="81"/>
                  </a:lnTo>
                  <a:lnTo>
                    <a:pt x="47" y="80"/>
                  </a:lnTo>
                  <a:lnTo>
                    <a:pt x="49" y="79"/>
                  </a:lnTo>
                  <a:lnTo>
                    <a:pt x="56" y="73"/>
                  </a:lnTo>
                  <a:lnTo>
                    <a:pt x="68" y="67"/>
                  </a:lnTo>
                  <a:lnTo>
                    <a:pt x="74" y="63"/>
                  </a:lnTo>
                  <a:lnTo>
                    <a:pt x="77" y="62"/>
                  </a:lnTo>
                  <a:lnTo>
                    <a:pt x="90" y="59"/>
                  </a:lnTo>
                  <a:lnTo>
                    <a:pt x="102" y="53"/>
                  </a:lnTo>
                  <a:lnTo>
                    <a:pt x="104" y="52"/>
                  </a:lnTo>
                  <a:lnTo>
                    <a:pt x="107" y="52"/>
                  </a:lnTo>
                  <a:lnTo>
                    <a:pt x="112" y="50"/>
                  </a:lnTo>
                  <a:lnTo>
                    <a:pt x="114" y="49"/>
                  </a:lnTo>
                  <a:lnTo>
                    <a:pt x="117" y="49"/>
                  </a:lnTo>
                  <a:lnTo>
                    <a:pt x="123" y="46"/>
                  </a:lnTo>
                  <a:lnTo>
                    <a:pt x="125" y="46"/>
                  </a:lnTo>
                  <a:lnTo>
                    <a:pt x="130" y="44"/>
                  </a:lnTo>
                  <a:lnTo>
                    <a:pt x="133" y="44"/>
                  </a:lnTo>
                  <a:lnTo>
                    <a:pt x="135" y="43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5" y="42"/>
                  </a:lnTo>
                  <a:lnTo>
                    <a:pt x="149" y="40"/>
                  </a:lnTo>
                  <a:lnTo>
                    <a:pt x="150" y="41"/>
                  </a:lnTo>
                  <a:lnTo>
                    <a:pt x="159" y="39"/>
                  </a:lnTo>
                  <a:lnTo>
                    <a:pt x="161" y="37"/>
                  </a:lnTo>
                  <a:lnTo>
                    <a:pt x="165" y="37"/>
                  </a:lnTo>
                  <a:lnTo>
                    <a:pt x="166" y="36"/>
                  </a:lnTo>
                  <a:lnTo>
                    <a:pt x="171" y="36"/>
                  </a:lnTo>
                  <a:lnTo>
                    <a:pt x="175" y="35"/>
                  </a:lnTo>
                  <a:lnTo>
                    <a:pt x="177" y="35"/>
                  </a:lnTo>
                  <a:lnTo>
                    <a:pt x="180" y="34"/>
                  </a:lnTo>
                  <a:lnTo>
                    <a:pt x="181" y="33"/>
                  </a:lnTo>
                  <a:lnTo>
                    <a:pt x="184" y="31"/>
                  </a:lnTo>
                  <a:lnTo>
                    <a:pt x="192" y="29"/>
                  </a:lnTo>
                  <a:lnTo>
                    <a:pt x="198" y="25"/>
                  </a:lnTo>
                  <a:lnTo>
                    <a:pt x="201" y="24"/>
                  </a:lnTo>
                  <a:lnTo>
                    <a:pt x="198" y="26"/>
                  </a:lnTo>
                  <a:lnTo>
                    <a:pt x="199" y="27"/>
                  </a:lnTo>
                  <a:lnTo>
                    <a:pt x="201" y="25"/>
                  </a:lnTo>
                  <a:lnTo>
                    <a:pt x="204" y="24"/>
                  </a:lnTo>
                  <a:lnTo>
                    <a:pt x="204" y="23"/>
                  </a:lnTo>
                  <a:lnTo>
                    <a:pt x="203" y="22"/>
                  </a:lnTo>
                  <a:lnTo>
                    <a:pt x="207" y="22"/>
                  </a:lnTo>
                  <a:lnTo>
                    <a:pt x="223" y="14"/>
                  </a:lnTo>
                  <a:lnTo>
                    <a:pt x="227" y="12"/>
                  </a:lnTo>
                  <a:lnTo>
                    <a:pt x="231" y="11"/>
                  </a:lnTo>
                  <a:lnTo>
                    <a:pt x="232" y="11"/>
                  </a:lnTo>
                  <a:lnTo>
                    <a:pt x="236" y="9"/>
                  </a:lnTo>
                  <a:lnTo>
                    <a:pt x="237" y="8"/>
                  </a:lnTo>
                  <a:lnTo>
                    <a:pt x="239" y="8"/>
                  </a:lnTo>
                  <a:lnTo>
                    <a:pt x="239" y="6"/>
                  </a:lnTo>
                  <a:lnTo>
                    <a:pt x="242" y="7"/>
                  </a:lnTo>
                  <a:lnTo>
                    <a:pt x="243" y="8"/>
                  </a:lnTo>
                  <a:lnTo>
                    <a:pt x="255" y="5"/>
                  </a:lnTo>
                  <a:lnTo>
                    <a:pt x="261" y="5"/>
                  </a:lnTo>
                  <a:lnTo>
                    <a:pt x="262" y="5"/>
                  </a:lnTo>
                  <a:lnTo>
                    <a:pt x="265" y="5"/>
                  </a:lnTo>
                  <a:lnTo>
                    <a:pt x="267" y="5"/>
                  </a:lnTo>
                  <a:lnTo>
                    <a:pt x="270" y="5"/>
                  </a:lnTo>
                  <a:lnTo>
                    <a:pt x="271" y="5"/>
                  </a:lnTo>
                  <a:lnTo>
                    <a:pt x="273" y="5"/>
                  </a:lnTo>
                  <a:lnTo>
                    <a:pt x="276" y="5"/>
                  </a:lnTo>
                  <a:lnTo>
                    <a:pt x="278" y="7"/>
                  </a:lnTo>
                  <a:lnTo>
                    <a:pt x="281" y="7"/>
                  </a:lnTo>
                  <a:lnTo>
                    <a:pt x="292" y="8"/>
                  </a:lnTo>
                  <a:lnTo>
                    <a:pt x="294" y="7"/>
                  </a:lnTo>
                  <a:lnTo>
                    <a:pt x="305" y="9"/>
                  </a:lnTo>
                  <a:lnTo>
                    <a:pt x="306" y="9"/>
                  </a:lnTo>
                  <a:lnTo>
                    <a:pt x="305" y="7"/>
                  </a:lnTo>
                  <a:lnTo>
                    <a:pt x="303" y="7"/>
                  </a:lnTo>
                  <a:lnTo>
                    <a:pt x="298" y="5"/>
                  </a:lnTo>
                  <a:lnTo>
                    <a:pt x="295" y="5"/>
                  </a:lnTo>
                  <a:lnTo>
                    <a:pt x="288" y="3"/>
                  </a:lnTo>
                  <a:lnTo>
                    <a:pt x="282" y="4"/>
                  </a:lnTo>
                  <a:lnTo>
                    <a:pt x="279" y="4"/>
                  </a:lnTo>
                  <a:lnTo>
                    <a:pt x="277" y="3"/>
                  </a:lnTo>
                  <a:lnTo>
                    <a:pt x="273" y="3"/>
                  </a:lnTo>
                  <a:lnTo>
                    <a:pt x="271" y="3"/>
                  </a:lnTo>
                  <a:lnTo>
                    <a:pt x="266" y="3"/>
                  </a:lnTo>
                  <a:lnTo>
                    <a:pt x="264" y="3"/>
                  </a:lnTo>
                  <a:lnTo>
                    <a:pt x="262" y="3"/>
                  </a:lnTo>
                  <a:lnTo>
                    <a:pt x="261" y="4"/>
                  </a:lnTo>
                  <a:lnTo>
                    <a:pt x="256" y="4"/>
                  </a:lnTo>
                  <a:lnTo>
                    <a:pt x="255" y="2"/>
                  </a:lnTo>
                  <a:lnTo>
                    <a:pt x="258" y="2"/>
                  </a:lnTo>
                  <a:lnTo>
                    <a:pt x="263" y="1"/>
                  </a:lnTo>
                  <a:lnTo>
                    <a:pt x="269" y="1"/>
                  </a:lnTo>
                  <a:lnTo>
                    <a:pt x="271" y="0"/>
                  </a:lnTo>
                  <a:lnTo>
                    <a:pt x="276" y="1"/>
                  </a:lnTo>
                  <a:lnTo>
                    <a:pt x="279" y="1"/>
                  </a:lnTo>
                  <a:lnTo>
                    <a:pt x="288" y="1"/>
                  </a:lnTo>
                  <a:lnTo>
                    <a:pt x="290" y="1"/>
                  </a:lnTo>
                  <a:lnTo>
                    <a:pt x="292" y="1"/>
                  </a:lnTo>
                  <a:lnTo>
                    <a:pt x="299" y="1"/>
                  </a:lnTo>
                  <a:lnTo>
                    <a:pt x="301" y="3"/>
                  </a:lnTo>
                  <a:lnTo>
                    <a:pt x="311" y="6"/>
                  </a:lnTo>
                  <a:lnTo>
                    <a:pt x="315" y="6"/>
                  </a:lnTo>
                  <a:lnTo>
                    <a:pt x="330" y="10"/>
                  </a:lnTo>
                  <a:lnTo>
                    <a:pt x="333" y="10"/>
                  </a:lnTo>
                  <a:lnTo>
                    <a:pt x="353" y="15"/>
                  </a:lnTo>
                  <a:lnTo>
                    <a:pt x="354" y="15"/>
                  </a:lnTo>
                  <a:lnTo>
                    <a:pt x="360" y="18"/>
                  </a:lnTo>
                  <a:lnTo>
                    <a:pt x="363" y="20"/>
                  </a:lnTo>
                  <a:lnTo>
                    <a:pt x="366" y="20"/>
                  </a:lnTo>
                  <a:lnTo>
                    <a:pt x="368" y="20"/>
                  </a:lnTo>
                  <a:lnTo>
                    <a:pt x="370" y="20"/>
                  </a:lnTo>
                  <a:lnTo>
                    <a:pt x="371" y="20"/>
                  </a:lnTo>
                  <a:lnTo>
                    <a:pt x="348" y="19"/>
                  </a:lnTo>
                  <a:lnTo>
                    <a:pt x="345" y="19"/>
                  </a:lnTo>
                  <a:lnTo>
                    <a:pt x="338" y="17"/>
                  </a:lnTo>
                  <a:lnTo>
                    <a:pt x="336" y="16"/>
                  </a:lnTo>
                  <a:lnTo>
                    <a:pt x="331" y="15"/>
                  </a:lnTo>
                  <a:lnTo>
                    <a:pt x="329" y="15"/>
                  </a:lnTo>
                  <a:lnTo>
                    <a:pt x="328" y="14"/>
                  </a:lnTo>
                  <a:lnTo>
                    <a:pt x="324" y="14"/>
                  </a:lnTo>
                  <a:lnTo>
                    <a:pt x="321" y="15"/>
                  </a:lnTo>
                  <a:lnTo>
                    <a:pt x="314" y="13"/>
                  </a:lnTo>
                  <a:lnTo>
                    <a:pt x="314" y="12"/>
                  </a:lnTo>
                  <a:lnTo>
                    <a:pt x="312" y="12"/>
                  </a:lnTo>
                  <a:lnTo>
                    <a:pt x="309" y="10"/>
                  </a:lnTo>
                  <a:lnTo>
                    <a:pt x="309" y="9"/>
                  </a:lnTo>
                  <a:lnTo>
                    <a:pt x="312" y="10"/>
                  </a:lnTo>
                  <a:lnTo>
                    <a:pt x="319" y="10"/>
                  </a:lnTo>
                  <a:lnTo>
                    <a:pt x="321" y="11"/>
                  </a:lnTo>
                  <a:lnTo>
                    <a:pt x="327" y="11"/>
                  </a:lnTo>
                  <a:lnTo>
                    <a:pt x="331" y="12"/>
                  </a:lnTo>
                  <a:lnTo>
                    <a:pt x="331" y="13"/>
                  </a:lnTo>
                  <a:lnTo>
                    <a:pt x="342" y="16"/>
                  </a:lnTo>
                  <a:lnTo>
                    <a:pt x="344" y="16"/>
                  </a:lnTo>
                  <a:lnTo>
                    <a:pt x="345" y="17"/>
                  </a:lnTo>
                  <a:lnTo>
                    <a:pt x="347" y="18"/>
                  </a:lnTo>
                  <a:lnTo>
                    <a:pt x="348" y="19"/>
                  </a:lnTo>
                  <a:lnTo>
                    <a:pt x="371" y="20"/>
                  </a:lnTo>
                  <a:lnTo>
                    <a:pt x="376" y="64"/>
                  </a:lnTo>
                  <a:lnTo>
                    <a:pt x="325" y="147"/>
                  </a:lnTo>
                  <a:lnTo>
                    <a:pt x="258" y="200"/>
                  </a:lnTo>
                  <a:lnTo>
                    <a:pt x="254" y="202"/>
                  </a:lnTo>
                  <a:lnTo>
                    <a:pt x="253" y="203"/>
                  </a:lnTo>
                  <a:lnTo>
                    <a:pt x="230" y="221"/>
                  </a:lnTo>
                  <a:lnTo>
                    <a:pt x="203" y="242"/>
                  </a:lnTo>
                  <a:lnTo>
                    <a:pt x="191" y="250"/>
                  </a:lnTo>
                  <a:lnTo>
                    <a:pt x="186" y="255"/>
                  </a:lnTo>
                  <a:lnTo>
                    <a:pt x="150" y="282"/>
                  </a:lnTo>
                  <a:lnTo>
                    <a:pt x="100" y="229"/>
                  </a:lnTo>
                  <a:lnTo>
                    <a:pt x="96" y="223"/>
                  </a:lnTo>
                  <a:lnTo>
                    <a:pt x="92" y="220"/>
                  </a:lnTo>
                  <a:lnTo>
                    <a:pt x="77" y="201"/>
                  </a:lnTo>
                  <a:lnTo>
                    <a:pt x="57" y="179"/>
                  </a:lnTo>
                  <a:lnTo>
                    <a:pt x="51" y="188"/>
                  </a:lnTo>
                  <a:lnTo>
                    <a:pt x="17" y="190"/>
                  </a:lnTo>
                  <a:lnTo>
                    <a:pt x="12" y="137"/>
                  </a:lnTo>
                  <a:lnTo>
                    <a:pt x="6" y="138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44" name="Freeform 430" descr="Papel carta">
              <a:extLst>
                <a:ext uri="{FF2B5EF4-FFF2-40B4-BE49-F238E27FC236}">
                  <a16:creationId xmlns:a16="http://schemas.microsoft.com/office/drawing/2014/main" id="{9279381D-7EE4-4B48-9614-5525BD36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4" y="4947292"/>
              <a:ext cx="882840" cy="828665"/>
            </a:xfrm>
            <a:custGeom>
              <a:avLst/>
              <a:gdLst>
                <a:gd name="T0" fmla="*/ 218 w 440"/>
                <a:gd name="T1" fmla="*/ 197 h 413"/>
                <a:gd name="T2" fmla="*/ 222 w 440"/>
                <a:gd name="T3" fmla="*/ 162 h 413"/>
                <a:gd name="T4" fmla="*/ 234 w 440"/>
                <a:gd name="T5" fmla="*/ 133 h 413"/>
                <a:gd name="T6" fmla="*/ 240 w 440"/>
                <a:gd name="T7" fmla="*/ 104 h 413"/>
                <a:gd name="T8" fmla="*/ 239 w 440"/>
                <a:gd name="T9" fmla="*/ 82 h 413"/>
                <a:gd name="T10" fmla="*/ 235 w 440"/>
                <a:gd name="T11" fmla="*/ 49 h 413"/>
                <a:gd name="T12" fmla="*/ 236 w 440"/>
                <a:gd name="T13" fmla="*/ 20 h 413"/>
                <a:gd name="T14" fmla="*/ 240 w 440"/>
                <a:gd name="T15" fmla="*/ 5 h 413"/>
                <a:gd name="T16" fmla="*/ 327 w 440"/>
                <a:gd name="T17" fmla="*/ 83 h 413"/>
                <a:gd name="T18" fmla="*/ 415 w 440"/>
                <a:gd name="T19" fmla="*/ 196 h 413"/>
                <a:gd name="T20" fmla="*/ 205 w 440"/>
                <a:gd name="T21" fmla="*/ 411 h 413"/>
                <a:gd name="T22" fmla="*/ 168 w 440"/>
                <a:gd name="T23" fmla="*/ 391 h 413"/>
                <a:gd name="T24" fmla="*/ 135 w 440"/>
                <a:gd name="T25" fmla="*/ 376 h 413"/>
                <a:gd name="T26" fmla="*/ 119 w 440"/>
                <a:gd name="T27" fmla="*/ 377 h 413"/>
                <a:gd name="T28" fmla="*/ 116 w 440"/>
                <a:gd name="T29" fmla="*/ 397 h 413"/>
                <a:gd name="T30" fmla="*/ 85 w 440"/>
                <a:gd name="T31" fmla="*/ 403 h 413"/>
                <a:gd name="T32" fmla="*/ 62 w 440"/>
                <a:gd name="T33" fmla="*/ 388 h 413"/>
                <a:gd name="T34" fmla="*/ 40 w 440"/>
                <a:gd name="T35" fmla="*/ 332 h 413"/>
                <a:gd name="T36" fmla="*/ 8 w 440"/>
                <a:gd name="T37" fmla="*/ 329 h 413"/>
                <a:gd name="T38" fmla="*/ 1 w 440"/>
                <a:gd name="T39" fmla="*/ 319 h 413"/>
                <a:gd name="T40" fmla="*/ 10 w 440"/>
                <a:gd name="T41" fmla="*/ 301 h 413"/>
                <a:gd name="T42" fmla="*/ 34 w 440"/>
                <a:gd name="T43" fmla="*/ 298 h 413"/>
                <a:gd name="T44" fmla="*/ 56 w 440"/>
                <a:gd name="T45" fmla="*/ 296 h 413"/>
                <a:gd name="T46" fmla="*/ 74 w 440"/>
                <a:gd name="T47" fmla="*/ 316 h 413"/>
                <a:gd name="T48" fmla="*/ 62 w 440"/>
                <a:gd name="T49" fmla="*/ 314 h 413"/>
                <a:gd name="T50" fmla="*/ 50 w 440"/>
                <a:gd name="T51" fmla="*/ 310 h 413"/>
                <a:gd name="T52" fmla="*/ 43 w 440"/>
                <a:gd name="T53" fmla="*/ 310 h 413"/>
                <a:gd name="T54" fmla="*/ 28 w 440"/>
                <a:gd name="T55" fmla="*/ 313 h 413"/>
                <a:gd name="T56" fmla="*/ 29 w 440"/>
                <a:gd name="T57" fmla="*/ 324 h 413"/>
                <a:gd name="T58" fmla="*/ 40 w 440"/>
                <a:gd name="T59" fmla="*/ 317 h 413"/>
                <a:gd name="T60" fmla="*/ 37 w 440"/>
                <a:gd name="T61" fmla="*/ 327 h 413"/>
                <a:gd name="T62" fmla="*/ 46 w 440"/>
                <a:gd name="T63" fmla="*/ 324 h 413"/>
                <a:gd name="T64" fmla="*/ 53 w 440"/>
                <a:gd name="T65" fmla="*/ 327 h 413"/>
                <a:gd name="T66" fmla="*/ 60 w 440"/>
                <a:gd name="T67" fmla="*/ 325 h 413"/>
                <a:gd name="T68" fmla="*/ 50 w 440"/>
                <a:gd name="T69" fmla="*/ 316 h 413"/>
                <a:gd name="T70" fmla="*/ 61 w 440"/>
                <a:gd name="T71" fmla="*/ 319 h 413"/>
                <a:gd name="T72" fmla="*/ 70 w 440"/>
                <a:gd name="T73" fmla="*/ 327 h 413"/>
                <a:gd name="T74" fmla="*/ 86 w 440"/>
                <a:gd name="T75" fmla="*/ 328 h 413"/>
                <a:gd name="T76" fmla="*/ 80 w 440"/>
                <a:gd name="T77" fmla="*/ 340 h 413"/>
                <a:gd name="T78" fmla="*/ 85 w 440"/>
                <a:gd name="T79" fmla="*/ 343 h 413"/>
                <a:gd name="T80" fmla="*/ 87 w 440"/>
                <a:gd name="T81" fmla="*/ 346 h 413"/>
                <a:gd name="T82" fmla="*/ 93 w 440"/>
                <a:gd name="T83" fmla="*/ 332 h 413"/>
                <a:gd name="T84" fmla="*/ 96 w 440"/>
                <a:gd name="T85" fmla="*/ 331 h 413"/>
                <a:gd name="T86" fmla="*/ 106 w 440"/>
                <a:gd name="T87" fmla="*/ 329 h 413"/>
                <a:gd name="T88" fmla="*/ 125 w 440"/>
                <a:gd name="T89" fmla="*/ 328 h 413"/>
                <a:gd name="T90" fmla="*/ 128 w 440"/>
                <a:gd name="T91" fmla="*/ 328 h 413"/>
                <a:gd name="T92" fmla="*/ 135 w 440"/>
                <a:gd name="T93" fmla="*/ 316 h 413"/>
                <a:gd name="T94" fmla="*/ 156 w 440"/>
                <a:gd name="T95" fmla="*/ 302 h 413"/>
                <a:gd name="T96" fmla="*/ 164 w 440"/>
                <a:gd name="T97" fmla="*/ 302 h 413"/>
                <a:gd name="T98" fmla="*/ 175 w 440"/>
                <a:gd name="T99" fmla="*/ 303 h 413"/>
                <a:gd name="T100" fmla="*/ 164 w 440"/>
                <a:gd name="T101" fmla="*/ 296 h 413"/>
                <a:gd name="T102" fmla="*/ 162 w 440"/>
                <a:gd name="T103" fmla="*/ 290 h 413"/>
                <a:gd name="T104" fmla="*/ 154 w 440"/>
                <a:gd name="T105" fmla="*/ 279 h 413"/>
                <a:gd name="T106" fmla="*/ 145 w 440"/>
                <a:gd name="T107" fmla="*/ 280 h 413"/>
                <a:gd name="T108" fmla="*/ 146 w 440"/>
                <a:gd name="T109" fmla="*/ 270 h 413"/>
                <a:gd name="T110" fmla="*/ 140 w 440"/>
                <a:gd name="T111" fmla="*/ 270 h 413"/>
                <a:gd name="T112" fmla="*/ 131 w 440"/>
                <a:gd name="T113" fmla="*/ 278 h 413"/>
                <a:gd name="T114" fmla="*/ 133 w 440"/>
                <a:gd name="T115" fmla="*/ 268 h 413"/>
                <a:gd name="T116" fmla="*/ 203 w 440"/>
                <a:gd name="T117" fmla="*/ 21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0" h="413">
                  <a:moveTo>
                    <a:pt x="212" y="211"/>
                  </a:moveTo>
                  <a:lnTo>
                    <a:pt x="214" y="204"/>
                  </a:lnTo>
                  <a:lnTo>
                    <a:pt x="216" y="202"/>
                  </a:lnTo>
                  <a:lnTo>
                    <a:pt x="216" y="201"/>
                  </a:lnTo>
                  <a:lnTo>
                    <a:pt x="217" y="199"/>
                  </a:lnTo>
                  <a:lnTo>
                    <a:pt x="219" y="198"/>
                  </a:lnTo>
                  <a:lnTo>
                    <a:pt x="218" y="197"/>
                  </a:lnTo>
                  <a:lnTo>
                    <a:pt x="220" y="191"/>
                  </a:lnTo>
                  <a:lnTo>
                    <a:pt x="220" y="188"/>
                  </a:lnTo>
                  <a:lnTo>
                    <a:pt x="220" y="175"/>
                  </a:lnTo>
                  <a:lnTo>
                    <a:pt x="220" y="172"/>
                  </a:lnTo>
                  <a:lnTo>
                    <a:pt x="221" y="170"/>
                  </a:lnTo>
                  <a:lnTo>
                    <a:pt x="220" y="169"/>
                  </a:lnTo>
                  <a:lnTo>
                    <a:pt x="222" y="162"/>
                  </a:lnTo>
                  <a:lnTo>
                    <a:pt x="222" y="158"/>
                  </a:lnTo>
                  <a:lnTo>
                    <a:pt x="220" y="156"/>
                  </a:lnTo>
                  <a:lnTo>
                    <a:pt x="219" y="152"/>
                  </a:lnTo>
                  <a:lnTo>
                    <a:pt x="223" y="142"/>
                  </a:lnTo>
                  <a:lnTo>
                    <a:pt x="229" y="136"/>
                  </a:lnTo>
                  <a:lnTo>
                    <a:pt x="231" y="134"/>
                  </a:lnTo>
                  <a:lnTo>
                    <a:pt x="234" y="133"/>
                  </a:lnTo>
                  <a:lnTo>
                    <a:pt x="239" y="130"/>
                  </a:lnTo>
                  <a:lnTo>
                    <a:pt x="243" y="124"/>
                  </a:lnTo>
                  <a:lnTo>
                    <a:pt x="244" y="120"/>
                  </a:lnTo>
                  <a:lnTo>
                    <a:pt x="243" y="119"/>
                  </a:lnTo>
                  <a:lnTo>
                    <a:pt x="242" y="115"/>
                  </a:lnTo>
                  <a:lnTo>
                    <a:pt x="241" y="107"/>
                  </a:lnTo>
                  <a:lnTo>
                    <a:pt x="240" y="104"/>
                  </a:lnTo>
                  <a:lnTo>
                    <a:pt x="238" y="102"/>
                  </a:lnTo>
                  <a:lnTo>
                    <a:pt x="240" y="101"/>
                  </a:lnTo>
                  <a:lnTo>
                    <a:pt x="240" y="97"/>
                  </a:lnTo>
                  <a:lnTo>
                    <a:pt x="239" y="93"/>
                  </a:lnTo>
                  <a:lnTo>
                    <a:pt x="241" y="85"/>
                  </a:lnTo>
                  <a:lnTo>
                    <a:pt x="239" y="84"/>
                  </a:lnTo>
                  <a:lnTo>
                    <a:pt x="239" y="82"/>
                  </a:lnTo>
                  <a:lnTo>
                    <a:pt x="241" y="70"/>
                  </a:lnTo>
                  <a:lnTo>
                    <a:pt x="242" y="69"/>
                  </a:lnTo>
                  <a:lnTo>
                    <a:pt x="242" y="67"/>
                  </a:lnTo>
                  <a:lnTo>
                    <a:pt x="238" y="58"/>
                  </a:lnTo>
                  <a:lnTo>
                    <a:pt x="238" y="54"/>
                  </a:lnTo>
                  <a:lnTo>
                    <a:pt x="236" y="51"/>
                  </a:lnTo>
                  <a:lnTo>
                    <a:pt x="235" y="49"/>
                  </a:lnTo>
                  <a:lnTo>
                    <a:pt x="235" y="46"/>
                  </a:lnTo>
                  <a:lnTo>
                    <a:pt x="237" y="35"/>
                  </a:lnTo>
                  <a:lnTo>
                    <a:pt x="237" y="30"/>
                  </a:lnTo>
                  <a:lnTo>
                    <a:pt x="238" y="27"/>
                  </a:lnTo>
                  <a:lnTo>
                    <a:pt x="236" y="24"/>
                  </a:lnTo>
                  <a:lnTo>
                    <a:pt x="235" y="22"/>
                  </a:lnTo>
                  <a:lnTo>
                    <a:pt x="236" y="20"/>
                  </a:lnTo>
                  <a:lnTo>
                    <a:pt x="235" y="19"/>
                  </a:lnTo>
                  <a:lnTo>
                    <a:pt x="236" y="18"/>
                  </a:lnTo>
                  <a:lnTo>
                    <a:pt x="235" y="16"/>
                  </a:lnTo>
                  <a:lnTo>
                    <a:pt x="236" y="14"/>
                  </a:lnTo>
                  <a:lnTo>
                    <a:pt x="238" y="9"/>
                  </a:lnTo>
                  <a:lnTo>
                    <a:pt x="239" y="8"/>
                  </a:lnTo>
                  <a:lnTo>
                    <a:pt x="240" y="5"/>
                  </a:lnTo>
                  <a:lnTo>
                    <a:pt x="241" y="1"/>
                  </a:lnTo>
                  <a:lnTo>
                    <a:pt x="247" y="0"/>
                  </a:lnTo>
                  <a:lnTo>
                    <a:pt x="252" y="53"/>
                  </a:lnTo>
                  <a:lnTo>
                    <a:pt x="286" y="51"/>
                  </a:lnTo>
                  <a:lnTo>
                    <a:pt x="292" y="42"/>
                  </a:lnTo>
                  <a:lnTo>
                    <a:pt x="312" y="64"/>
                  </a:lnTo>
                  <a:lnTo>
                    <a:pt x="327" y="83"/>
                  </a:lnTo>
                  <a:lnTo>
                    <a:pt x="331" y="86"/>
                  </a:lnTo>
                  <a:lnTo>
                    <a:pt x="335" y="92"/>
                  </a:lnTo>
                  <a:lnTo>
                    <a:pt x="385" y="145"/>
                  </a:lnTo>
                  <a:lnTo>
                    <a:pt x="389" y="153"/>
                  </a:lnTo>
                  <a:lnTo>
                    <a:pt x="401" y="169"/>
                  </a:lnTo>
                  <a:lnTo>
                    <a:pt x="409" y="182"/>
                  </a:lnTo>
                  <a:lnTo>
                    <a:pt x="415" y="196"/>
                  </a:lnTo>
                  <a:lnTo>
                    <a:pt x="420" y="213"/>
                  </a:lnTo>
                  <a:lnTo>
                    <a:pt x="424" y="230"/>
                  </a:lnTo>
                  <a:lnTo>
                    <a:pt x="439" y="375"/>
                  </a:lnTo>
                  <a:lnTo>
                    <a:pt x="439" y="376"/>
                  </a:lnTo>
                  <a:lnTo>
                    <a:pt x="439" y="411"/>
                  </a:lnTo>
                  <a:lnTo>
                    <a:pt x="286" y="412"/>
                  </a:lnTo>
                  <a:lnTo>
                    <a:pt x="205" y="411"/>
                  </a:lnTo>
                  <a:lnTo>
                    <a:pt x="205" y="412"/>
                  </a:lnTo>
                  <a:lnTo>
                    <a:pt x="203" y="394"/>
                  </a:lnTo>
                  <a:lnTo>
                    <a:pt x="202" y="392"/>
                  </a:lnTo>
                  <a:lnTo>
                    <a:pt x="201" y="393"/>
                  </a:lnTo>
                  <a:lnTo>
                    <a:pt x="197" y="394"/>
                  </a:lnTo>
                  <a:lnTo>
                    <a:pt x="185" y="394"/>
                  </a:lnTo>
                  <a:lnTo>
                    <a:pt x="168" y="391"/>
                  </a:lnTo>
                  <a:lnTo>
                    <a:pt x="152" y="379"/>
                  </a:lnTo>
                  <a:lnTo>
                    <a:pt x="150" y="379"/>
                  </a:lnTo>
                  <a:lnTo>
                    <a:pt x="148" y="380"/>
                  </a:lnTo>
                  <a:lnTo>
                    <a:pt x="145" y="379"/>
                  </a:lnTo>
                  <a:lnTo>
                    <a:pt x="143" y="377"/>
                  </a:lnTo>
                  <a:lnTo>
                    <a:pt x="136" y="376"/>
                  </a:lnTo>
                  <a:lnTo>
                    <a:pt x="135" y="376"/>
                  </a:lnTo>
                  <a:lnTo>
                    <a:pt x="133" y="377"/>
                  </a:lnTo>
                  <a:lnTo>
                    <a:pt x="129" y="377"/>
                  </a:lnTo>
                  <a:lnTo>
                    <a:pt x="127" y="376"/>
                  </a:lnTo>
                  <a:lnTo>
                    <a:pt x="124" y="377"/>
                  </a:lnTo>
                  <a:lnTo>
                    <a:pt x="122" y="376"/>
                  </a:lnTo>
                  <a:lnTo>
                    <a:pt x="121" y="376"/>
                  </a:lnTo>
                  <a:lnTo>
                    <a:pt x="119" y="377"/>
                  </a:lnTo>
                  <a:lnTo>
                    <a:pt x="119" y="382"/>
                  </a:lnTo>
                  <a:lnTo>
                    <a:pt x="118" y="383"/>
                  </a:lnTo>
                  <a:lnTo>
                    <a:pt x="116" y="385"/>
                  </a:lnTo>
                  <a:lnTo>
                    <a:pt x="116" y="387"/>
                  </a:lnTo>
                  <a:lnTo>
                    <a:pt x="118" y="388"/>
                  </a:lnTo>
                  <a:lnTo>
                    <a:pt x="118" y="390"/>
                  </a:lnTo>
                  <a:lnTo>
                    <a:pt x="116" y="397"/>
                  </a:lnTo>
                  <a:lnTo>
                    <a:pt x="117" y="399"/>
                  </a:lnTo>
                  <a:lnTo>
                    <a:pt x="117" y="403"/>
                  </a:lnTo>
                  <a:lnTo>
                    <a:pt x="115" y="403"/>
                  </a:lnTo>
                  <a:lnTo>
                    <a:pt x="112" y="403"/>
                  </a:lnTo>
                  <a:lnTo>
                    <a:pt x="89" y="403"/>
                  </a:lnTo>
                  <a:lnTo>
                    <a:pt x="86" y="404"/>
                  </a:lnTo>
                  <a:lnTo>
                    <a:pt x="85" y="403"/>
                  </a:lnTo>
                  <a:lnTo>
                    <a:pt x="83" y="402"/>
                  </a:lnTo>
                  <a:lnTo>
                    <a:pt x="82" y="400"/>
                  </a:lnTo>
                  <a:lnTo>
                    <a:pt x="73" y="393"/>
                  </a:lnTo>
                  <a:lnTo>
                    <a:pt x="72" y="389"/>
                  </a:lnTo>
                  <a:lnTo>
                    <a:pt x="69" y="389"/>
                  </a:lnTo>
                  <a:lnTo>
                    <a:pt x="65" y="389"/>
                  </a:lnTo>
                  <a:lnTo>
                    <a:pt x="62" y="388"/>
                  </a:lnTo>
                  <a:lnTo>
                    <a:pt x="59" y="384"/>
                  </a:lnTo>
                  <a:lnTo>
                    <a:pt x="55" y="385"/>
                  </a:lnTo>
                  <a:lnTo>
                    <a:pt x="51" y="383"/>
                  </a:lnTo>
                  <a:lnTo>
                    <a:pt x="49" y="376"/>
                  </a:lnTo>
                  <a:lnTo>
                    <a:pt x="45" y="376"/>
                  </a:lnTo>
                  <a:lnTo>
                    <a:pt x="43" y="370"/>
                  </a:lnTo>
                  <a:lnTo>
                    <a:pt x="40" y="332"/>
                  </a:lnTo>
                  <a:lnTo>
                    <a:pt x="32" y="332"/>
                  </a:lnTo>
                  <a:lnTo>
                    <a:pt x="28" y="334"/>
                  </a:lnTo>
                  <a:lnTo>
                    <a:pt x="22" y="334"/>
                  </a:lnTo>
                  <a:lnTo>
                    <a:pt x="18" y="332"/>
                  </a:lnTo>
                  <a:lnTo>
                    <a:pt x="16" y="332"/>
                  </a:lnTo>
                  <a:lnTo>
                    <a:pt x="13" y="330"/>
                  </a:lnTo>
                  <a:lnTo>
                    <a:pt x="8" y="329"/>
                  </a:lnTo>
                  <a:lnTo>
                    <a:pt x="7" y="328"/>
                  </a:lnTo>
                  <a:lnTo>
                    <a:pt x="4" y="328"/>
                  </a:lnTo>
                  <a:lnTo>
                    <a:pt x="4" y="326"/>
                  </a:lnTo>
                  <a:lnTo>
                    <a:pt x="3" y="324"/>
                  </a:lnTo>
                  <a:lnTo>
                    <a:pt x="3" y="322"/>
                  </a:lnTo>
                  <a:lnTo>
                    <a:pt x="2" y="321"/>
                  </a:lnTo>
                  <a:lnTo>
                    <a:pt x="1" y="319"/>
                  </a:lnTo>
                  <a:lnTo>
                    <a:pt x="1" y="317"/>
                  </a:lnTo>
                  <a:lnTo>
                    <a:pt x="2" y="313"/>
                  </a:lnTo>
                  <a:lnTo>
                    <a:pt x="1" y="308"/>
                  </a:lnTo>
                  <a:lnTo>
                    <a:pt x="0" y="304"/>
                  </a:lnTo>
                  <a:lnTo>
                    <a:pt x="2" y="303"/>
                  </a:lnTo>
                  <a:lnTo>
                    <a:pt x="4" y="303"/>
                  </a:lnTo>
                  <a:lnTo>
                    <a:pt x="10" y="301"/>
                  </a:lnTo>
                  <a:lnTo>
                    <a:pt x="14" y="299"/>
                  </a:lnTo>
                  <a:lnTo>
                    <a:pt x="21" y="298"/>
                  </a:lnTo>
                  <a:lnTo>
                    <a:pt x="22" y="299"/>
                  </a:lnTo>
                  <a:lnTo>
                    <a:pt x="25" y="300"/>
                  </a:lnTo>
                  <a:lnTo>
                    <a:pt x="27" y="299"/>
                  </a:lnTo>
                  <a:lnTo>
                    <a:pt x="31" y="298"/>
                  </a:lnTo>
                  <a:lnTo>
                    <a:pt x="34" y="298"/>
                  </a:lnTo>
                  <a:lnTo>
                    <a:pt x="36" y="298"/>
                  </a:lnTo>
                  <a:lnTo>
                    <a:pt x="40" y="298"/>
                  </a:lnTo>
                  <a:lnTo>
                    <a:pt x="43" y="298"/>
                  </a:lnTo>
                  <a:lnTo>
                    <a:pt x="46" y="297"/>
                  </a:lnTo>
                  <a:lnTo>
                    <a:pt x="49" y="297"/>
                  </a:lnTo>
                  <a:lnTo>
                    <a:pt x="52" y="296"/>
                  </a:lnTo>
                  <a:lnTo>
                    <a:pt x="56" y="296"/>
                  </a:lnTo>
                  <a:lnTo>
                    <a:pt x="65" y="298"/>
                  </a:lnTo>
                  <a:lnTo>
                    <a:pt x="69" y="303"/>
                  </a:lnTo>
                  <a:lnTo>
                    <a:pt x="70" y="305"/>
                  </a:lnTo>
                  <a:lnTo>
                    <a:pt x="71" y="308"/>
                  </a:lnTo>
                  <a:lnTo>
                    <a:pt x="75" y="310"/>
                  </a:lnTo>
                  <a:lnTo>
                    <a:pt x="75" y="315"/>
                  </a:lnTo>
                  <a:lnTo>
                    <a:pt x="74" y="316"/>
                  </a:lnTo>
                  <a:lnTo>
                    <a:pt x="73" y="317"/>
                  </a:lnTo>
                  <a:lnTo>
                    <a:pt x="72" y="316"/>
                  </a:lnTo>
                  <a:lnTo>
                    <a:pt x="70" y="313"/>
                  </a:lnTo>
                  <a:lnTo>
                    <a:pt x="69" y="310"/>
                  </a:lnTo>
                  <a:lnTo>
                    <a:pt x="67" y="311"/>
                  </a:lnTo>
                  <a:lnTo>
                    <a:pt x="64" y="313"/>
                  </a:lnTo>
                  <a:lnTo>
                    <a:pt x="62" y="314"/>
                  </a:lnTo>
                  <a:lnTo>
                    <a:pt x="61" y="314"/>
                  </a:lnTo>
                  <a:lnTo>
                    <a:pt x="58" y="315"/>
                  </a:lnTo>
                  <a:lnTo>
                    <a:pt x="57" y="310"/>
                  </a:lnTo>
                  <a:lnTo>
                    <a:pt x="55" y="309"/>
                  </a:lnTo>
                  <a:lnTo>
                    <a:pt x="53" y="308"/>
                  </a:lnTo>
                  <a:lnTo>
                    <a:pt x="50" y="308"/>
                  </a:lnTo>
                  <a:lnTo>
                    <a:pt x="50" y="310"/>
                  </a:lnTo>
                  <a:lnTo>
                    <a:pt x="49" y="311"/>
                  </a:lnTo>
                  <a:lnTo>
                    <a:pt x="48" y="311"/>
                  </a:lnTo>
                  <a:lnTo>
                    <a:pt x="47" y="313"/>
                  </a:lnTo>
                  <a:lnTo>
                    <a:pt x="46" y="313"/>
                  </a:lnTo>
                  <a:lnTo>
                    <a:pt x="44" y="312"/>
                  </a:lnTo>
                  <a:lnTo>
                    <a:pt x="43" y="311"/>
                  </a:lnTo>
                  <a:lnTo>
                    <a:pt x="43" y="310"/>
                  </a:lnTo>
                  <a:lnTo>
                    <a:pt x="40" y="310"/>
                  </a:lnTo>
                  <a:lnTo>
                    <a:pt x="40" y="309"/>
                  </a:lnTo>
                  <a:lnTo>
                    <a:pt x="37" y="308"/>
                  </a:lnTo>
                  <a:lnTo>
                    <a:pt x="34" y="310"/>
                  </a:lnTo>
                  <a:lnTo>
                    <a:pt x="34" y="312"/>
                  </a:lnTo>
                  <a:lnTo>
                    <a:pt x="31" y="314"/>
                  </a:lnTo>
                  <a:lnTo>
                    <a:pt x="28" y="313"/>
                  </a:lnTo>
                  <a:lnTo>
                    <a:pt x="23" y="314"/>
                  </a:lnTo>
                  <a:lnTo>
                    <a:pt x="20" y="316"/>
                  </a:lnTo>
                  <a:lnTo>
                    <a:pt x="20" y="319"/>
                  </a:lnTo>
                  <a:lnTo>
                    <a:pt x="19" y="321"/>
                  </a:lnTo>
                  <a:lnTo>
                    <a:pt x="25" y="324"/>
                  </a:lnTo>
                  <a:lnTo>
                    <a:pt x="27" y="324"/>
                  </a:lnTo>
                  <a:lnTo>
                    <a:pt x="29" y="324"/>
                  </a:lnTo>
                  <a:lnTo>
                    <a:pt x="31" y="323"/>
                  </a:lnTo>
                  <a:lnTo>
                    <a:pt x="34" y="322"/>
                  </a:lnTo>
                  <a:lnTo>
                    <a:pt x="36" y="321"/>
                  </a:lnTo>
                  <a:lnTo>
                    <a:pt x="37" y="320"/>
                  </a:lnTo>
                  <a:lnTo>
                    <a:pt x="38" y="319"/>
                  </a:lnTo>
                  <a:lnTo>
                    <a:pt x="39" y="318"/>
                  </a:lnTo>
                  <a:lnTo>
                    <a:pt x="40" y="317"/>
                  </a:lnTo>
                  <a:lnTo>
                    <a:pt x="43" y="317"/>
                  </a:lnTo>
                  <a:lnTo>
                    <a:pt x="42" y="319"/>
                  </a:lnTo>
                  <a:lnTo>
                    <a:pt x="40" y="319"/>
                  </a:lnTo>
                  <a:lnTo>
                    <a:pt x="40" y="321"/>
                  </a:lnTo>
                  <a:lnTo>
                    <a:pt x="40" y="322"/>
                  </a:lnTo>
                  <a:lnTo>
                    <a:pt x="38" y="324"/>
                  </a:lnTo>
                  <a:lnTo>
                    <a:pt x="37" y="327"/>
                  </a:lnTo>
                  <a:lnTo>
                    <a:pt x="38" y="328"/>
                  </a:lnTo>
                  <a:lnTo>
                    <a:pt x="40" y="328"/>
                  </a:lnTo>
                  <a:lnTo>
                    <a:pt x="40" y="326"/>
                  </a:lnTo>
                  <a:lnTo>
                    <a:pt x="42" y="322"/>
                  </a:lnTo>
                  <a:lnTo>
                    <a:pt x="44" y="321"/>
                  </a:lnTo>
                  <a:lnTo>
                    <a:pt x="45" y="322"/>
                  </a:lnTo>
                  <a:lnTo>
                    <a:pt x="46" y="324"/>
                  </a:lnTo>
                  <a:lnTo>
                    <a:pt x="46" y="326"/>
                  </a:lnTo>
                  <a:lnTo>
                    <a:pt x="46" y="328"/>
                  </a:lnTo>
                  <a:lnTo>
                    <a:pt x="47" y="329"/>
                  </a:lnTo>
                  <a:lnTo>
                    <a:pt x="49" y="330"/>
                  </a:lnTo>
                  <a:lnTo>
                    <a:pt x="50" y="328"/>
                  </a:lnTo>
                  <a:lnTo>
                    <a:pt x="51" y="327"/>
                  </a:lnTo>
                  <a:lnTo>
                    <a:pt x="53" y="327"/>
                  </a:lnTo>
                  <a:lnTo>
                    <a:pt x="55" y="325"/>
                  </a:lnTo>
                  <a:lnTo>
                    <a:pt x="59" y="328"/>
                  </a:lnTo>
                  <a:lnTo>
                    <a:pt x="67" y="328"/>
                  </a:lnTo>
                  <a:lnTo>
                    <a:pt x="65" y="327"/>
                  </a:lnTo>
                  <a:lnTo>
                    <a:pt x="64" y="326"/>
                  </a:lnTo>
                  <a:lnTo>
                    <a:pt x="62" y="325"/>
                  </a:lnTo>
                  <a:lnTo>
                    <a:pt x="60" y="325"/>
                  </a:lnTo>
                  <a:lnTo>
                    <a:pt x="59" y="326"/>
                  </a:lnTo>
                  <a:lnTo>
                    <a:pt x="57" y="325"/>
                  </a:lnTo>
                  <a:lnTo>
                    <a:pt x="55" y="325"/>
                  </a:lnTo>
                  <a:lnTo>
                    <a:pt x="54" y="324"/>
                  </a:lnTo>
                  <a:lnTo>
                    <a:pt x="52" y="323"/>
                  </a:lnTo>
                  <a:lnTo>
                    <a:pt x="50" y="320"/>
                  </a:lnTo>
                  <a:lnTo>
                    <a:pt x="50" y="316"/>
                  </a:lnTo>
                  <a:lnTo>
                    <a:pt x="54" y="318"/>
                  </a:lnTo>
                  <a:lnTo>
                    <a:pt x="56" y="318"/>
                  </a:lnTo>
                  <a:lnTo>
                    <a:pt x="57" y="318"/>
                  </a:lnTo>
                  <a:lnTo>
                    <a:pt x="58" y="320"/>
                  </a:lnTo>
                  <a:lnTo>
                    <a:pt x="59" y="321"/>
                  </a:lnTo>
                  <a:lnTo>
                    <a:pt x="60" y="320"/>
                  </a:lnTo>
                  <a:lnTo>
                    <a:pt x="61" y="319"/>
                  </a:lnTo>
                  <a:lnTo>
                    <a:pt x="64" y="318"/>
                  </a:lnTo>
                  <a:lnTo>
                    <a:pt x="63" y="319"/>
                  </a:lnTo>
                  <a:lnTo>
                    <a:pt x="64" y="321"/>
                  </a:lnTo>
                  <a:lnTo>
                    <a:pt x="72" y="323"/>
                  </a:lnTo>
                  <a:lnTo>
                    <a:pt x="71" y="324"/>
                  </a:lnTo>
                  <a:lnTo>
                    <a:pt x="69" y="326"/>
                  </a:lnTo>
                  <a:lnTo>
                    <a:pt x="70" y="327"/>
                  </a:lnTo>
                  <a:lnTo>
                    <a:pt x="73" y="327"/>
                  </a:lnTo>
                  <a:lnTo>
                    <a:pt x="77" y="325"/>
                  </a:lnTo>
                  <a:lnTo>
                    <a:pt x="77" y="326"/>
                  </a:lnTo>
                  <a:lnTo>
                    <a:pt x="79" y="327"/>
                  </a:lnTo>
                  <a:lnTo>
                    <a:pt x="80" y="327"/>
                  </a:lnTo>
                  <a:lnTo>
                    <a:pt x="82" y="328"/>
                  </a:lnTo>
                  <a:lnTo>
                    <a:pt x="86" y="328"/>
                  </a:lnTo>
                  <a:lnTo>
                    <a:pt x="88" y="329"/>
                  </a:lnTo>
                  <a:lnTo>
                    <a:pt x="87" y="331"/>
                  </a:lnTo>
                  <a:lnTo>
                    <a:pt x="87" y="334"/>
                  </a:lnTo>
                  <a:lnTo>
                    <a:pt x="83" y="334"/>
                  </a:lnTo>
                  <a:lnTo>
                    <a:pt x="82" y="335"/>
                  </a:lnTo>
                  <a:lnTo>
                    <a:pt x="82" y="338"/>
                  </a:lnTo>
                  <a:lnTo>
                    <a:pt x="80" y="340"/>
                  </a:lnTo>
                  <a:lnTo>
                    <a:pt x="80" y="343"/>
                  </a:lnTo>
                  <a:lnTo>
                    <a:pt x="80" y="344"/>
                  </a:lnTo>
                  <a:lnTo>
                    <a:pt x="82" y="345"/>
                  </a:lnTo>
                  <a:lnTo>
                    <a:pt x="82" y="346"/>
                  </a:lnTo>
                  <a:lnTo>
                    <a:pt x="84" y="345"/>
                  </a:lnTo>
                  <a:lnTo>
                    <a:pt x="85" y="344"/>
                  </a:lnTo>
                  <a:lnTo>
                    <a:pt x="85" y="343"/>
                  </a:lnTo>
                  <a:lnTo>
                    <a:pt x="83" y="342"/>
                  </a:lnTo>
                  <a:lnTo>
                    <a:pt x="83" y="340"/>
                  </a:lnTo>
                  <a:lnTo>
                    <a:pt x="83" y="337"/>
                  </a:lnTo>
                  <a:lnTo>
                    <a:pt x="85" y="338"/>
                  </a:lnTo>
                  <a:lnTo>
                    <a:pt x="85" y="341"/>
                  </a:lnTo>
                  <a:lnTo>
                    <a:pt x="87" y="341"/>
                  </a:lnTo>
                  <a:lnTo>
                    <a:pt x="87" y="346"/>
                  </a:lnTo>
                  <a:lnTo>
                    <a:pt x="89" y="345"/>
                  </a:lnTo>
                  <a:lnTo>
                    <a:pt x="95" y="345"/>
                  </a:lnTo>
                  <a:lnTo>
                    <a:pt x="95" y="337"/>
                  </a:lnTo>
                  <a:lnTo>
                    <a:pt x="93" y="336"/>
                  </a:lnTo>
                  <a:lnTo>
                    <a:pt x="92" y="334"/>
                  </a:lnTo>
                  <a:lnTo>
                    <a:pt x="91" y="332"/>
                  </a:lnTo>
                  <a:lnTo>
                    <a:pt x="93" y="332"/>
                  </a:lnTo>
                  <a:lnTo>
                    <a:pt x="94" y="333"/>
                  </a:lnTo>
                  <a:lnTo>
                    <a:pt x="95" y="334"/>
                  </a:lnTo>
                  <a:lnTo>
                    <a:pt x="97" y="335"/>
                  </a:lnTo>
                  <a:lnTo>
                    <a:pt x="101" y="334"/>
                  </a:lnTo>
                  <a:lnTo>
                    <a:pt x="100" y="332"/>
                  </a:lnTo>
                  <a:lnTo>
                    <a:pt x="99" y="331"/>
                  </a:lnTo>
                  <a:lnTo>
                    <a:pt x="96" y="331"/>
                  </a:lnTo>
                  <a:lnTo>
                    <a:pt x="95" y="330"/>
                  </a:lnTo>
                  <a:lnTo>
                    <a:pt x="93" y="330"/>
                  </a:lnTo>
                  <a:lnTo>
                    <a:pt x="93" y="328"/>
                  </a:lnTo>
                  <a:lnTo>
                    <a:pt x="96" y="325"/>
                  </a:lnTo>
                  <a:lnTo>
                    <a:pt x="99" y="327"/>
                  </a:lnTo>
                  <a:lnTo>
                    <a:pt x="104" y="328"/>
                  </a:lnTo>
                  <a:lnTo>
                    <a:pt x="106" y="329"/>
                  </a:lnTo>
                  <a:lnTo>
                    <a:pt x="109" y="330"/>
                  </a:lnTo>
                  <a:lnTo>
                    <a:pt x="112" y="331"/>
                  </a:lnTo>
                  <a:lnTo>
                    <a:pt x="117" y="331"/>
                  </a:lnTo>
                  <a:lnTo>
                    <a:pt x="119" y="331"/>
                  </a:lnTo>
                  <a:lnTo>
                    <a:pt x="121" y="331"/>
                  </a:lnTo>
                  <a:lnTo>
                    <a:pt x="124" y="328"/>
                  </a:lnTo>
                  <a:lnTo>
                    <a:pt x="125" y="328"/>
                  </a:lnTo>
                  <a:lnTo>
                    <a:pt x="126" y="329"/>
                  </a:lnTo>
                  <a:lnTo>
                    <a:pt x="126" y="331"/>
                  </a:lnTo>
                  <a:lnTo>
                    <a:pt x="128" y="331"/>
                  </a:lnTo>
                  <a:lnTo>
                    <a:pt x="129" y="332"/>
                  </a:lnTo>
                  <a:lnTo>
                    <a:pt x="130" y="331"/>
                  </a:lnTo>
                  <a:lnTo>
                    <a:pt x="129" y="328"/>
                  </a:lnTo>
                  <a:lnTo>
                    <a:pt x="128" y="328"/>
                  </a:lnTo>
                  <a:lnTo>
                    <a:pt x="124" y="325"/>
                  </a:lnTo>
                  <a:lnTo>
                    <a:pt x="124" y="324"/>
                  </a:lnTo>
                  <a:lnTo>
                    <a:pt x="125" y="323"/>
                  </a:lnTo>
                  <a:lnTo>
                    <a:pt x="124" y="321"/>
                  </a:lnTo>
                  <a:lnTo>
                    <a:pt x="125" y="320"/>
                  </a:lnTo>
                  <a:lnTo>
                    <a:pt x="128" y="320"/>
                  </a:lnTo>
                  <a:lnTo>
                    <a:pt x="135" y="316"/>
                  </a:lnTo>
                  <a:lnTo>
                    <a:pt x="144" y="313"/>
                  </a:lnTo>
                  <a:lnTo>
                    <a:pt x="148" y="313"/>
                  </a:lnTo>
                  <a:lnTo>
                    <a:pt x="154" y="311"/>
                  </a:lnTo>
                  <a:lnTo>
                    <a:pt x="156" y="307"/>
                  </a:lnTo>
                  <a:lnTo>
                    <a:pt x="157" y="305"/>
                  </a:lnTo>
                  <a:lnTo>
                    <a:pt x="156" y="303"/>
                  </a:lnTo>
                  <a:lnTo>
                    <a:pt x="156" y="302"/>
                  </a:lnTo>
                  <a:lnTo>
                    <a:pt x="160" y="301"/>
                  </a:lnTo>
                  <a:lnTo>
                    <a:pt x="162" y="301"/>
                  </a:lnTo>
                  <a:lnTo>
                    <a:pt x="162" y="304"/>
                  </a:lnTo>
                  <a:lnTo>
                    <a:pt x="163" y="307"/>
                  </a:lnTo>
                  <a:lnTo>
                    <a:pt x="163" y="304"/>
                  </a:lnTo>
                  <a:lnTo>
                    <a:pt x="163" y="302"/>
                  </a:lnTo>
                  <a:lnTo>
                    <a:pt x="164" y="302"/>
                  </a:lnTo>
                  <a:lnTo>
                    <a:pt x="166" y="303"/>
                  </a:lnTo>
                  <a:lnTo>
                    <a:pt x="167" y="304"/>
                  </a:lnTo>
                  <a:lnTo>
                    <a:pt x="168" y="303"/>
                  </a:lnTo>
                  <a:lnTo>
                    <a:pt x="169" y="304"/>
                  </a:lnTo>
                  <a:lnTo>
                    <a:pt x="171" y="304"/>
                  </a:lnTo>
                  <a:lnTo>
                    <a:pt x="174" y="303"/>
                  </a:lnTo>
                  <a:lnTo>
                    <a:pt x="175" y="303"/>
                  </a:lnTo>
                  <a:lnTo>
                    <a:pt x="173" y="302"/>
                  </a:lnTo>
                  <a:lnTo>
                    <a:pt x="171" y="302"/>
                  </a:lnTo>
                  <a:lnTo>
                    <a:pt x="170" y="301"/>
                  </a:lnTo>
                  <a:lnTo>
                    <a:pt x="169" y="300"/>
                  </a:lnTo>
                  <a:lnTo>
                    <a:pt x="166" y="300"/>
                  </a:lnTo>
                  <a:lnTo>
                    <a:pt x="166" y="298"/>
                  </a:lnTo>
                  <a:lnTo>
                    <a:pt x="164" y="296"/>
                  </a:lnTo>
                  <a:lnTo>
                    <a:pt x="163" y="297"/>
                  </a:lnTo>
                  <a:lnTo>
                    <a:pt x="161" y="297"/>
                  </a:lnTo>
                  <a:lnTo>
                    <a:pt x="160" y="298"/>
                  </a:lnTo>
                  <a:lnTo>
                    <a:pt x="159" y="296"/>
                  </a:lnTo>
                  <a:lnTo>
                    <a:pt x="160" y="293"/>
                  </a:lnTo>
                  <a:lnTo>
                    <a:pt x="161" y="292"/>
                  </a:lnTo>
                  <a:lnTo>
                    <a:pt x="162" y="290"/>
                  </a:lnTo>
                  <a:lnTo>
                    <a:pt x="162" y="288"/>
                  </a:lnTo>
                  <a:lnTo>
                    <a:pt x="161" y="287"/>
                  </a:lnTo>
                  <a:lnTo>
                    <a:pt x="160" y="285"/>
                  </a:lnTo>
                  <a:lnTo>
                    <a:pt x="161" y="285"/>
                  </a:lnTo>
                  <a:lnTo>
                    <a:pt x="160" y="284"/>
                  </a:lnTo>
                  <a:lnTo>
                    <a:pt x="156" y="280"/>
                  </a:lnTo>
                  <a:lnTo>
                    <a:pt x="154" y="279"/>
                  </a:lnTo>
                  <a:lnTo>
                    <a:pt x="153" y="282"/>
                  </a:lnTo>
                  <a:lnTo>
                    <a:pt x="153" y="284"/>
                  </a:lnTo>
                  <a:lnTo>
                    <a:pt x="152" y="284"/>
                  </a:lnTo>
                  <a:lnTo>
                    <a:pt x="150" y="283"/>
                  </a:lnTo>
                  <a:lnTo>
                    <a:pt x="149" y="284"/>
                  </a:lnTo>
                  <a:lnTo>
                    <a:pt x="147" y="282"/>
                  </a:lnTo>
                  <a:lnTo>
                    <a:pt x="145" y="280"/>
                  </a:lnTo>
                  <a:lnTo>
                    <a:pt x="144" y="279"/>
                  </a:lnTo>
                  <a:lnTo>
                    <a:pt x="143" y="278"/>
                  </a:lnTo>
                  <a:lnTo>
                    <a:pt x="142" y="278"/>
                  </a:lnTo>
                  <a:lnTo>
                    <a:pt x="140" y="277"/>
                  </a:lnTo>
                  <a:lnTo>
                    <a:pt x="143" y="272"/>
                  </a:lnTo>
                  <a:lnTo>
                    <a:pt x="144" y="271"/>
                  </a:lnTo>
                  <a:lnTo>
                    <a:pt x="146" y="270"/>
                  </a:lnTo>
                  <a:lnTo>
                    <a:pt x="147" y="269"/>
                  </a:lnTo>
                  <a:lnTo>
                    <a:pt x="146" y="266"/>
                  </a:lnTo>
                  <a:lnTo>
                    <a:pt x="145" y="264"/>
                  </a:lnTo>
                  <a:lnTo>
                    <a:pt x="144" y="265"/>
                  </a:lnTo>
                  <a:lnTo>
                    <a:pt x="143" y="266"/>
                  </a:lnTo>
                  <a:lnTo>
                    <a:pt x="142" y="269"/>
                  </a:lnTo>
                  <a:lnTo>
                    <a:pt x="140" y="270"/>
                  </a:lnTo>
                  <a:lnTo>
                    <a:pt x="138" y="270"/>
                  </a:lnTo>
                  <a:lnTo>
                    <a:pt x="138" y="274"/>
                  </a:lnTo>
                  <a:lnTo>
                    <a:pt x="135" y="274"/>
                  </a:lnTo>
                  <a:lnTo>
                    <a:pt x="135" y="275"/>
                  </a:lnTo>
                  <a:lnTo>
                    <a:pt x="134" y="278"/>
                  </a:lnTo>
                  <a:lnTo>
                    <a:pt x="132" y="279"/>
                  </a:lnTo>
                  <a:lnTo>
                    <a:pt x="131" y="278"/>
                  </a:lnTo>
                  <a:lnTo>
                    <a:pt x="130" y="278"/>
                  </a:lnTo>
                  <a:lnTo>
                    <a:pt x="128" y="279"/>
                  </a:lnTo>
                  <a:lnTo>
                    <a:pt x="127" y="277"/>
                  </a:lnTo>
                  <a:lnTo>
                    <a:pt x="129" y="275"/>
                  </a:lnTo>
                  <a:lnTo>
                    <a:pt x="130" y="272"/>
                  </a:lnTo>
                  <a:lnTo>
                    <a:pt x="132" y="270"/>
                  </a:lnTo>
                  <a:lnTo>
                    <a:pt x="133" y="268"/>
                  </a:lnTo>
                  <a:lnTo>
                    <a:pt x="136" y="266"/>
                  </a:lnTo>
                  <a:lnTo>
                    <a:pt x="149" y="258"/>
                  </a:lnTo>
                  <a:lnTo>
                    <a:pt x="152" y="256"/>
                  </a:lnTo>
                  <a:lnTo>
                    <a:pt x="160" y="250"/>
                  </a:lnTo>
                  <a:lnTo>
                    <a:pt x="162" y="247"/>
                  </a:lnTo>
                  <a:lnTo>
                    <a:pt x="181" y="238"/>
                  </a:lnTo>
                  <a:lnTo>
                    <a:pt x="203" y="219"/>
                  </a:lnTo>
                  <a:lnTo>
                    <a:pt x="209" y="214"/>
                  </a:lnTo>
                  <a:lnTo>
                    <a:pt x="212" y="211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45" name="Freeform 431" descr="Papel carta">
              <a:extLst>
                <a:ext uri="{FF2B5EF4-FFF2-40B4-BE49-F238E27FC236}">
                  <a16:creationId xmlns:a16="http://schemas.microsoft.com/office/drawing/2014/main" id="{644E73CB-B852-4258-8914-75A01CE86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7178" y="5561266"/>
              <a:ext cx="832678" cy="411323"/>
            </a:xfrm>
            <a:custGeom>
              <a:avLst/>
              <a:gdLst>
                <a:gd name="T0" fmla="*/ 202 w 415"/>
                <a:gd name="T1" fmla="*/ 0 h 205"/>
                <a:gd name="T2" fmla="*/ 184 w 415"/>
                <a:gd name="T3" fmla="*/ 12 h 205"/>
                <a:gd name="T4" fmla="*/ 182 w 415"/>
                <a:gd name="T5" fmla="*/ 16 h 205"/>
                <a:gd name="T6" fmla="*/ 153 w 415"/>
                <a:gd name="T7" fmla="*/ 35 h 205"/>
                <a:gd name="T8" fmla="*/ 130 w 415"/>
                <a:gd name="T9" fmla="*/ 43 h 205"/>
                <a:gd name="T10" fmla="*/ 126 w 415"/>
                <a:gd name="T11" fmla="*/ 43 h 205"/>
                <a:gd name="T12" fmla="*/ 127 w 415"/>
                <a:gd name="T13" fmla="*/ 49 h 205"/>
                <a:gd name="T14" fmla="*/ 117 w 415"/>
                <a:gd name="T15" fmla="*/ 50 h 205"/>
                <a:gd name="T16" fmla="*/ 115 w 415"/>
                <a:gd name="T17" fmla="*/ 44 h 205"/>
                <a:gd name="T18" fmla="*/ 76 w 415"/>
                <a:gd name="T19" fmla="*/ 46 h 205"/>
                <a:gd name="T20" fmla="*/ 65 w 415"/>
                <a:gd name="T21" fmla="*/ 47 h 205"/>
                <a:gd name="T22" fmla="*/ 33 w 415"/>
                <a:gd name="T23" fmla="*/ 65 h 205"/>
                <a:gd name="T24" fmla="*/ 42 w 415"/>
                <a:gd name="T25" fmla="*/ 60 h 205"/>
                <a:gd name="T26" fmla="*/ 69 w 415"/>
                <a:gd name="T27" fmla="*/ 56 h 205"/>
                <a:gd name="T28" fmla="*/ 53 w 415"/>
                <a:gd name="T29" fmla="*/ 62 h 205"/>
                <a:gd name="T30" fmla="*/ 49 w 415"/>
                <a:gd name="T31" fmla="*/ 61 h 205"/>
                <a:gd name="T32" fmla="*/ 39 w 415"/>
                <a:gd name="T33" fmla="*/ 71 h 205"/>
                <a:gd name="T34" fmla="*/ 26 w 415"/>
                <a:gd name="T35" fmla="*/ 73 h 205"/>
                <a:gd name="T36" fmla="*/ 23 w 415"/>
                <a:gd name="T37" fmla="*/ 67 h 205"/>
                <a:gd name="T38" fmla="*/ 3 w 415"/>
                <a:gd name="T39" fmla="*/ 79 h 205"/>
                <a:gd name="T40" fmla="*/ 4 w 415"/>
                <a:gd name="T41" fmla="*/ 90 h 205"/>
                <a:gd name="T42" fmla="*/ 12 w 415"/>
                <a:gd name="T43" fmla="*/ 107 h 205"/>
                <a:gd name="T44" fmla="*/ 9 w 415"/>
                <a:gd name="T45" fmla="*/ 118 h 205"/>
                <a:gd name="T46" fmla="*/ 18 w 415"/>
                <a:gd name="T47" fmla="*/ 127 h 205"/>
                <a:gd name="T48" fmla="*/ 28 w 415"/>
                <a:gd name="T49" fmla="*/ 139 h 205"/>
                <a:gd name="T50" fmla="*/ 44 w 415"/>
                <a:gd name="T51" fmla="*/ 149 h 205"/>
                <a:gd name="T52" fmla="*/ 52 w 415"/>
                <a:gd name="T53" fmla="*/ 159 h 205"/>
                <a:gd name="T54" fmla="*/ 67 w 415"/>
                <a:gd name="T55" fmla="*/ 176 h 205"/>
                <a:gd name="T56" fmla="*/ 69 w 415"/>
                <a:gd name="T57" fmla="*/ 197 h 205"/>
                <a:gd name="T58" fmla="*/ 85 w 415"/>
                <a:gd name="T59" fmla="*/ 168 h 205"/>
                <a:gd name="T60" fmla="*/ 94 w 415"/>
                <a:gd name="T61" fmla="*/ 158 h 205"/>
                <a:gd name="T62" fmla="*/ 100 w 415"/>
                <a:gd name="T63" fmla="*/ 122 h 205"/>
                <a:gd name="T64" fmla="*/ 110 w 415"/>
                <a:gd name="T65" fmla="*/ 109 h 205"/>
                <a:gd name="T66" fmla="*/ 130 w 415"/>
                <a:gd name="T67" fmla="*/ 113 h 205"/>
                <a:gd name="T68" fmla="*/ 144 w 415"/>
                <a:gd name="T69" fmla="*/ 131 h 205"/>
                <a:gd name="T70" fmla="*/ 145 w 415"/>
                <a:gd name="T71" fmla="*/ 154 h 205"/>
                <a:gd name="T72" fmla="*/ 163 w 415"/>
                <a:gd name="T73" fmla="*/ 172 h 205"/>
                <a:gd name="T74" fmla="*/ 176 w 415"/>
                <a:gd name="T75" fmla="*/ 180 h 205"/>
                <a:gd name="T76" fmla="*/ 201 w 415"/>
                <a:gd name="T77" fmla="*/ 175 h 205"/>
                <a:gd name="T78" fmla="*/ 229 w 415"/>
                <a:gd name="T79" fmla="*/ 139 h 205"/>
                <a:gd name="T80" fmla="*/ 252 w 415"/>
                <a:gd name="T81" fmla="*/ 119 h 205"/>
                <a:gd name="T82" fmla="*/ 266 w 415"/>
                <a:gd name="T83" fmla="*/ 107 h 205"/>
                <a:gd name="T84" fmla="*/ 279 w 415"/>
                <a:gd name="T85" fmla="*/ 111 h 205"/>
                <a:gd name="T86" fmla="*/ 295 w 415"/>
                <a:gd name="T87" fmla="*/ 115 h 205"/>
                <a:gd name="T88" fmla="*/ 306 w 415"/>
                <a:gd name="T89" fmla="*/ 125 h 205"/>
                <a:gd name="T90" fmla="*/ 310 w 415"/>
                <a:gd name="T91" fmla="*/ 133 h 205"/>
                <a:gd name="T92" fmla="*/ 328 w 415"/>
                <a:gd name="T93" fmla="*/ 145 h 205"/>
                <a:gd name="T94" fmla="*/ 324 w 415"/>
                <a:gd name="T95" fmla="*/ 161 h 205"/>
                <a:gd name="T96" fmla="*/ 336 w 415"/>
                <a:gd name="T97" fmla="*/ 166 h 205"/>
                <a:gd name="T98" fmla="*/ 355 w 415"/>
                <a:gd name="T99" fmla="*/ 172 h 205"/>
                <a:gd name="T100" fmla="*/ 366 w 415"/>
                <a:gd name="T101" fmla="*/ 178 h 205"/>
                <a:gd name="T102" fmla="*/ 360 w 415"/>
                <a:gd name="T103" fmla="*/ 188 h 205"/>
                <a:gd name="T104" fmla="*/ 409 w 415"/>
                <a:gd name="T105" fmla="*/ 86 h 205"/>
                <a:gd name="T106" fmla="*/ 357 w 415"/>
                <a:gd name="T107" fmla="*/ 73 h 205"/>
                <a:gd name="T108" fmla="*/ 340 w 415"/>
                <a:gd name="T109" fmla="*/ 71 h 205"/>
                <a:gd name="T110" fmla="*/ 326 w 415"/>
                <a:gd name="T111" fmla="*/ 71 h 205"/>
                <a:gd name="T112" fmla="*/ 325 w 415"/>
                <a:gd name="T113" fmla="*/ 84 h 205"/>
                <a:gd name="T114" fmla="*/ 296 w 415"/>
                <a:gd name="T115" fmla="*/ 97 h 205"/>
                <a:gd name="T116" fmla="*/ 279 w 415"/>
                <a:gd name="T117" fmla="*/ 83 h 205"/>
                <a:gd name="T118" fmla="*/ 258 w 415"/>
                <a:gd name="T119" fmla="*/ 77 h 205"/>
                <a:gd name="T120" fmla="*/ 235 w 415"/>
                <a:gd name="T121" fmla="*/ 28 h 205"/>
                <a:gd name="T122" fmla="*/ 214 w 415"/>
                <a:gd name="T123" fmla="*/ 22 h 205"/>
                <a:gd name="T124" fmla="*/ 208 w 415"/>
                <a:gd name="T125" fmla="*/ 1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" h="205">
                  <a:moveTo>
                    <a:pt x="209" y="7"/>
                  </a:moveTo>
                  <a:lnTo>
                    <a:pt x="208" y="7"/>
                  </a:lnTo>
                  <a:lnTo>
                    <a:pt x="207" y="5"/>
                  </a:lnTo>
                  <a:lnTo>
                    <a:pt x="205" y="1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200" y="1"/>
                  </a:lnTo>
                  <a:lnTo>
                    <a:pt x="198" y="2"/>
                  </a:lnTo>
                  <a:lnTo>
                    <a:pt x="193" y="6"/>
                  </a:lnTo>
                  <a:lnTo>
                    <a:pt x="188" y="8"/>
                  </a:lnTo>
                  <a:lnTo>
                    <a:pt x="185" y="11"/>
                  </a:lnTo>
                  <a:lnTo>
                    <a:pt x="184" y="12"/>
                  </a:lnTo>
                  <a:lnTo>
                    <a:pt x="185" y="15"/>
                  </a:lnTo>
                  <a:lnTo>
                    <a:pt x="186" y="16"/>
                  </a:lnTo>
                  <a:lnTo>
                    <a:pt x="186" y="18"/>
                  </a:lnTo>
                  <a:lnTo>
                    <a:pt x="187" y="19"/>
                  </a:lnTo>
                  <a:lnTo>
                    <a:pt x="185" y="20"/>
                  </a:lnTo>
                  <a:lnTo>
                    <a:pt x="182" y="16"/>
                  </a:lnTo>
                  <a:lnTo>
                    <a:pt x="179" y="16"/>
                  </a:lnTo>
                  <a:lnTo>
                    <a:pt x="177" y="17"/>
                  </a:lnTo>
                  <a:lnTo>
                    <a:pt x="176" y="19"/>
                  </a:lnTo>
                  <a:lnTo>
                    <a:pt x="167" y="25"/>
                  </a:lnTo>
                  <a:lnTo>
                    <a:pt x="165" y="28"/>
                  </a:lnTo>
                  <a:lnTo>
                    <a:pt x="153" y="35"/>
                  </a:lnTo>
                  <a:lnTo>
                    <a:pt x="149" y="36"/>
                  </a:lnTo>
                  <a:lnTo>
                    <a:pt x="133" y="41"/>
                  </a:lnTo>
                  <a:lnTo>
                    <a:pt x="127" y="41"/>
                  </a:lnTo>
                  <a:lnTo>
                    <a:pt x="127" y="43"/>
                  </a:lnTo>
                  <a:lnTo>
                    <a:pt x="128" y="43"/>
                  </a:lnTo>
                  <a:lnTo>
                    <a:pt x="130" y="43"/>
                  </a:lnTo>
                  <a:lnTo>
                    <a:pt x="132" y="44"/>
                  </a:lnTo>
                  <a:lnTo>
                    <a:pt x="132" y="46"/>
                  </a:lnTo>
                  <a:lnTo>
                    <a:pt x="130" y="46"/>
                  </a:lnTo>
                  <a:lnTo>
                    <a:pt x="130" y="44"/>
                  </a:lnTo>
                  <a:lnTo>
                    <a:pt x="128" y="44"/>
                  </a:lnTo>
                  <a:lnTo>
                    <a:pt x="126" y="43"/>
                  </a:lnTo>
                  <a:lnTo>
                    <a:pt x="123" y="43"/>
                  </a:lnTo>
                  <a:lnTo>
                    <a:pt x="120" y="43"/>
                  </a:lnTo>
                  <a:lnTo>
                    <a:pt x="123" y="44"/>
                  </a:lnTo>
                  <a:lnTo>
                    <a:pt x="127" y="46"/>
                  </a:lnTo>
                  <a:lnTo>
                    <a:pt x="127" y="47"/>
                  </a:lnTo>
                  <a:lnTo>
                    <a:pt x="127" y="49"/>
                  </a:lnTo>
                  <a:lnTo>
                    <a:pt x="123" y="50"/>
                  </a:lnTo>
                  <a:lnTo>
                    <a:pt x="121" y="50"/>
                  </a:lnTo>
                  <a:lnTo>
                    <a:pt x="119" y="53"/>
                  </a:lnTo>
                  <a:lnTo>
                    <a:pt x="119" y="50"/>
                  </a:lnTo>
                  <a:lnTo>
                    <a:pt x="118" y="49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3" y="51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3" y="44"/>
                  </a:lnTo>
                  <a:lnTo>
                    <a:pt x="115" y="44"/>
                  </a:lnTo>
                  <a:lnTo>
                    <a:pt x="118" y="43"/>
                  </a:lnTo>
                  <a:lnTo>
                    <a:pt x="119" y="40"/>
                  </a:lnTo>
                  <a:lnTo>
                    <a:pt x="89" y="41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8"/>
                  </a:lnTo>
                  <a:lnTo>
                    <a:pt x="77" y="48"/>
                  </a:lnTo>
                  <a:lnTo>
                    <a:pt x="73" y="47"/>
                  </a:lnTo>
                  <a:lnTo>
                    <a:pt x="73" y="44"/>
                  </a:lnTo>
                  <a:lnTo>
                    <a:pt x="65" y="47"/>
                  </a:lnTo>
                  <a:lnTo>
                    <a:pt x="62" y="48"/>
                  </a:lnTo>
                  <a:lnTo>
                    <a:pt x="62" y="50"/>
                  </a:lnTo>
                  <a:lnTo>
                    <a:pt x="52" y="53"/>
                  </a:lnTo>
                  <a:lnTo>
                    <a:pt x="34" y="61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6" y="64"/>
                  </a:lnTo>
                  <a:lnTo>
                    <a:pt x="38" y="64"/>
                  </a:lnTo>
                  <a:lnTo>
                    <a:pt x="37" y="62"/>
                  </a:lnTo>
                  <a:lnTo>
                    <a:pt x="39" y="61"/>
                  </a:lnTo>
                  <a:lnTo>
                    <a:pt x="42" y="60"/>
                  </a:lnTo>
                  <a:lnTo>
                    <a:pt x="46" y="58"/>
                  </a:lnTo>
                  <a:lnTo>
                    <a:pt x="69" y="49"/>
                  </a:lnTo>
                  <a:lnTo>
                    <a:pt x="70" y="51"/>
                  </a:lnTo>
                  <a:lnTo>
                    <a:pt x="70" y="54"/>
                  </a:lnTo>
                  <a:lnTo>
                    <a:pt x="70" y="55"/>
                  </a:lnTo>
                  <a:lnTo>
                    <a:pt x="69" y="56"/>
                  </a:lnTo>
                  <a:lnTo>
                    <a:pt x="68" y="57"/>
                  </a:lnTo>
                  <a:lnTo>
                    <a:pt x="65" y="59"/>
                  </a:lnTo>
                  <a:lnTo>
                    <a:pt x="62" y="60"/>
                  </a:lnTo>
                  <a:lnTo>
                    <a:pt x="58" y="62"/>
                  </a:lnTo>
                  <a:lnTo>
                    <a:pt x="55" y="63"/>
                  </a:lnTo>
                  <a:lnTo>
                    <a:pt x="53" y="62"/>
                  </a:lnTo>
                  <a:lnTo>
                    <a:pt x="53" y="61"/>
                  </a:lnTo>
                  <a:lnTo>
                    <a:pt x="54" y="59"/>
                  </a:lnTo>
                  <a:lnTo>
                    <a:pt x="53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49" y="61"/>
                  </a:lnTo>
                  <a:lnTo>
                    <a:pt x="47" y="61"/>
                  </a:lnTo>
                  <a:lnTo>
                    <a:pt x="42" y="64"/>
                  </a:lnTo>
                  <a:lnTo>
                    <a:pt x="42" y="65"/>
                  </a:lnTo>
                  <a:lnTo>
                    <a:pt x="43" y="67"/>
                  </a:lnTo>
                  <a:lnTo>
                    <a:pt x="44" y="69"/>
                  </a:lnTo>
                  <a:lnTo>
                    <a:pt x="39" y="71"/>
                  </a:lnTo>
                  <a:lnTo>
                    <a:pt x="36" y="73"/>
                  </a:lnTo>
                  <a:lnTo>
                    <a:pt x="34" y="74"/>
                  </a:lnTo>
                  <a:lnTo>
                    <a:pt x="33" y="74"/>
                  </a:lnTo>
                  <a:lnTo>
                    <a:pt x="32" y="74"/>
                  </a:lnTo>
                  <a:lnTo>
                    <a:pt x="29" y="73"/>
                  </a:lnTo>
                  <a:lnTo>
                    <a:pt x="26" y="73"/>
                  </a:lnTo>
                  <a:lnTo>
                    <a:pt x="25" y="69"/>
                  </a:lnTo>
                  <a:lnTo>
                    <a:pt x="26" y="68"/>
                  </a:lnTo>
                  <a:lnTo>
                    <a:pt x="28" y="67"/>
                  </a:lnTo>
                  <a:lnTo>
                    <a:pt x="29" y="65"/>
                  </a:lnTo>
                  <a:lnTo>
                    <a:pt x="28" y="65"/>
                  </a:lnTo>
                  <a:lnTo>
                    <a:pt x="23" y="67"/>
                  </a:lnTo>
                  <a:lnTo>
                    <a:pt x="21" y="68"/>
                  </a:lnTo>
                  <a:lnTo>
                    <a:pt x="16" y="73"/>
                  </a:lnTo>
                  <a:lnTo>
                    <a:pt x="12" y="74"/>
                  </a:lnTo>
                  <a:lnTo>
                    <a:pt x="10" y="76"/>
                  </a:lnTo>
                  <a:lnTo>
                    <a:pt x="7" y="78"/>
                  </a:lnTo>
                  <a:lnTo>
                    <a:pt x="3" y="79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4" y="93"/>
                  </a:lnTo>
                  <a:lnTo>
                    <a:pt x="6" y="95"/>
                  </a:lnTo>
                  <a:lnTo>
                    <a:pt x="8" y="102"/>
                  </a:lnTo>
                  <a:lnTo>
                    <a:pt x="9" y="104"/>
                  </a:lnTo>
                  <a:lnTo>
                    <a:pt x="10" y="106"/>
                  </a:lnTo>
                  <a:lnTo>
                    <a:pt x="12" y="107"/>
                  </a:lnTo>
                  <a:lnTo>
                    <a:pt x="10" y="109"/>
                  </a:lnTo>
                  <a:lnTo>
                    <a:pt x="9" y="112"/>
                  </a:lnTo>
                  <a:lnTo>
                    <a:pt x="8" y="112"/>
                  </a:lnTo>
                  <a:lnTo>
                    <a:pt x="9" y="114"/>
                  </a:lnTo>
                  <a:lnTo>
                    <a:pt x="9" y="117"/>
                  </a:lnTo>
                  <a:lnTo>
                    <a:pt x="9" y="118"/>
                  </a:lnTo>
                  <a:lnTo>
                    <a:pt x="9" y="124"/>
                  </a:lnTo>
                  <a:lnTo>
                    <a:pt x="10" y="127"/>
                  </a:lnTo>
                  <a:lnTo>
                    <a:pt x="13" y="128"/>
                  </a:lnTo>
                  <a:lnTo>
                    <a:pt x="15" y="128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0" y="127"/>
                  </a:lnTo>
                  <a:lnTo>
                    <a:pt x="21" y="129"/>
                  </a:lnTo>
                  <a:lnTo>
                    <a:pt x="24" y="133"/>
                  </a:lnTo>
                  <a:lnTo>
                    <a:pt x="25" y="136"/>
                  </a:lnTo>
                  <a:lnTo>
                    <a:pt x="26" y="139"/>
                  </a:lnTo>
                  <a:lnTo>
                    <a:pt x="28" y="139"/>
                  </a:lnTo>
                  <a:lnTo>
                    <a:pt x="29" y="139"/>
                  </a:lnTo>
                  <a:lnTo>
                    <a:pt x="31" y="141"/>
                  </a:lnTo>
                  <a:lnTo>
                    <a:pt x="32" y="142"/>
                  </a:lnTo>
                  <a:lnTo>
                    <a:pt x="37" y="149"/>
                  </a:lnTo>
                  <a:lnTo>
                    <a:pt x="41" y="151"/>
                  </a:lnTo>
                  <a:lnTo>
                    <a:pt x="44" y="149"/>
                  </a:lnTo>
                  <a:lnTo>
                    <a:pt x="45" y="150"/>
                  </a:lnTo>
                  <a:lnTo>
                    <a:pt x="46" y="152"/>
                  </a:lnTo>
                  <a:lnTo>
                    <a:pt x="49" y="152"/>
                  </a:lnTo>
                  <a:lnTo>
                    <a:pt x="51" y="155"/>
                  </a:lnTo>
                  <a:lnTo>
                    <a:pt x="52" y="157"/>
                  </a:lnTo>
                  <a:lnTo>
                    <a:pt x="52" y="159"/>
                  </a:lnTo>
                  <a:lnTo>
                    <a:pt x="54" y="160"/>
                  </a:lnTo>
                  <a:lnTo>
                    <a:pt x="56" y="161"/>
                  </a:lnTo>
                  <a:lnTo>
                    <a:pt x="57" y="164"/>
                  </a:lnTo>
                  <a:lnTo>
                    <a:pt x="61" y="171"/>
                  </a:lnTo>
                  <a:lnTo>
                    <a:pt x="65" y="172"/>
                  </a:lnTo>
                  <a:lnTo>
                    <a:pt x="67" y="176"/>
                  </a:lnTo>
                  <a:lnTo>
                    <a:pt x="67" y="178"/>
                  </a:lnTo>
                  <a:lnTo>
                    <a:pt x="67" y="180"/>
                  </a:lnTo>
                  <a:lnTo>
                    <a:pt x="68" y="184"/>
                  </a:lnTo>
                  <a:lnTo>
                    <a:pt x="67" y="187"/>
                  </a:lnTo>
                  <a:lnTo>
                    <a:pt x="66" y="191"/>
                  </a:lnTo>
                  <a:lnTo>
                    <a:pt x="69" y="197"/>
                  </a:lnTo>
                  <a:lnTo>
                    <a:pt x="75" y="204"/>
                  </a:lnTo>
                  <a:lnTo>
                    <a:pt x="74" y="202"/>
                  </a:lnTo>
                  <a:lnTo>
                    <a:pt x="78" y="195"/>
                  </a:lnTo>
                  <a:lnTo>
                    <a:pt x="81" y="181"/>
                  </a:lnTo>
                  <a:lnTo>
                    <a:pt x="81" y="180"/>
                  </a:lnTo>
                  <a:lnTo>
                    <a:pt x="85" y="168"/>
                  </a:lnTo>
                  <a:lnTo>
                    <a:pt x="88" y="168"/>
                  </a:lnTo>
                  <a:lnTo>
                    <a:pt x="91" y="166"/>
                  </a:lnTo>
                  <a:lnTo>
                    <a:pt x="91" y="163"/>
                  </a:lnTo>
                  <a:lnTo>
                    <a:pt x="92" y="162"/>
                  </a:lnTo>
                  <a:lnTo>
                    <a:pt x="94" y="160"/>
                  </a:lnTo>
                  <a:lnTo>
                    <a:pt x="94" y="158"/>
                  </a:lnTo>
                  <a:lnTo>
                    <a:pt x="99" y="153"/>
                  </a:lnTo>
                  <a:lnTo>
                    <a:pt x="99" y="148"/>
                  </a:lnTo>
                  <a:lnTo>
                    <a:pt x="99" y="141"/>
                  </a:lnTo>
                  <a:lnTo>
                    <a:pt x="100" y="135"/>
                  </a:lnTo>
                  <a:lnTo>
                    <a:pt x="100" y="131"/>
                  </a:lnTo>
                  <a:lnTo>
                    <a:pt x="100" y="122"/>
                  </a:lnTo>
                  <a:lnTo>
                    <a:pt x="101" y="120"/>
                  </a:lnTo>
                  <a:lnTo>
                    <a:pt x="104" y="115"/>
                  </a:lnTo>
                  <a:lnTo>
                    <a:pt x="104" y="112"/>
                  </a:lnTo>
                  <a:lnTo>
                    <a:pt x="106" y="112"/>
                  </a:lnTo>
                  <a:lnTo>
                    <a:pt x="107" y="110"/>
                  </a:lnTo>
                  <a:lnTo>
                    <a:pt x="110" y="109"/>
                  </a:lnTo>
                  <a:lnTo>
                    <a:pt x="112" y="110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7" y="111"/>
                  </a:lnTo>
                  <a:lnTo>
                    <a:pt x="130" y="112"/>
                  </a:lnTo>
                  <a:lnTo>
                    <a:pt x="130" y="113"/>
                  </a:lnTo>
                  <a:lnTo>
                    <a:pt x="133" y="117"/>
                  </a:lnTo>
                  <a:lnTo>
                    <a:pt x="135" y="120"/>
                  </a:lnTo>
                  <a:lnTo>
                    <a:pt x="139" y="122"/>
                  </a:lnTo>
                  <a:lnTo>
                    <a:pt x="143" y="125"/>
                  </a:lnTo>
                  <a:lnTo>
                    <a:pt x="143" y="130"/>
                  </a:lnTo>
                  <a:lnTo>
                    <a:pt x="144" y="131"/>
                  </a:lnTo>
                  <a:lnTo>
                    <a:pt x="142" y="138"/>
                  </a:lnTo>
                  <a:lnTo>
                    <a:pt x="143" y="142"/>
                  </a:lnTo>
                  <a:lnTo>
                    <a:pt x="144" y="145"/>
                  </a:lnTo>
                  <a:lnTo>
                    <a:pt x="143" y="148"/>
                  </a:lnTo>
                  <a:lnTo>
                    <a:pt x="143" y="149"/>
                  </a:lnTo>
                  <a:lnTo>
                    <a:pt x="145" y="154"/>
                  </a:lnTo>
                  <a:lnTo>
                    <a:pt x="146" y="154"/>
                  </a:lnTo>
                  <a:lnTo>
                    <a:pt x="147" y="159"/>
                  </a:lnTo>
                  <a:lnTo>
                    <a:pt x="148" y="162"/>
                  </a:lnTo>
                  <a:lnTo>
                    <a:pt x="150" y="169"/>
                  </a:lnTo>
                  <a:lnTo>
                    <a:pt x="154" y="172"/>
                  </a:lnTo>
                  <a:lnTo>
                    <a:pt x="163" y="172"/>
                  </a:lnTo>
                  <a:lnTo>
                    <a:pt x="166" y="172"/>
                  </a:lnTo>
                  <a:lnTo>
                    <a:pt x="169" y="172"/>
                  </a:lnTo>
                  <a:lnTo>
                    <a:pt x="172" y="174"/>
                  </a:lnTo>
                  <a:lnTo>
                    <a:pt x="174" y="176"/>
                  </a:lnTo>
                  <a:lnTo>
                    <a:pt x="175" y="178"/>
                  </a:lnTo>
                  <a:lnTo>
                    <a:pt x="176" y="180"/>
                  </a:lnTo>
                  <a:lnTo>
                    <a:pt x="179" y="184"/>
                  </a:lnTo>
                  <a:lnTo>
                    <a:pt x="181" y="185"/>
                  </a:lnTo>
                  <a:lnTo>
                    <a:pt x="187" y="187"/>
                  </a:lnTo>
                  <a:lnTo>
                    <a:pt x="192" y="187"/>
                  </a:lnTo>
                  <a:lnTo>
                    <a:pt x="193" y="185"/>
                  </a:lnTo>
                  <a:lnTo>
                    <a:pt x="201" y="175"/>
                  </a:lnTo>
                  <a:lnTo>
                    <a:pt x="202" y="173"/>
                  </a:lnTo>
                  <a:lnTo>
                    <a:pt x="210" y="163"/>
                  </a:lnTo>
                  <a:lnTo>
                    <a:pt x="211" y="160"/>
                  </a:lnTo>
                  <a:lnTo>
                    <a:pt x="213" y="159"/>
                  </a:lnTo>
                  <a:lnTo>
                    <a:pt x="228" y="141"/>
                  </a:lnTo>
                  <a:lnTo>
                    <a:pt x="229" y="139"/>
                  </a:lnTo>
                  <a:lnTo>
                    <a:pt x="231" y="137"/>
                  </a:lnTo>
                  <a:lnTo>
                    <a:pt x="231" y="134"/>
                  </a:lnTo>
                  <a:lnTo>
                    <a:pt x="232" y="133"/>
                  </a:lnTo>
                  <a:lnTo>
                    <a:pt x="247" y="122"/>
                  </a:lnTo>
                  <a:lnTo>
                    <a:pt x="251" y="121"/>
                  </a:lnTo>
                  <a:lnTo>
                    <a:pt x="252" y="119"/>
                  </a:lnTo>
                  <a:lnTo>
                    <a:pt x="259" y="119"/>
                  </a:lnTo>
                  <a:lnTo>
                    <a:pt x="261" y="120"/>
                  </a:lnTo>
                  <a:lnTo>
                    <a:pt x="263" y="119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6" y="107"/>
                  </a:lnTo>
                  <a:lnTo>
                    <a:pt x="268" y="108"/>
                  </a:lnTo>
                  <a:lnTo>
                    <a:pt x="273" y="106"/>
                  </a:lnTo>
                  <a:lnTo>
                    <a:pt x="274" y="104"/>
                  </a:lnTo>
                  <a:lnTo>
                    <a:pt x="276" y="103"/>
                  </a:lnTo>
                  <a:lnTo>
                    <a:pt x="278" y="106"/>
                  </a:lnTo>
                  <a:lnTo>
                    <a:pt x="279" y="111"/>
                  </a:lnTo>
                  <a:lnTo>
                    <a:pt x="281" y="111"/>
                  </a:lnTo>
                  <a:lnTo>
                    <a:pt x="285" y="109"/>
                  </a:lnTo>
                  <a:lnTo>
                    <a:pt x="289" y="111"/>
                  </a:lnTo>
                  <a:lnTo>
                    <a:pt x="290" y="113"/>
                  </a:lnTo>
                  <a:lnTo>
                    <a:pt x="291" y="115"/>
                  </a:lnTo>
                  <a:lnTo>
                    <a:pt x="295" y="115"/>
                  </a:lnTo>
                  <a:lnTo>
                    <a:pt x="297" y="114"/>
                  </a:lnTo>
                  <a:lnTo>
                    <a:pt x="299" y="112"/>
                  </a:lnTo>
                  <a:lnTo>
                    <a:pt x="302" y="112"/>
                  </a:lnTo>
                  <a:lnTo>
                    <a:pt x="304" y="116"/>
                  </a:lnTo>
                  <a:lnTo>
                    <a:pt x="305" y="123"/>
                  </a:lnTo>
                  <a:lnTo>
                    <a:pt x="306" y="125"/>
                  </a:lnTo>
                  <a:lnTo>
                    <a:pt x="306" y="127"/>
                  </a:lnTo>
                  <a:lnTo>
                    <a:pt x="307" y="128"/>
                  </a:lnTo>
                  <a:lnTo>
                    <a:pt x="307" y="131"/>
                  </a:lnTo>
                  <a:lnTo>
                    <a:pt x="307" y="132"/>
                  </a:lnTo>
                  <a:lnTo>
                    <a:pt x="309" y="133"/>
                  </a:lnTo>
                  <a:lnTo>
                    <a:pt x="310" y="133"/>
                  </a:lnTo>
                  <a:lnTo>
                    <a:pt x="313" y="134"/>
                  </a:lnTo>
                  <a:lnTo>
                    <a:pt x="319" y="134"/>
                  </a:lnTo>
                  <a:lnTo>
                    <a:pt x="322" y="135"/>
                  </a:lnTo>
                  <a:lnTo>
                    <a:pt x="324" y="137"/>
                  </a:lnTo>
                  <a:lnTo>
                    <a:pt x="326" y="143"/>
                  </a:lnTo>
                  <a:lnTo>
                    <a:pt x="328" y="145"/>
                  </a:lnTo>
                  <a:lnTo>
                    <a:pt x="328" y="146"/>
                  </a:lnTo>
                  <a:lnTo>
                    <a:pt x="328" y="148"/>
                  </a:lnTo>
                  <a:lnTo>
                    <a:pt x="328" y="151"/>
                  </a:lnTo>
                  <a:lnTo>
                    <a:pt x="325" y="155"/>
                  </a:lnTo>
                  <a:lnTo>
                    <a:pt x="324" y="160"/>
                  </a:lnTo>
                  <a:lnTo>
                    <a:pt x="324" y="161"/>
                  </a:lnTo>
                  <a:lnTo>
                    <a:pt x="325" y="163"/>
                  </a:lnTo>
                  <a:lnTo>
                    <a:pt x="326" y="164"/>
                  </a:lnTo>
                  <a:lnTo>
                    <a:pt x="328" y="164"/>
                  </a:lnTo>
                  <a:lnTo>
                    <a:pt x="331" y="165"/>
                  </a:lnTo>
                  <a:lnTo>
                    <a:pt x="334" y="165"/>
                  </a:lnTo>
                  <a:lnTo>
                    <a:pt x="336" y="166"/>
                  </a:lnTo>
                  <a:lnTo>
                    <a:pt x="342" y="166"/>
                  </a:lnTo>
                  <a:lnTo>
                    <a:pt x="349" y="169"/>
                  </a:lnTo>
                  <a:lnTo>
                    <a:pt x="348" y="171"/>
                  </a:lnTo>
                  <a:lnTo>
                    <a:pt x="349" y="172"/>
                  </a:lnTo>
                  <a:lnTo>
                    <a:pt x="351" y="172"/>
                  </a:lnTo>
                  <a:lnTo>
                    <a:pt x="355" y="172"/>
                  </a:lnTo>
                  <a:lnTo>
                    <a:pt x="359" y="172"/>
                  </a:lnTo>
                  <a:lnTo>
                    <a:pt x="361" y="172"/>
                  </a:lnTo>
                  <a:lnTo>
                    <a:pt x="361" y="176"/>
                  </a:lnTo>
                  <a:lnTo>
                    <a:pt x="364" y="177"/>
                  </a:lnTo>
                  <a:lnTo>
                    <a:pt x="365" y="177"/>
                  </a:lnTo>
                  <a:lnTo>
                    <a:pt x="366" y="178"/>
                  </a:lnTo>
                  <a:lnTo>
                    <a:pt x="365" y="181"/>
                  </a:lnTo>
                  <a:lnTo>
                    <a:pt x="364" y="181"/>
                  </a:lnTo>
                  <a:lnTo>
                    <a:pt x="362" y="181"/>
                  </a:lnTo>
                  <a:lnTo>
                    <a:pt x="361" y="185"/>
                  </a:lnTo>
                  <a:lnTo>
                    <a:pt x="361" y="187"/>
                  </a:lnTo>
                  <a:lnTo>
                    <a:pt x="360" y="188"/>
                  </a:lnTo>
                  <a:lnTo>
                    <a:pt x="359" y="190"/>
                  </a:lnTo>
                  <a:lnTo>
                    <a:pt x="414" y="190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0" y="88"/>
                  </a:lnTo>
                  <a:lnTo>
                    <a:pt x="409" y="86"/>
                  </a:lnTo>
                  <a:lnTo>
                    <a:pt x="408" y="87"/>
                  </a:lnTo>
                  <a:lnTo>
                    <a:pt x="404" y="88"/>
                  </a:lnTo>
                  <a:lnTo>
                    <a:pt x="392" y="88"/>
                  </a:lnTo>
                  <a:lnTo>
                    <a:pt x="375" y="85"/>
                  </a:lnTo>
                  <a:lnTo>
                    <a:pt x="359" y="73"/>
                  </a:lnTo>
                  <a:lnTo>
                    <a:pt x="357" y="73"/>
                  </a:lnTo>
                  <a:lnTo>
                    <a:pt x="355" y="74"/>
                  </a:lnTo>
                  <a:lnTo>
                    <a:pt x="352" y="73"/>
                  </a:lnTo>
                  <a:lnTo>
                    <a:pt x="350" y="71"/>
                  </a:lnTo>
                  <a:lnTo>
                    <a:pt x="343" y="70"/>
                  </a:lnTo>
                  <a:lnTo>
                    <a:pt x="342" y="70"/>
                  </a:lnTo>
                  <a:lnTo>
                    <a:pt x="340" y="71"/>
                  </a:lnTo>
                  <a:lnTo>
                    <a:pt x="336" y="71"/>
                  </a:lnTo>
                  <a:lnTo>
                    <a:pt x="334" y="70"/>
                  </a:lnTo>
                  <a:lnTo>
                    <a:pt x="331" y="71"/>
                  </a:lnTo>
                  <a:lnTo>
                    <a:pt x="329" y="70"/>
                  </a:lnTo>
                  <a:lnTo>
                    <a:pt x="328" y="70"/>
                  </a:lnTo>
                  <a:lnTo>
                    <a:pt x="326" y="71"/>
                  </a:lnTo>
                  <a:lnTo>
                    <a:pt x="326" y="76"/>
                  </a:lnTo>
                  <a:lnTo>
                    <a:pt x="325" y="77"/>
                  </a:lnTo>
                  <a:lnTo>
                    <a:pt x="323" y="79"/>
                  </a:lnTo>
                  <a:lnTo>
                    <a:pt x="323" y="81"/>
                  </a:lnTo>
                  <a:lnTo>
                    <a:pt x="325" y="82"/>
                  </a:lnTo>
                  <a:lnTo>
                    <a:pt x="325" y="84"/>
                  </a:lnTo>
                  <a:lnTo>
                    <a:pt x="323" y="91"/>
                  </a:lnTo>
                  <a:lnTo>
                    <a:pt x="324" y="93"/>
                  </a:lnTo>
                  <a:lnTo>
                    <a:pt x="324" y="97"/>
                  </a:lnTo>
                  <a:lnTo>
                    <a:pt x="322" y="97"/>
                  </a:lnTo>
                  <a:lnTo>
                    <a:pt x="319" y="97"/>
                  </a:lnTo>
                  <a:lnTo>
                    <a:pt x="296" y="97"/>
                  </a:lnTo>
                  <a:lnTo>
                    <a:pt x="293" y="98"/>
                  </a:lnTo>
                  <a:lnTo>
                    <a:pt x="292" y="97"/>
                  </a:lnTo>
                  <a:lnTo>
                    <a:pt x="290" y="96"/>
                  </a:lnTo>
                  <a:lnTo>
                    <a:pt x="289" y="94"/>
                  </a:lnTo>
                  <a:lnTo>
                    <a:pt x="280" y="87"/>
                  </a:lnTo>
                  <a:lnTo>
                    <a:pt x="279" y="83"/>
                  </a:lnTo>
                  <a:lnTo>
                    <a:pt x="276" y="83"/>
                  </a:lnTo>
                  <a:lnTo>
                    <a:pt x="272" y="83"/>
                  </a:lnTo>
                  <a:lnTo>
                    <a:pt x="269" y="82"/>
                  </a:lnTo>
                  <a:lnTo>
                    <a:pt x="266" y="78"/>
                  </a:lnTo>
                  <a:lnTo>
                    <a:pt x="262" y="79"/>
                  </a:lnTo>
                  <a:lnTo>
                    <a:pt x="258" y="77"/>
                  </a:lnTo>
                  <a:lnTo>
                    <a:pt x="256" y="70"/>
                  </a:lnTo>
                  <a:lnTo>
                    <a:pt x="252" y="70"/>
                  </a:lnTo>
                  <a:lnTo>
                    <a:pt x="250" y="64"/>
                  </a:lnTo>
                  <a:lnTo>
                    <a:pt x="247" y="26"/>
                  </a:lnTo>
                  <a:lnTo>
                    <a:pt x="239" y="26"/>
                  </a:lnTo>
                  <a:lnTo>
                    <a:pt x="235" y="28"/>
                  </a:lnTo>
                  <a:lnTo>
                    <a:pt x="229" y="28"/>
                  </a:lnTo>
                  <a:lnTo>
                    <a:pt x="225" y="26"/>
                  </a:lnTo>
                  <a:lnTo>
                    <a:pt x="223" y="26"/>
                  </a:lnTo>
                  <a:lnTo>
                    <a:pt x="220" y="24"/>
                  </a:lnTo>
                  <a:lnTo>
                    <a:pt x="215" y="23"/>
                  </a:lnTo>
                  <a:lnTo>
                    <a:pt x="214" y="22"/>
                  </a:lnTo>
                  <a:lnTo>
                    <a:pt x="211" y="22"/>
                  </a:lnTo>
                  <a:lnTo>
                    <a:pt x="211" y="20"/>
                  </a:lnTo>
                  <a:lnTo>
                    <a:pt x="210" y="18"/>
                  </a:lnTo>
                  <a:lnTo>
                    <a:pt x="210" y="16"/>
                  </a:lnTo>
                  <a:lnTo>
                    <a:pt x="209" y="15"/>
                  </a:lnTo>
                  <a:lnTo>
                    <a:pt x="208" y="13"/>
                  </a:lnTo>
                  <a:lnTo>
                    <a:pt x="208" y="11"/>
                  </a:lnTo>
                  <a:lnTo>
                    <a:pt x="209" y="7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46" name="Freeform 432" descr="Papel carta">
              <a:extLst>
                <a:ext uri="{FF2B5EF4-FFF2-40B4-BE49-F238E27FC236}">
                  <a16:creationId xmlns:a16="http://schemas.microsoft.com/office/drawing/2014/main" id="{9CFC5A7D-C043-4BCB-8A71-BAF82CD3D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282" y="5767931"/>
              <a:ext cx="1003227" cy="947046"/>
            </a:xfrm>
            <a:custGeom>
              <a:avLst/>
              <a:gdLst>
                <a:gd name="T0" fmla="*/ 346 w 500"/>
                <a:gd name="T1" fmla="*/ 78 h 472"/>
                <a:gd name="T2" fmla="*/ 348 w 500"/>
                <a:gd name="T3" fmla="*/ 74 h 472"/>
                <a:gd name="T4" fmla="*/ 335 w 500"/>
                <a:gd name="T5" fmla="*/ 69 h 472"/>
                <a:gd name="T6" fmla="*/ 320 w 500"/>
                <a:gd name="T7" fmla="*/ 63 h 472"/>
                <a:gd name="T8" fmla="*/ 309 w 500"/>
                <a:gd name="T9" fmla="*/ 60 h 472"/>
                <a:gd name="T10" fmla="*/ 312 w 500"/>
                <a:gd name="T11" fmla="*/ 45 h 472"/>
                <a:gd name="T12" fmla="*/ 306 w 500"/>
                <a:gd name="T13" fmla="*/ 32 h 472"/>
                <a:gd name="T14" fmla="*/ 291 w 500"/>
                <a:gd name="T15" fmla="*/ 29 h 472"/>
                <a:gd name="T16" fmla="*/ 289 w 500"/>
                <a:gd name="T17" fmla="*/ 20 h 472"/>
                <a:gd name="T18" fmla="*/ 279 w 500"/>
                <a:gd name="T19" fmla="*/ 12 h 472"/>
                <a:gd name="T20" fmla="*/ 265 w 500"/>
                <a:gd name="T21" fmla="*/ 8 h 472"/>
                <a:gd name="T22" fmla="*/ 257 w 500"/>
                <a:gd name="T23" fmla="*/ 3 h 472"/>
                <a:gd name="T24" fmla="*/ 247 w 500"/>
                <a:gd name="T25" fmla="*/ 16 h 472"/>
                <a:gd name="T26" fmla="*/ 231 w 500"/>
                <a:gd name="T27" fmla="*/ 19 h 472"/>
                <a:gd name="T28" fmla="*/ 212 w 500"/>
                <a:gd name="T29" fmla="*/ 38 h 472"/>
                <a:gd name="T30" fmla="*/ 185 w 500"/>
                <a:gd name="T31" fmla="*/ 72 h 472"/>
                <a:gd name="T32" fmla="*/ 163 w 500"/>
                <a:gd name="T33" fmla="*/ 81 h 472"/>
                <a:gd name="T34" fmla="*/ 153 w 500"/>
                <a:gd name="T35" fmla="*/ 69 h 472"/>
                <a:gd name="T36" fmla="*/ 132 w 500"/>
                <a:gd name="T37" fmla="*/ 59 h 472"/>
                <a:gd name="T38" fmla="*/ 127 w 500"/>
                <a:gd name="T39" fmla="*/ 45 h 472"/>
                <a:gd name="T40" fmla="*/ 127 w 500"/>
                <a:gd name="T41" fmla="*/ 27 h 472"/>
                <a:gd name="T42" fmla="*/ 114 w 500"/>
                <a:gd name="T43" fmla="*/ 10 h 472"/>
                <a:gd name="T44" fmla="*/ 96 w 500"/>
                <a:gd name="T45" fmla="*/ 7 h 472"/>
                <a:gd name="T46" fmla="*/ 88 w 500"/>
                <a:gd name="T47" fmla="*/ 12 h 472"/>
                <a:gd name="T48" fmla="*/ 83 w 500"/>
                <a:gd name="T49" fmla="*/ 38 h 472"/>
                <a:gd name="T50" fmla="*/ 76 w 500"/>
                <a:gd name="T51" fmla="*/ 59 h 472"/>
                <a:gd name="T52" fmla="*/ 65 w 500"/>
                <a:gd name="T53" fmla="*/ 77 h 472"/>
                <a:gd name="T54" fmla="*/ 58 w 500"/>
                <a:gd name="T55" fmla="*/ 104 h 472"/>
                <a:gd name="T56" fmla="*/ 37 w 500"/>
                <a:gd name="T57" fmla="*/ 119 h 472"/>
                <a:gd name="T58" fmla="*/ 19 w 500"/>
                <a:gd name="T59" fmla="*/ 165 h 472"/>
                <a:gd name="T60" fmla="*/ 0 w 500"/>
                <a:gd name="T61" fmla="*/ 223 h 472"/>
                <a:gd name="T62" fmla="*/ 10 w 500"/>
                <a:gd name="T63" fmla="*/ 267 h 472"/>
                <a:gd name="T64" fmla="*/ 26 w 500"/>
                <a:gd name="T65" fmla="*/ 271 h 472"/>
                <a:gd name="T66" fmla="*/ 35 w 500"/>
                <a:gd name="T67" fmla="*/ 282 h 472"/>
                <a:gd name="T68" fmla="*/ 23 w 500"/>
                <a:gd name="T69" fmla="*/ 282 h 472"/>
                <a:gd name="T70" fmla="*/ 46 w 500"/>
                <a:gd name="T71" fmla="*/ 297 h 472"/>
                <a:gd name="T72" fmla="*/ 80 w 500"/>
                <a:gd name="T73" fmla="*/ 318 h 472"/>
                <a:gd name="T74" fmla="*/ 100 w 500"/>
                <a:gd name="T75" fmla="*/ 325 h 472"/>
                <a:gd name="T76" fmla="*/ 104 w 500"/>
                <a:gd name="T77" fmla="*/ 331 h 472"/>
                <a:gd name="T78" fmla="*/ 83 w 500"/>
                <a:gd name="T79" fmla="*/ 320 h 472"/>
                <a:gd name="T80" fmla="*/ 107 w 500"/>
                <a:gd name="T81" fmla="*/ 335 h 472"/>
                <a:gd name="T82" fmla="*/ 141 w 500"/>
                <a:gd name="T83" fmla="*/ 368 h 472"/>
                <a:gd name="T84" fmla="*/ 159 w 500"/>
                <a:gd name="T85" fmla="*/ 381 h 472"/>
                <a:gd name="T86" fmla="*/ 172 w 500"/>
                <a:gd name="T87" fmla="*/ 381 h 472"/>
                <a:gd name="T88" fmla="*/ 185 w 500"/>
                <a:gd name="T89" fmla="*/ 389 h 472"/>
                <a:gd name="T90" fmla="*/ 192 w 500"/>
                <a:gd name="T91" fmla="*/ 392 h 472"/>
                <a:gd name="T92" fmla="*/ 201 w 500"/>
                <a:gd name="T93" fmla="*/ 393 h 472"/>
                <a:gd name="T94" fmla="*/ 202 w 500"/>
                <a:gd name="T95" fmla="*/ 402 h 472"/>
                <a:gd name="T96" fmla="*/ 198 w 500"/>
                <a:gd name="T97" fmla="*/ 400 h 472"/>
                <a:gd name="T98" fmla="*/ 184 w 500"/>
                <a:gd name="T99" fmla="*/ 396 h 472"/>
                <a:gd name="T100" fmla="*/ 189 w 500"/>
                <a:gd name="T101" fmla="*/ 405 h 472"/>
                <a:gd name="T102" fmla="*/ 219 w 500"/>
                <a:gd name="T103" fmla="*/ 425 h 472"/>
                <a:gd name="T104" fmla="*/ 238 w 500"/>
                <a:gd name="T105" fmla="*/ 444 h 472"/>
                <a:gd name="T106" fmla="*/ 270 w 500"/>
                <a:gd name="T107" fmla="*/ 470 h 472"/>
                <a:gd name="T108" fmla="*/ 280 w 500"/>
                <a:gd name="T109" fmla="*/ 436 h 472"/>
                <a:gd name="T110" fmla="*/ 281 w 500"/>
                <a:gd name="T111" fmla="*/ 412 h 472"/>
                <a:gd name="T112" fmla="*/ 276 w 500"/>
                <a:gd name="T113" fmla="*/ 353 h 472"/>
                <a:gd name="T114" fmla="*/ 494 w 500"/>
                <a:gd name="T115" fmla="*/ 207 h 472"/>
                <a:gd name="T116" fmla="*/ 456 w 500"/>
                <a:gd name="T117" fmla="*/ 156 h 472"/>
                <a:gd name="T118" fmla="*/ 382 w 500"/>
                <a:gd name="T119" fmla="*/ 115 h 472"/>
                <a:gd name="T120" fmla="*/ 350 w 500"/>
                <a:gd name="T121" fmla="*/ 9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0" h="472">
                  <a:moveTo>
                    <a:pt x="343" y="87"/>
                  </a:moveTo>
                  <a:lnTo>
                    <a:pt x="344" y="85"/>
                  </a:lnTo>
                  <a:lnTo>
                    <a:pt x="345" y="84"/>
                  </a:lnTo>
                  <a:lnTo>
                    <a:pt x="345" y="82"/>
                  </a:lnTo>
                  <a:lnTo>
                    <a:pt x="346" y="78"/>
                  </a:lnTo>
                  <a:lnTo>
                    <a:pt x="348" y="78"/>
                  </a:lnTo>
                  <a:lnTo>
                    <a:pt x="349" y="78"/>
                  </a:lnTo>
                  <a:lnTo>
                    <a:pt x="350" y="75"/>
                  </a:lnTo>
                  <a:lnTo>
                    <a:pt x="349" y="74"/>
                  </a:lnTo>
                  <a:lnTo>
                    <a:pt x="348" y="74"/>
                  </a:lnTo>
                  <a:lnTo>
                    <a:pt x="345" y="73"/>
                  </a:lnTo>
                  <a:lnTo>
                    <a:pt x="345" y="69"/>
                  </a:lnTo>
                  <a:lnTo>
                    <a:pt x="343" y="69"/>
                  </a:lnTo>
                  <a:lnTo>
                    <a:pt x="339" y="69"/>
                  </a:lnTo>
                  <a:lnTo>
                    <a:pt x="335" y="69"/>
                  </a:lnTo>
                  <a:lnTo>
                    <a:pt x="333" y="69"/>
                  </a:lnTo>
                  <a:lnTo>
                    <a:pt x="332" y="68"/>
                  </a:lnTo>
                  <a:lnTo>
                    <a:pt x="333" y="66"/>
                  </a:lnTo>
                  <a:lnTo>
                    <a:pt x="326" y="63"/>
                  </a:lnTo>
                  <a:lnTo>
                    <a:pt x="320" y="63"/>
                  </a:lnTo>
                  <a:lnTo>
                    <a:pt x="318" y="62"/>
                  </a:lnTo>
                  <a:lnTo>
                    <a:pt x="315" y="62"/>
                  </a:lnTo>
                  <a:lnTo>
                    <a:pt x="312" y="61"/>
                  </a:lnTo>
                  <a:lnTo>
                    <a:pt x="310" y="61"/>
                  </a:lnTo>
                  <a:lnTo>
                    <a:pt x="309" y="60"/>
                  </a:lnTo>
                  <a:lnTo>
                    <a:pt x="308" y="58"/>
                  </a:lnTo>
                  <a:lnTo>
                    <a:pt x="308" y="57"/>
                  </a:lnTo>
                  <a:lnTo>
                    <a:pt x="309" y="52"/>
                  </a:lnTo>
                  <a:lnTo>
                    <a:pt x="312" y="48"/>
                  </a:lnTo>
                  <a:lnTo>
                    <a:pt x="312" y="45"/>
                  </a:lnTo>
                  <a:lnTo>
                    <a:pt x="312" y="43"/>
                  </a:lnTo>
                  <a:lnTo>
                    <a:pt x="312" y="42"/>
                  </a:lnTo>
                  <a:lnTo>
                    <a:pt x="310" y="40"/>
                  </a:lnTo>
                  <a:lnTo>
                    <a:pt x="308" y="34"/>
                  </a:lnTo>
                  <a:lnTo>
                    <a:pt x="306" y="32"/>
                  </a:lnTo>
                  <a:lnTo>
                    <a:pt x="303" y="31"/>
                  </a:lnTo>
                  <a:lnTo>
                    <a:pt x="297" y="31"/>
                  </a:lnTo>
                  <a:lnTo>
                    <a:pt x="294" y="30"/>
                  </a:lnTo>
                  <a:lnTo>
                    <a:pt x="293" y="30"/>
                  </a:lnTo>
                  <a:lnTo>
                    <a:pt x="291" y="29"/>
                  </a:lnTo>
                  <a:lnTo>
                    <a:pt x="291" y="28"/>
                  </a:lnTo>
                  <a:lnTo>
                    <a:pt x="291" y="25"/>
                  </a:lnTo>
                  <a:lnTo>
                    <a:pt x="290" y="24"/>
                  </a:lnTo>
                  <a:lnTo>
                    <a:pt x="290" y="22"/>
                  </a:lnTo>
                  <a:lnTo>
                    <a:pt x="289" y="20"/>
                  </a:lnTo>
                  <a:lnTo>
                    <a:pt x="288" y="13"/>
                  </a:lnTo>
                  <a:lnTo>
                    <a:pt x="286" y="9"/>
                  </a:lnTo>
                  <a:lnTo>
                    <a:pt x="283" y="9"/>
                  </a:lnTo>
                  <a:lnTo>
                    <a:pt x="281" y="11"/>
                  </a:lnTo>
                  <a:lnTo>
                    <a:pt x="279" y="12"/>
                  </a:lnTo>
                  <a:lnTo>
                    <a:pt x="275" y="12"/>
                  </a:lnTo>
                  <a:lnTo>
                    <a:pt x="274" y="10"/>
                  </a:lnTo>
                  <a:lnTo>
                    <a:pt x="273" y="8"/>
                  </a:lnTo>
                  <a:lnTo>
                    <a:pt x="269" y="6"/>
                  </a:lnTo>
                  <a:lnTo>
                    <a:pt x="265" y="8"/>
                  </a:lnTo>
                  <a:lnTo>
                    <a:pt x="263" y="8"/>
                  </a:lnTo>
                  <a:lnTo>
                    <a:pt x="262" y="3"/>
                  </a:lnTo>
                  <a:lnTo>
                    <a:pt x="260" y="0"/>
                  </a:lnTo>
                  <a:lnTo>
                    <a:pt x="258" y="1"/>
                  </a:lnTo>
                  <a:lnTo>
                    <a:pt x="257" y="3"/>
                  </a:lnTo>
                  <a:lnTo>
                    <a:pt x="252" y="5"/>
                  </a:lnTo>
                  <a:lnTo>
                    <a:pt x="250" y="4"/>
                  </a:lnTo>
                  <a:lnTo>
                    <a:pt x="249" y="9"/>
                  </a:lnTo>
                  <a:lnTo>
                    <a:pt x="249" y="13"/>
                  </a:lnTo>
                  <a:lnTo>
                    <a:pt x="247" y="16"/>
                  </a:lnTo>
                  <a:lnTo>
                    <a:pt x="245" y="17"/>
                  </a:lnTo>
                  <a:lnTo>
                    <a:pt x="243" y="16"/>
                  </a:lnTo>
                  <a:lnTo>
                    <a:pt x="236" y="16"/>
                  </a:lnTo>
                  <a:lnTo>
                    <a:pt x="235" y="18"/>
                  </a:lnTo>
                  <a:lnTo>
                    <a:pt x="231" y="19"/>
                  </a:lnTo>
                  <a:lnTo>
                    <a:pt x="216" y="30"/>
                  </a:lnTo>
                  <a:lnTo>
                    <a:pt x="215" y="31"/>
                  </a:lnTo>
                  <a:lnTo>
                    <a:pt x="215" y="34"/>
                  </a:lnTo>
                  <a:lnTo>
                    <a:pt x="213" y="36"/>
                  </a:lnTo>
                  <a:lnTo>
                    <a:pt x="212" y="38"/>
                  </a:lnTo>
                  <a:lnTo>
                    <a:pt x="197" y="56"/>
                  </a:lnTo>
                  <a:lnTo>
                    <a:pt x="195" y="57"/>
                  </a:lnTo>
                  <a:lnTo>
                    <a:pt x="194" y="60"/>
                  </a:lnTo>
                  <a:lnTo>
                    <a:pt x="186" y="70"/>
                  </a:lnTo>
                  <a:lnTo>
                    <a:pt x="185" y="72"/>
                  </a:lnTo>
                  <a:lnTo>
                    <a:pt x="177" y="82"/>
                  </a:lnTo>
                  <a:lnTo>
                    <a:pt x="176" y="84"/>
                  </a:lnTo>
                  <a:lnTo>
                    <a:pt x="171" y="84"/>
                  </a:lnTo>
                  <a:lnTo>
                    <a:pt x="165" y="82"/>
                  </a:lnTo>
                  <a:lnTo>
                    <a:pt x="163" y="81"/>
                  </a:lnTo>
                  <a:lnTo>
                    <a:pt x="160" y="77"/>
                  </a:lnTo>
                  <a:lnTo>
                    <a:pt x="159" y="75"/>
                  </a:lnTo>
                  <a:lnTo>
                    <a:pt x="158" y="73"/>
                  </a:lnTo>
                  <a:lnTo>
                    <a:pt x="156" y="71"/>
                  </a:lnTo>
                  <a:lnTo>
                    <a:pt x="153" y="69"/>
                  </a:lnTo>
                  <a:lnTo>
                    <a:pt x="150" y="69"/>
                  </a:lnTo>
                  <a:lnTo>
                    <a:pt x="147" y="69"/>
                  </a:lnTo>
                  <a:lnTo>
                    <a:pt x="138" y="69"/>
                  </a:lnTo>
                  <a:lnTo>
                    <a:pt x="134" y="66"/>
                  </a:lnTo>
                  <a:lnTo>
                    <a:pt x="132" y="59"/>
                  </a:lnTo>
                  <a:lnTo>
                    <a:pt x="131" y="56"/>
                  </a:lnTo>
                  <a:lnTo>
                    <a:pt x="130" y="51"/>
                  </a:lnTo>
                  <a:lnTo>
                    <a:pt x="129" y="51"/>
                  </a:lnTo>
                  <a:lnTo>
                    <a:pt x="127" y="46"/>
                  </a:lnTo>
                  <a:lnTo>
                    <a:pt x="127" y="45"/>
                  </a:lnTo>
                  <a:lnTo>
                    <a:pt x="128" y="42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8" y="28"/>
                  </a:lnTo>
                  <a:lnTo>
                    <a:pt x="127" y="27"/>
                  </a:lnTo>
                  <a:lnTo>
                    <a:pt x="127" y="22"/>
                  </a:lnTo>
                  <a:lnTo>
                    <a:pt x="123" y="19"/>
                  </a:lnTo>
                  <a:lnTo>
                    <a:pt x="119" y="17"/>
                  </a:lnTo>
                  <a:lnTo>
                    <a:pt x="117" y="14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1" y="8"/>
                  </a:lnTo>
                  <a:lnTo>
                    <a:pt x="106" y="6"/>
                  </a:lnTo>
                  <a:lnTo>
                    <a:pt x="104" y="7"/>
                  </a:lnTo>
                  <a:lnTo>
                    <a:pt x="96" y="7"/>
                  </a:lnTo>
                  <a:lnTo>
                    <a:pt x="94" y="6"/>
                  </a:lnTo>
                  <a:lnTo>
                    <a:pt x="91" y="7"/>
                  </a:lnTo>
                  <a:lnTo>
                    <a:pt x="90" y="9"/>
                  </a:lnTo>
                  <a:lnTo>
                    <a:pt x="88" y="9"/>
                  </a:lnTo>
                  <a:lnTo>
                    <a:pt x="88" y="12"/>
                  </a:lnTo>
                  <a:lnTo>
                    <a:pt x="85" y="17"/>
                  </a:lnTo>
                  <a:lnTo>
                    <a:pt x="84" y="19"/>
                  </a:lnTo>
                  <a:lnTo>
                    <a:pt x="84" y="28"/>
                  </a:lnTo>
                  <a:lnTo>
                    <a:pt x="84" y="32"/>
                  </a:lnTo>
                  <a:lnTo>
                    <a:pt x="83" y="38"/>
                  </a:lnTo>
                  <a:lnTo>
                    <a:pt x="83" y="45"/>
                  </a:lnTo>
                  <a:lnTo>
                    <a:pt x="83" y="50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9"/>
                  </a:lnTo>
                  <a:lnTo>
                    <a:pt x="75" y="60"/>
                  </a:lnTo>
                  <a:lnTo>
                    <a:pt x="75" y="63"/>
                  </a:lnTo>
                  <a:lnTo>
                    <a:pt x="72" y="65"/>
                  </a:lnTo>
                  <a:lnTo>
                    <a:pt x="69" y="65"/>
                  </a:lnTo>
                  <a:lnTo>
                    <a:pt x="65" y="77"/>
                  </a:lnTo>
                  <a:lnTo>
                    <a:pt x="65" y="78"/>
                  </a:lnTo>
                  <a:lnTo>
                    <a:pt x="62" y="92"/>
                  </a:lnTo>
                  <a:lnTo>
                    <a:pt x="58" y="99"/>
                  </a:lnTo>
                  <a:lnTo>
                    <a:pt x="59" y="101"/>
                  </a:lnTo>
                  <a:lnTo>
                    <a:pt x="58" y="104"/>
                  </a:lnTo>
                  <a:lnTo>
                    <a:pt x="53" y="107"/>
                  </a:lnTo>
                  <a:lnTo>
                    <a:pt x="49" y="110"/>
                  </a:lnTo>
                  <a:lnTo>
                    <a:pt x="52" y="111"/>
                  </a:lnTo>
                  <a:lnTo>
                    <a:pt x="46" y="113"/>
                  </a:lnTo>
                  <a:lnTo>
                    <a:pt x="37" y="119"/>
                  </a:lnTo>
                  <a:lnTo>
                    <a:pt x="33" y="122"/>
                  </a:lnTo>
                  <a:lnTo>
                    <a:pt x="32" y="125"/>
                  </a:lnTo>
                  <a:lnTo>
                    <a:pt x="28" y="139"/>
                  </a:lnTo>
                  <a:lnTo>
                    <a:pt x="24" y="148"/>
                  </a:lnTo>
                  <a:lnTo>
                    <a:pt x="19" y="165"/>
                  </a:lnTo>
                  <a:lnTo>
                    <a:pt x="11" y="188"/>
                  </a:lnTo>
                  <a:lnTo>
                    <a:pt x="10" y="193"/>
                  </a:lnTo>
                  <a:lnTo>
                    <a:pt x="2" y="217"/>
                  </a:lnTo>
                  <a:lnTo>
                    <a:pt x="1" y="219"/>
                  </a:lnTo>
                  <a:lnTo>
                    <a:pt x="0" y="223"/>
                  </a:lnTo>
                  <a:lnTo>
                    <a:pt x="10" y="242"/>
                  </a:lnTo>
                  <a:lnTo>
                    <a:pt x="9" y="251"/>
                  </a:lnTo>
                  <a:lnTo>
                    <a:pt x="9" y="253"/>
                  </a:lnTo>
                  <a:lnTo>
                    <a:pt x="10" y="258"/>
                  </a:lnTo>
                  <a:lnTo>
                    <a:pt x="10" y="267"/>
                  </a:lnTo>
                  <a:lnTo>
                    <a:pt x="13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23" y="270"/>
                  </a:lnTo>
                  <a:lnTo>
                    <a:pt x="26" y="271"/>
                  </a:lnTo>
                  <a:lnTo>
                    <a:pt x="30" y="271"/>
                  </a:lnTo>
                  <a:lnTo>
                    <a:pt x="32" y="273"/>
                  </a:lnTo>
                  <a:lnTo>
                    <a:pt x="33" y="275"/>
                  </a:lnTo>
                  <a:lnTo>
                    <a:pt x="35" y="279"/>
                  </a:lnTo>
                  <a:lnTo>
                    <a:pt x="35" y="282"/>
                  </a:lnTo>
                  <a:lnTo>
                    <a:pt x="36" y="286"/>
                  </a:lnTo>
                  <a:lnTo>
                    <a:pt x="31" y="285"/>
                  </a:lnTo>
                  <a:lnTo>
                    <a:pt x="28" y="285"/>
                  </a:lnTo>
                  <a:lnTo>
                    <a:pt x="24" y="283"/>
                  </a:lnTo>
                  <a:lnTo>
                    <a:pt x="23" y="282"/>
                  </a:lnTo>
                  <a:lnTo>
                    <a:pt x="22" y="282"/>
                  </a:lnTo>
                  <a:lnTo>
                    <a:pt x="21" y="285"/>
                  </a:lnTo>
                  <a:lnTo>
                    <a:pt x="36" y="292"/>
                  </a:lnTo>
                  <a:lnTo>
                    <a:pt x="40" y="293"/>
                  </a:lnTo>
                  <a:lnTo>
                    <a:pt x="46" y="297"/>
                  </a:lnTo>
                  <a:lnTo>
                    <a:pt x="50" y="302"/>
                  </a:lnTo>
                  <a:lnTo>
                    <a:pt x="72" y="315"/>
                  </a:lnTo>
                  <a:lnTo>
                    <a:pt x="76" y="317"/>
                  </a:lnTo>
                  <a:lnTo>
                    <a:pt x="80" y="319"/>
                  </a:lnTo>
                  <a:lnTo>
                    <a:pt x="80" y="318"/>
                  </a:lnTo>
                  <a:lnTo>
                    <a:pt x="81" y="317"/>
                  </a:lnTo>
                  <a:lnTo>
                    <a:pt x="83" y="317"/>
                  </a:lnTo>
                  <a:lnTo>
                    <a:pt x="85" y="319"/>
                  </a:lnTo>
                  <a:lnTo>
                    <a:pt x="92" y="323"/>
                  </a:lnTo>
                  <a:lnTo>
                    <a:pt x="100" y="325"/>
                  </a:lnTo>
                  <a:lnTo>
                    <a:pt x="102" y="327"/>
                  </a:lnTo>
                  <a:lnTo>
                    <a:pt x="104" y="327"/>
                  </a:lnTo>
                  <a:lnTo>
                    <a:pt x="107" y="330"/>
                  </a:lnTo>
                  <a:lnTo>
                    <a:pt x="106" y="331"/>
                  </a:lnTo>
                  <a:lnTo>
                    <a:pt x="104" y="331"/>
                  </a:lnTo>
                  <a:lnTo>
                    <a:pt x="92" y="324"/>
                  </a:lnTo>
                  <a:lnTo>
                    <a:pt x="91" y="324"/>
                  </a:lnTo>
                  <a:lnTo>
                    <a:pt x="88" y="323"/>
                  </a:lnTo>
                  <a:lnTo>
                    <a:pt x="85" y="320"/>
                  </a:lnTo>
                  <a:lnTo>
                    <a:pt x="83" y="320"/>
                  </a:lnTo>
                  <a:lnTo>
                    <a:pt x="87" y="323"/>
                  </a:lnTo>
                  <a:lnTo>
                    <a:pt x="93" y="326"/>
                  </a:lnTo>
                  <a:lnTo>
                    <a:pt x="96" y="329"/>
                  </a:lnTo>
                  <a:lnTo>
                    <a:pt x="106" y="335"/>
                  </a:lnTo>
                  <a:lnTo>
                    <a:pt x="107" y="335"/>
                  </a:lnTo>
                  <a:lnTo>
                    <a:pt x="108" y="336"/>
                  </a:lnTo>
                  <a:lnTo>
                    <a:pt x="113" y="338"/>
                  </a:lnTo>
                  <a:lnTo>
                    <a:pt x="123" y="350"/>
                  </a:lnTo>
                  <a:lnTo>
                    <a:pt x="127" y="353"/>
                  </a:lnTo>
                  <a:lnTo>
                    <a:pt x="141" y="368"/>
                  </a:lnTo>
                  <a:lnTo>
                    <a:pt x="145" y="369"/>
                  </a:lnTo>
                  <a:lnTo>
                    <a:pt x="148" y="373"/>
                  </a:lnTo>
                  <a:lnTo>
                    <a:pt x="151" y="374"/>
                  </a:lnTo>
                  <a:lnTo>
                    <a:pt x="158" y="378"/>
                  </a:lnTo>
                  <a:lnTo>
                    <a:pt x="159" y="381"/>
                  </a:lnTo>
                  <a:lnTo>
                    <a:pt x="162" y="381"/>
                  </a:lnTo>
                  <a:lnTo>
                    <a:pt x="163" y="380"/>
                  </a:lnTo>
                  <a:lnTo>
                    <a:pt x="166" y="381"/>
                  </a:lnTo>
                  <a:lnTo>
                    <a:pt x="167" y="380"/>
                  </a:lnTo>
                  <a:lnTo>
                    <a:pt x="172" y="381"/>
                  </a:lnTo>
                  <a:lnTo>
                    <a:pt x="176" y="385"/>
                  </a:lnTo>
                  <a:lnTo>
                    <a:pt x="178" y="385"/>
                  </a:lnTo>
                  <a:lnTo>
                    <a:pt x="180" y="389"/>
                  </a:lnTo>
                  <a:lnTo>
                    <a:pt x="184" y="392"/>
                  </a:lnTo>
                  <a:lnTo>
                    <a:pt x="185" y="389"/>
                  </a:lnTo>
                  <a:lnTo>
                    <a:pt x="183" y="389"/>
                  </a:lnTo>
                  <a:lnTo>
                    <a:pt x="185" y="387"/>
                  </a:lnTo>
                  <a:lnTo>
                    <a:pt x="186" y="387"/>
                  </a:lnTo>
                  <a:lnTo>
                    <a:pt x="186" y="390"/>
                  </a:lnTo>
                  <a:lnTo>
                    <a:pt x="192" y="392"/>
                  </a:lnTo>
                  <a:lnTo>
                    <a:pt x="195" y="394"/>
                  </a:lnTo>
                  <a:lnTo>
                    <a:pt x="197" y="393"/>
                  </a:lnTo>
                  <a:lnTo>
                    <a:pt x="198" y="392"/>
                  </a:lnTo>
                  <a:lnTo>
                    <a:pt x="199" y="392"/>
                  </a:lnTo>
                  <a:lnTo>
                    <a:pt x="201" y="393"/>
                  </a:lnTo>
                  <a:lnTo>
                    <a:pt x="201" y="395"/>
                  </a:lnTo>
                  <a:lnTo>
                    <a:pt x="201" y="396"/>
                  </a:lnTo>
                  <a:lnTo>
                    <a:pt x="201" y="398"/>
                  </a:lnTo>
                  <a:lnTo>
                    <a:pt x="201" y="400"/>
                  </a:lnTo>
                  <a:lnTo>
                    <a:pt x="202" y="402"/>
                  </a:lnTo>
                  <a:lnTo>
                    <a:pt x="204" y="404"/>
                  </a:lnTo>
                  <a:lnTo>
                    <a:pt x="204" y="405"/>
                  </a:lnTo>
                  <a:lnTo>
                    <a:pt x="201" y="406"/>
                  </a:lnTo>
                  <a:lnTo>
                    <a:pt x="200" y="402"/>
                  </a:lnTo>
                  <a:lnTo>
                    <a:pt x="198" y="400"/>
                  </a:lnTo>
                  <a:lnTo>
                    <a:pt x="196" y="396"/>
                  </a:lnTo>
                  <a:lnTo>
                    <a:pt x="195" y="395"/>
                  </a:lnTo>
                  <a:lnTo>
                    <a:pt x="189" y="395"/>
                  </a:lnTo>
                  <a:lnTo>
                    <a:pt x="186" y="395"/>
                  </a:lnTo>
                  <a:lnTo>
                    <a:pt x="184" y="396"/>
                  </a:lnTo>
                  <a:lnTo>
                    <a:pt x="186" y="399"/>
                  </a:lnTo>
                  <a:lnTo>
                    <a:pt x="187" y="400"/>
                  </a:lnTo>
                  <a:lnTo>
                    <a:pt x="192" y="402"/>
                  </a:lnTo>
                  <a:lnTo>
                    <a:pt x="189" y="403"/>
                  </a:lnTo>
                  <a:lnTo>
                    <a:pt x="189" y="405"/>
                  </a:lnTo>
                  <a:lnTo>
                    <a:pt x="207" y="418"/>
                  </a:lnTo>
                  <a:lnTo>
                    <a:pt x="213" y="423"/>
                  </a:lnTo>
                  <a:lnTo>
                    <a:pt x="216" y="423"/>
                  </a:lnTo>
                  <a:lnTo>
                    <a:pt x="218" y="422"/>
                  </a:lnTo>
                  <a:lnTo>
                    <a:pt x="219" y="425"/>
                  </a:lnTo>
                  <a:lnTo>
                    <a:pt x="219" y="426"/>
                  </a:lnTo>
                  <a:lnTo>
                    <a:pt x="230" y="435"/>
                  </a:lnTo>
                  <a:lnTo>
                    <a:pt x="231" y="435"/>
                  </a:lnTo>
                  <a:lnTo>
                    <a:pt x="232" y="440"/>
                  </a:lnTo>
                  <a:lnTo>
                    <a:pt x="238" y="444"/>
                  </a:lnTo>
                  <a:lnTo>
                    <a:pt x="240" y="444"/>
                  </a:lnTo>
                  <a:lnTo>
                    <a:pt x="246" y="450"/>
                  </a:lnTo>
                  <a:lnTo>
                    <a:pt x="258" y="459"/>
                  </a:lnTo>
                  <a:lnTo>
                    <a:pt x="266" y="468"/>
                  </a:lnTo>
                  <a:lnTo>
                    <a:pt x="270" y="470"/>
                  </a:lnTo>
                  <a:lnTo>
                    <a:pt x="273" y="466"/>
                  </a:lnTo>
                  <a:lnTo>
                    <a:pt x="273" y="471"/>
                  </a:lnTo>
                  <a:lnTo>
                    <a:pt x="285" y="446"/>
                  </a:lnTo>
                  <a:lnTo>
                    <a:pt x="283" y="439"/>
                  </a:lnTo>
                  <a:lnTo>
                    <a:pt x="280" y="436"/>
                  </a:lnTo>
                  <a:lnTo>
                    <a:pt x="277" y="431"/>
                  </a:lnTo>
                  <a:lnTo>
                    <a:pt x="279" y="430"/>
                  </a:lnTo>
                  <a:lnTo>
                    <a:pt x="283" y="427"/>
                  </a:lnTo>
                  <a:lnTo>
                    <a:pt x="280" y="417"/>
                  </a:lnTo>
                  <a:lnTo>
                    <a:pt x="281" y="412"/>
                  </a:lnTo>
                  <a:lnTo>
                    <a:pt x="282" y="408"/>
                  </a:lnTo>
                  <a:lnTo>
                    <a:pt x="290" y="396"/>
                  </a:lnTo>
                  <a:lnTo>
                    <a:pt x="290" y="387"/>
                  </a:lnTo>
                  <a:lnTo>
                    <a:pt x="278" y="369"/>
                  </a:lnTo>
                  <a:lnTo>
                    <a:pt x="276" y="353"/>
                  </a:lnTo>
                  <a:lnTo>
                    <a:pt x="325" y="254"/>
                  </a:lnTo>
                  <a:lnTo>
                    <a:pt x="495" y="239"/>
                  </a:lnTo>
                  <a:lnTo>
                    <a:pt x="496" y="230"/>
                  </a:lnTo>
                  <a:lnTo>
                    <a:pt x="494" y="216"/>
                  </a:lnTo>
                  <a:lnTo>
                    <a:pt x="494" y="207"/>
                  </a:lnTo>
                  <a:lnTo>
                    <a:pt x="499" y="192"/>
                  </a:lnTo>
                  <a:lnTo>
                    <a:pt x="491" y="189"/>
                  </a:lnTo>
                  <a:lnTo>
                    <a:pt x="476" y="184"/>
                  </a:lnTo>
                  <a:lnTo>
                    <a:pt x="462" y="172"/>
                  </a:lnTo>
                  <a:lnTo>
                    <a:pt x="456" y="156"/>
                  </a:lnTo>
                  <a:lnTo>
                    <a:pt x="419" y="137"/>
                  </a:lnTo>
                  <a:lnTo>
                    <a:pt x="409" y="133"/>
                  </a:lnTo>
                  <a:lnTo>
                    <a:pt x="403" y="129"/>
                  </a:lnTo>
                  <a:lnTo>
                    <a:pt x="392" y="116"/>
                  </a:lnTo>
                  <a:lnTo>
                    <a:pt x="382" y="115"/>
                  </a:lnTo>
                  <a:lnTo>
                    <a:pt x="380" y="112"/>
                  </a:lnTo>
                  <a:lnTo>
                    <a:pt x="375" y="99"/>
                  </a:lnTo>
                  <a:lnTo>
                    <a:pt x="365" y="94"/>
                  </a:lnTo>
                  <a:lnTo>
                    <a:pt x="352" y="92"/>
                  </a:lnTo>
                  <a:lnTo>
                    <a:pt x="350" y="92"/>
                  </a:lnTo>
                  <a:lnTo>
                    <a:pt x="343" y="87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47" name="Freeform 433" descr="Papel carta">
              <a:extLst>
                <a:ext uri="{FF2B5EF4-FFF2-40B4-BE49-F238E27FC236}">
                  <a16:creationId xmlns:a16="http://schemas.microsoft.com/office/drawing/2014/main" id="{D4D5E7FF-9BCC-4A00-896E-3D8CAE617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519" y="5633499"/>
              <a:ext cx="1235975" cy="826659"/>
            </a:xfrm>
            <a:custGeom>
              <a:avLst/>
              <a:gdLst>
                <a:gd name="T0" fmla="*/ 258 w 616"/>
                <a:gd name="T1" fmla="*/ 7 h 412"/>
                <a:gd name="T2" fmla="*/ 289 w 616"/>
                <a:gd name="T3" fmla="*/ 55 h 412"/>
                <a:gd name="T4" fmla="*/ 323 w 616"/>
                <a:gd name="T5" fmla="*/ 65 h 412"/>
                <a:gd name="T6" fmla="*/ 341 w 616"/>
                <a:gd name="T7" fmla="*/ 113 h 412"/>
                <a:gd name="T8" fmla="*/ 384 w 616"/>
                <a:gd name="T9" fmla="*/ 151 h 412"/>
                <a:gd name="T10" fmla="*/ 435 w 616"/>
                <a:gd name="T11" fmla="*/ 130 h 412"/>
                <a:gd name="T12" fmla="*/ 445 w 616"/>
                <a:gd name="T13" fmla="*/ 158 h 412"/>
                <a:gd name="T14" fmla="*/ 491 w 616"/>
                <a:gd name="T15" fmla="*/ 193 h 412"/>
                <a:gd name="T16" fmla="*/ 607 w 616"/>
                <a:gd name="T17" fmla="*/ 215 h 412"/>
                <a:gd name="T18" fmla="*/ 593 w 616"/>
                <a:gd name="T19" fmla="*/ 325 h 412"/>
                <a:gd name="T20" fmla="*/ 571 w 616"/>
                <a:gd name="T21" fmla="*/ 323 h 412"/>
                <a:gd name="T22" fmla="*/ 556 w 616"/>
                <a:gd name="T23" fmla="*/ 313 h 412"/>
                <a:gd name="T24" fmla="*/ 548 w 616"/>
                <a:gd name="T25" fmla="*/ 318 h 412"/>
                <a:gd name="T26" fmla="*/ 549 w 616"/>
                <a:gd name="T27" fmla="*/ 326 h 412"/>
                <a:gd name="T28" fmla="*/ 576 w 616"/>
                <a:gd name="T29" fmla="*/ 332 h 412"/>
                <a:gd name="T30" fmla="*/ 595 w 616"/>
                <a:gd name="T31" fmla="*/ 343 h 412"/>
                <a:gd name="T32" fmla="*/ 597 w 616"/>
                <a:gd name="T33" fmla="*/ 349 h 412"/>
                <a:gd name="T34" fmla="*/ 542 w 616"/>
                <a:gd name="T35" fmla="*/ 327 h 412"/>
                <a:gd name="T36" fmla="*/ 516 w 616"/>
                <a:gd name="T37" fmla="*/ 315 h 412"/>
                <a:gd name="T38" fmla="*/ 514 w 616"/>
                <a:gd name="T39" fmla="*/ 321 h 412"/>
                <a:gd name="T40" fmla="*/ 530 w 616"/>
                <a:gd name="T41" fmla="*/ 310 h 412"/>
                <a:gd name="T42" fmla="*/ 521 w 616"/>
                <a:gd name="T43" fmla="*/ 310 h 412"/>
                <a:gd name="T44" fmla="*/ 507 w 616"/>
                <a:gd name="T45" fmla="*/ 307 h 412"/>
                <a:gd name="T46" fmla="*/ 499 w 616"/>
                <a:gd name="T47" fmla="*/ 308 h 412"/>
                <a:gd name="T48" fmla="*/ 483 w 616"/>
                <a:gd name="T49" fmla="*/ 294 h 412"/>
                <a:gd name="T50" fmla="*/ 465 w 616"/>
                <a:gd name="T51" fmla="*/ 313 h 412"/>
                <a:gd name="T52" fmla="*/ 487 w 616"/>
                <a:gd name="T53" fmla="*/ 320 h 412"/>
                <a:gd name="T54" fmla="*/ 481 w 616"/>
                <a:gd name="T55" fmla="*/ 323 h 412"/>
                <a:gd name="T56" fmla="*/ 462 w 616"/>
                <a:gd name="T57" fmla="*/ 328 h 412"/>
                <a:gd name="T58" fmla="*/ 490 w 616"/>
                <a:gd name="T59" fmla="*/ 323 h 412"/>
                <a:gd name="T60" fmla="*/ 483 w 616"/>
                <a:gd name="T61" fmla="*/ 328 h 412"/>
                <a:gd name="T62" fmla="*/ 455 w 616"/>
                <a:gd name="T63" fmla="*/ 333 h 412"/>
                <a:gd name="T64" fmla="*/ 436 w 616"/>
                <a:gd name="T65" fmla="*/ 340 h 412"/>
                <a:gd name="T66" fmla="*/ 419 w 616"/>
                <a:gd name="T67" fmla="*/ 353 h 412"/>
                <a:gd name="T68" fmla="*/ 389 w 616"/>
                <a:gd name="T69" fmla="*/ 369 h 412"/>
                <a:gd name="T70" fmla="*/ 367 w 616"/>
                <a:gd name="T71" fmla="*/ 378 h 412"/>
                <a:gd name="T72" fmla="*/ 337 w 616"/>
                <a:gd name="T73" fmla="*/ 390 h 412"/>
                <a:gd name="T74" fmla="*/ 305 w 616"/>
                <a:gd name="T75" fmla="*/ 406 h 412"/>
                <a:gd name="T76" fmla="*/ 278 w 616"/>
                <a:gd name="T77" fmla="*/ 409 h 412"/>
                <a:gd name="T78" fmla="*/ 253 w 616"/>
                <a:gd name="T79" fmla="*/ 404 h 412"/>
                <a:gd name="T80" fmla="*/ 216 w 616"/>
                <a:gd name="T81" fmla="*/ 397 h 412"/>
                <a:gd name="T82" fmla="*/ 189 w 616"/>
                <a:gd name="T83" fmla="*/ 381 h 412"/>
                <a:gd name="T84" fmla="*/ 157 w 616"/>
                <a:gd name="T85" fmla="*/ 377 h 412"/>
                <a:gd name="T86" fmla="*/ 121 w 616"/>
                <a:gd name="T87" fmla="*/ 373 h 412"/>
                <a:gd name="T88" fmla="*/ 93 w 616"/>
                <a:gd name="T89" fmla="*/ 367 h 412"/>
                <a:gd name="T90" fmla="*/ 58 w 616"/>
                <a:gd name="T91" fmla="*/ 344 h 412"/>
                <a:gd name="T92" fmla="*/ 51 w 616"/>
                <a:gd name="T93" fmla="*/ 338 h 412"/>
                <a:gd name="T94" fmla="*/ 33 w 616"/>
                <a:gd name="T95" fmla="*/ 336 h 412"/>
                <a:gd name="T96" fmla="*/ 1 w 616"/>
                <a:gd name="T97" fmla="*/ 333 h 412"/>
                <a:gd name="T98" fmla="*/ 43 w 616"/>
                <a:gd name="T99" fmla="*/ 291 h 412"/>
                <a:gd name="T100" fmla="*/ 63 w 616"/>
                <a:gd name="T101" fmla="*/ 263 h 412"/>
                <a:gd name="T102" fmla="*/ 43 w 616"/>
                <a:gd name="T103" fmla="*/ 223 h 412"/>
                <a:gd name="T104" fmla="*/ 16 w 616"/>
                <a:gd name="T105" fmla="*/ 184 h 412"/>
                <a:gd name="T106" fmla="*/ 12 w 616"/>
                <a:gd name="T107" fmla="*/ 122 h 412"/>
                <a:gd name="T108" fmla="*/ 19 w 616"/>
                <a:gd name="T109" fmla="*/ 109 h 412"/>
                <a:gd name="T110" fmla="*/ 39 w 616"/>
                <a:gd name="T111" fmla="*/ 100 h 412"/>
                <a:gd name="T112" fmla="*/ 71 w 616"/>
                <a:gd name="T113" fmla="*/ 108 h 412"/>
                <a:gd name="T114" fmla="*/ 71 w 616"/>
                <a:gd name="T115" fmla="*/ 83 h 412"/>
                <a:gd name="T116" fmla="*/ 103 w 616"/>
                <a:gd name="T117" fmla="*/ 58 h 412"/>
                <a:gd name="T118" fmla="*/ 119 w 616"/>
                <a:gd name="T119" fmla="*/ 95 h 412"/>
                <a:gd name="T120" fmla="*/ 138 w 616"/>
                <a:gd name="T121" fmla="*/ 102 h 412"/>
                <a:gd name="T122" fmla="*/ 159 w 616"/>
                <a:gd name="T123" fmla="*/ 83 h 412"/>
                <a:gd name="T124" fmla="*/ 213 w 616"/>
                <a:gd name="T125" fmla="*/ 6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6" h="412">
                  <a:moveTo>
                    <a:pt x="217" y="46"/>
                  </a:moveTo>
                  <a:lnTo>
                    <a:pt x="226" y="34"/>
                  </a:lnTo>
                  <a:lnTo>
                    <a:pt x="227" y="33"/>
                  </a:lnTo>
                  <a:lnTo>
                    <a:pt x="229" y="28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2" y="8"/>
                  </a:lnTo>
                  <a:lnTo>
                    <a:pt x="231" y="0"/>
                  </a:lnTo>
                  <a:lnTo>
                    <a:pt x="237" y="0"/>
                  </a:lnTo>
                  <a:lnTo>
                    <a:pt x="258" y="7"/>
                  </a:lnTo>
                  <a:lnTo>
                    <a:pt x="263" y="10"/>
                  </a:lnTo>
                  <a:lnTo>
                    <a:pt x="269" y="18"/>
                  </a:lnTo>
                  <a:lnTo>
                    <a:pt x="273" y="30"/>
                  </a:lnTo>
                  <a:lnTo>
                    <a:pt x="274" y="33"/>
                  </a:lnTo>
                  <a:lnTo>
                    <a:pt x="277" y="35"/>
                  </a:lnTo>
                  <a:lnTo>
                    <a:pt x="279" y="36"/>
                  </a:lnTo>
                  <a:lnTo>
                    <a:pt x="282" y="38"/>
                  </a:lnTo>
                  <a:lnTo>
                    <a:pt x="286" y="46"/>
                  </a:lnTo>
                  <a:lnTo>
                    <a:pt x="286" y="51"/>
                  </a:lnTo>
                  <a:lnTo>
                    <a:pt x="289" y="55"/>
                  </a:lnTo>
                  <a:lnTo>
                    <a:pt x="292" y="60"/>
                  </a:lnTo>
                  <a:lnTo>
                    <a:pt x="295" y="60"/>
                  </a:lnTo>
                  <a:lnTo>
                    <a:pt x="300" y="58"/>
                  </a:lnTo>
                  <a:lnTo>
                    <a:pt x="303" y="61"/>
                  </a:lnTo>
                  <a:lnTo>
                    <a:pt x="305" y="64"/>
                  </a:lnTo>
                  <a:lnTo>
                    <a:pt x="308" y="66"/>
                  </a:lnTo>
                  <a:lnTo>
                    <a:pt x="315" y="63"/>
                  </a:lnTo>
                  <a:lnTo>
                    <a:pt x="319" y="64"/>
                  </a:lnTo>
                  <a:lnTo>
                    <a:pt x="321" y="65"/>
                  </a:lnTo>
                  <a:lnTo>
                    <a:pt x="323" y="65"/>
                  </a:lnTo>
                  <a:lnTo>
                    <a:pt x="328" y="64"/>
                  </a:lnTo>
                  <a:lnTo>
                    <a:pt x="330" y="64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5" y="70"/>
                  </a:lnTo>
                  <a:lnTo>
                    <a:pt x="350" y="79"/>
                  </a:lnTo>
                  <a:lnTo>
                    <a:pt x="352" y="88"/>
                  </a:lnTo>
                  <a:lnTo>
                    <a:pt x="353" y="99"/>
                  </a:lnTo>
                  <a:lnTo>
                    <a:pt x="345" y="111"/>
                  </a:lnTo>
                  <a:lnTo>
                    <a:pt x="341" y="113"/>
                  </a:lnTo>
                  <a:lnTo>
                    <a:pt x="341" y="116"/>
                  </a:lnTo>
                  <a:lnTo>
                    <a:pt x="345" y="130"/>
                  </a:lnTo>
                  <a:lnTo>
                    <a:pt x="348" y="138"/>
                  </a:lnTo>
                  <a:lnTo>
                    <a:pt x="353" y="147"/>
                  </a:lnTo>
                  <a:lnTo>
                    <a:pt x="360" y="149"/>
                  </a:lnTo>
                  <a:lnTo>
                    <a:pt x="367" y="149"/>
                  </a:lnTo>
                  <a:lnTo>
                    <a:pt x="372" y="151"/>
                  </a:lnTo>
                  <a:lnTo>
                    <a:pt x="375" y="152"/>
                  </a:lnTo>
                  <a:lnTo>
                    <a:pt x="382" y="151"/>
                  </a:lnTo>
                  <a:lnTo>
                    <a:pt x="384" y="151"/>
                  </a:lnTo>
                  <a:lnTo>
                    <a:pt x="394" y="141"/>
                  </a:lnTo>
                  <a:lnTo>
                    <a:pt x="398" y="135"/>
                  </a:lnTo>
                  <a:lnTo>
                    <a:pt x="402" y="134"/>
                  </a:lnTo>
                  <a:lnTo>
                    <a:pt x="409" y="133"/>
                  </a:lnTo>
                  <a:lnTo>
                    <a:pt x="423" y="124"/>
                  </a:lnTo>
                  <a:lnTo>
                    <a:pt x="425" y="123"/>
                  </a:lnTo>
                  <a:lnTo>
                    <a:pt x="427" y="122"/>
                  </a:lnTo>
                  <a:lnTo>
                    <a:pt x="432" y="121"/>
                  </a:lnTo>
                  <a:lnTo>
                    <a:pt x="437" y="126"/>
                  </a:lnTo>
                  <a:lnTo>
                    <a:pt x="435" y="130"/>
                  </a:lnTo>
                  <a:lnTo>
                    <a:pt x="432" y="131"/>
                  </a:lnTo>
                  <a:lnTo>
                    <a:pt x="429" y="134"/>
                  </a:lnTo>
                  <a:lnTo>
                    <a:pt x="428" y="136"/>
                  </a:lnTo>
                  <a:lnTo>
                    <a:pt x="428" y="140"/>
                  </a:lnTo>
                  <a:lnTo>
                    <a:pt x="431" y="144"/>
                  </a:lnTo>
                  <a:lnTo>
                    <a:pt x="433" y="147"/>
                  </a:lnTo>
                  <a:lnTo>
                    <a:pt x="435" y="148"/>
                  </a:lnTo>
                  <a:lnTo>
                    <a:pt x="439" y="151"/>
                  </a:lnTo>
                  <a:lnTo>
                    <a:pt x="442" y="154"/>
                  </a:lnTo>
                  <a:lnTo>
                    <a:pt x="445" y="158"/>
                  </a:lnTo>
                  <a:lnTo>
                    <a:pt x="447" y="161"/>
                  </a:lnTo>
                  <a:lnTo>
                    <a:pt x="454" y="166"/>
                  </a:lnTo>
                  <a:lnTo>
                    <a:pt x="462" y="170"/>
                  </a:lnTo>
                  <a:lnTo>
                    <a:pt x="469" y="170"/>
                  </a:lnTo>
                  <a:lnTo>
                    <a:pt x="472" y="173"/>
                  </a:lnTo>
                  <a:lnTo>
                    <a:pt x="476" y="174"/>
                  </a:lnTo>
                  <a:lnTo>
                    <a:pt x="478" y="177"/>
                  </a:lnTo>
                  <a:lnTo>
                    <a:pt x="479" y="182"/>
                  </a:lnTo>
                  <a:lnTo>
                    <a:pt x="480" y="191"/>
                  </a:lnTo>
                  <a:lnTo>
                    <a:pt x="491" y="193"/>
                  </a:lnTo>
                  <a:lnTo>
                    <a:pt x="501" y="192"/>
                  </a:lnTo>
                  <a:lnTo>
                    <a:pt x="509" y="190"/>
                  </a:lnTo>
                  <a:lnTo>
                    <a:pt x="511" y="190"/>
                  </a:lnTo>
                  <a:lnTo>
                    <a:pt x="520" y="192"/>
                  </a:lnTo>
                  <a:lnTo>
                    <a:pt x="527" y="190"/>
                  </a:lnTo>
                  <a:lnTo>
                    <a:pt x="598" y="192"/>
                  </a:lnTo>
                  <a:lnTo>
                    <a:pt x="606" y="191"/>
                  </a:lnTo>
                  <a:lnTo>
                    <a:pt x="615" y="192"/>
                  </a:lnTo>
                  <a:lnTo>
                    <a:pt x="611" y="206"/>
                  </a:lnTo>
                  <a:lnTo>
                    <a:pt x="607" y="215"/>
                  </a:lnTo>
                  <a:lnTo>
                    <a:pt x="602" y="232"/>
                  </a:lnTo>
                  <a:lnTo>
                    <a:pt x="594" y="255"/>
                  </a:lnTo>
                  <a:lnTo>
                    <a:pt x="593" y="260"/>
                  </a:lnTo>
                  <a:lnTo>
                    <a:pt x="585" y="284"/>
                  </a:lnTo>
                  <a:lnTo>
                    <a:pt x="584" y="286"/>
                  </a:lnTo>
                  <a:lnTo>
                    <a:pt x="583" y="290"/>
                  </a:lnTo>
                  <a:lnTo>
                    <a:pt x="593" y="309"/>
                  </a:lnTo>
                  <a:lnTo>
                    <a:pt x="592" y="318"/>
                  </a:lnTo>
                  <a:lnTo>
                    <a:pt x="592" y="320"/>
                  </a:lnTo>
                  <a:lnTo>
                    <a:pt x="593" y="325"/>
                  </a:lnTo>
                  <a:lnTo>
                    <a:pt x="593" y="334"/>
                  </a:lnTo>
                  <a:lnTo>
                    <a:pt x="589" y="332"/>
                  </a:lnTo>
                  <a:lnTo>
                    <a:pt x="586" y="328"/>
                  </a:lnTo>
                  <a:lnTo>
                    <a:pt x="584" y="319"/>
                  </a:lnTo>
                  <a:lnTo>
                    <a:pt x="580" y="323"/>
                  </a:lnTo>
                  <a:lnTo>
                    <a:pt x="578" y="323"/>
                  </a:lnTo>
                  <a:lnTo>
                    <a:pt x="575" y="323"/>
                  </a:lnTo>
                  <a:lnTo>
                    <a:pt x="574" y="325"/>
                  </a:lnTo>
                  <a:lnTo>
                    <a:pt x="572" y="325"/>
                  </a:lnTo>
                  <a:lnTo>
                    <a:pt x="571" y="323"/>
                  </a:lnTo>
                  <a:lnTo>
                    <a:pt x="569" y="323"/>
                  </a:lnTo>
                  <a:lnTo>
                    <a:pt x="569" y="322"/>
                  </a:lnTo>
                  <a:lnTo>
                    <a:pt x="568" y="321"/>
                  </a:lnTo>
                  <a:lnTo>
                    <a:pt x="566" y="321"/>
                  </a:lnTo>
                  <a:lnTo>
                    <a:pt x="565" y="321"/>
                  </a:lnTo>
                  <a:lnTo>
                    <a:pt x="564" y="320"/>
                  </a:lnTo>
                  <a:lnTo>
                    <a:pt x="561" y="319"/>
                  </a:lnTo>
                  <a:lnTo>
                    <a:pt x="560" y="317"/>
                  </a:lnTo>
                  <a:lnTo>
                    <a:pt x="557" y="316"/>
                  </a:lnTo>
                  <a:lnTo>
                    <a:pt x="556" y="313"/>
                  </a:lnTo>
                  <a:lnTo>
                    <a:pt x="555" y="310"/>
                  </a:lnTo>
                  <a:lnTo>
                    <a:pt x="554" y="309"/>
                  </a:lnTo>
                  <a:lnTo>
                    <a:pt x="553" y="308"/>
                  </a:lnTo>
                  <a:lnTo>
                    <a:pt x="551" y="308"/>
                  </a:lnTo>
                  <a:lnTo>
                    <a:pt x="549" y="309"/>
                  </a:lnTo>
                  <a:lnTo>
                    <a:pt x="549" y="310"/>
                  </a:lnTo>
                  <a:lnTo>
                    <a:pt x="548" y="312"/>
                  </a:lnTo>
                  <a:lnTo>
                    <a:pt x="547" y="313"/>
                  </a:lnTo>
                  <a:lnTo>
                    <a:pt x="549" y="316"/>
                  </a:lnTo>
                  <a:lnTo>
                    <a:pt x="548" y="318"/>
                  </a:lnTo>
                  <a:lnTo>
                    <a:pt x="545" y="318"/>
                  </a:lnTo>
                  <a:lnTo>
                    <a:pt x="546" y="320"/>
                  </a:lnTo>
                  <a:lnTo>
                    <a:pt x="547" y="321"/>
                  </a:lnTo>
                  <a:lnTo>
                    <a:pt x="549" y="321"/>
                  </a:lnTo>
                  <a:lnTo>
                    <a:pt x="551" y="322"/>
                  </a:lnTo>
                  <a:lnTo>
                    <a:pt x="549" y="322"/>
                  </a:lnTo>
                  <a:lnTo>
                    <a:pt x="547" y="322"/>
                  </a:lnTo>
                  <a:lnTo>
                    <a:pt x="547" y="323"/>
                  </a:lnTo>
                  <a:lnTo>
                    <a:pt x="548" y="324"/>
                  </a:lnTo>
                  <a:lnTo>
                    <a:pt x="549" y="326"/>
                  </a:lnTo>
                  <a:lnTo>
                    <a:pt x="551" y="327"/>
                  </a:lnTo>
                  <a:lnTo>
                    <a:pt x="553" y="328"/>
                  </a:lnTo>
                  <a:lnTo>
                    <a:pt x="555" y="328"/>
                  </a:lnTo>
                  <a:lnTo>
                    <a:pt x="556" y="326"/>
                  </a:lnTo>
                  <a:lnTo>
                    <a:pt x="558" y="326"/>
                  </a:lnTo>
                  <a:lnTo>
                    <a:pt x="564" y="328"/>
                  </a:lnTo>
                  <a:lnTo>
                    <a:pt x="568" y="329"/>
                  </a:lnTo>
                  <a:lnTo>
                    <a:pt x="573" y="329"/>
                  </a:lnTo>
                  <a:lnTo>
                    <a:pt x="574" y="331"/>
                  </a:lnTo>
                  <a:lnTo>
                    <a:pt x="576" y="332"/>
                  </a:lnTo>
                  <a:lnTo>
                    <a:pt x="579" y="333"/>
                  </a:lnTo>
                  <a:lnTo>
                    <a:pt x="579" y="334"/>
                  </a:lnTo>
                  <a:lnTo>
                    <a:pt x="579" y="336"/>
                  </a:lnTo>
                  <a:lnTo>
                    <a:pt x="581" y="337"/>
                  </a:lnTo>
                  <a:lnTo>
                    <a:pt x="584" y="338"/>
                  </a:lnTo>
                  <a:lnTo>
                    <a:pt x="590" y="339"/>
                  </a:lnTo>
                  <a:lnTo>
                    <a:pt x="592" y="340"/>
                  </a:lnTo>
                  <a:lnTo>
                    <a:pt x="594" y="340"/>
                  </a:lnTo>
                  <a:lnTo>
                    <a:pt x="595" y="341"/>
                  </a:lnTo>
                  <a:lnTo>
                    <a:pt x="595" y="343"/>
                  </a:lnTo>
                  <a:lnTo>
                    <a:pt x="595" y="344"/>
                  </a:lnTo>
                  <a:lnTo>
                    <a:pt x="596" y="345"/>
                  </a:lnTo>
                  <a:lnTo>
                    <a:pt x="597" y="346"/>
                  </a:lnTo>
                  <a:lnTo>
                    <a:pt x="599" y="348"/>
                  </a:lnTo>
                  <a:lnTo>
                    <a:pt x="600" y="348"/>
                  </a:lnTo>
                  <a:lnTo>
                    <a:pt x="602" y="348"/>
                  </a:lnTo>
                  <a:lnTo>
                    <a:pt x="603" y="349"/>
                  </a:lnTo>
                  <a:lnTo>
                    <a:pt x="602" y="351"/>
                  </a:lnTo>
                  <a:lnTo>
                    <a:pt x="599" y="349"/>
                  </a:lnTo>
                  <a:lnTo>
                    <a:pt x="597" y="349"/>
                  </a:lnTo>
                  <a:lnTo>
                    <a:pt x="595" y="348"/>
                  </a:lnTo>
                  <a:lnTo>
                    <a:pt x="593" y="348"/>
                  </a:lnTo>
                  <a:lnTo>
                    <a:pt x="588" y="345"/>
                  </a:lnTo>
                  <a:lnTo>
                    <a:pt x="585" y="344"/>
                  </a:lnTo>
                  <a:lnTo>
                    <a:pt x="584" y="343"/>
                  </a:lnTo>
                  <a:lnTo>
                    <a:pt x="579" y="341"/>
                  </a:lnTo>
                  <a:lnTo>
                    <a:pt x="577" y="342"/>
                  </a:lnTo>
                  <a:lnTo>
                    <a:pt x="572" y="339"/>
                  </a:lnTo>
                  <a:lnTo>
                    <a:pt x="560" y="333"/>
                  </a:lnTo>
                  <a:lnTo>
                    <a:pt x="542" y="327"/>
                  </a:lnTo>
                  <a:lnTo>
                    <a:pt x="535" y="326"/>
                  </a:lnTo>
                  <a:lnTo>
                    <a:pt x="529" y="326"/>
                  </a:lnTo>
                  <a:lnTo>
                    <a:pt x="526" y="326"/>
                  </a:lnTo>
                  <a:lnTo>
                    <a:pt x="511" y="323"/>
                  </a:lnTo>
                  <a:lnTo>
                    <a:pt x="506" y="323"/>
                  </a:lnTo>
                  <a:lnTo>
                    <a:pt x="504" y="322"/>
                  </a:lnTo>
                  <a:lnTo>
                    <a:pt x="503" y="321"/>
                  </a:lnTo>
                  <a:lnTo>
                    <a:pt x="507" y="319"/>
                  </a:lnTo>
                  <a:lnTo>
                    <a:pt x="512" y="317"/>
                  </a:lnTo>
                  <a:lnTo>
                    <a:pt x="516" y="315"/>
                  </a:lnTo>
                  <a:lnTo>
                    <a:pt x="520" y="313"/>
                  </a:lnTo>
                  <a:lnTo>
                    <a:pt x="522" y="313"/>
                  </a:lnTo>
                  <a:lnTo>
                    <a:pt x="523" y="315"/>
                  </a:lnTo>
                  <a:lnTo>
                    <a:pt x="523" y="317"/>
                  </a:lnTo>
                  <a:lnTo>
                    <a:pt x="521" y="318"/>
                  </a:lnTo>
                  <a:lnTo>
                    <a:pt x="515" y="318"/>
                  </a:lnTo>
                  <a:lnTo>
                    <a:pt x="514" y="318"/>
                  </a:lnTo>
                  <a:lnTo>
                    <a:pt x="513" y="319"/>
                  </a:lnTo>
                  <a:lnTo>
                    <a:pt x="512" y="320"/>
                  </a:lnTo>
                  <a:lnTo>
                    <a:pt x="514" y="321"/>
                  </a:lnTo>
                  <a:lnTo>
                    <a:pt x="514" y="322"/>
                  </a:lnTo>
                  <a:lnTo>
                    <a:pt x="517" y="321"/>
                  </a:lnTo>
                  <a:lnTo>
                    <a:pt x="519" y="321"/>
                  </a:lnTo>
                  <a:lnTo>
                    <a:pt x="521" y="321"/>
                  </a:lnTo>
                  <a:lnTo>
                    <a:pt x="527" y="321"/>
                  </a:lnTo>
                  <a:lnTo>
                    <a:pt x="528" y="319"/>
                  </a:lnTo>
                  <a:lnTo>
                    <a:pt x="528" y="317"/>
                  </a:lnTo>
                  <a:lnTo>
                    <a:pt x="529" y="317"/>
                  </a:lnTo>
                  <a:lnTo>
                    <a:pt x="531" y="312"/>
                  </a:lnTo>
                  <a:lnTo>
                    <a:pt x="530" y="310"/>
                  </a:lnTo>
                  <a:lnTo>
                    <a:pt x="529" y="308"/>
                  </a:lnTo>
                  <a:lnTo>
                    <a:pt x="529" y="306"/>
                  </a:lnTo>
                  <a:lnTo>
                    <a:pt x="527" y="304"/>
                  </a:lnTo>
                  <a:lnTo>
                    <a:pt x="526" y="305"/>
                  </a:lnTo>
                  <a:lnTo>
                    <a:pt x="525" y="307"/>
                  </a:lnTo>
                  <a:lnTo>
                    <a:pt x="525" y="309"/>
                  </a:lnTo>
                  <a:lnTo>
                    <a:pt x="524" y="310"/>
                  </a:lnTo>
                  <a:lnTo>
                    <a:pt x="524" y="312"/>
                  </a:lnTo>
                  <a:lnTo>
                    <a:pt x="522" y="313"/>
                  </a:lnTo>
                  <a:lnTo>
                    <a:pt x="521" y="310"/>
                  </a:lnTo>
                  <a:lnTo>
                    <a:pt x="523" y="307"/>
                  </a:lnTo>
                  <a:lnTo>
                    <a:pt x="523" y="306"/>
                  </a:lnTo>
                  <a:lnTo>
                    <a:pt x="523" y="304"/>
                  </a:lnTo>
                  <a:lnTo>
                    <a:pt x="521" y="303"/>
                  </a:lnTo>
                  <a:lnTo>
                    <a:pt x="518" y="302"/>
                  </a:lnTo>
                  <a:lnTo>
                    <a:pt x="514" y="302"/>
                  </a:lnTo>
                  <a:lnTo>
                    <a:pt x="514" y="301"/>
                  </a:lnTo>
                  <a:lnTo>
                    <a:pt x="511" y="301"/>
                  </a:lnTo>
                  <a:lnTo>
                    <a:pt x="508" y="306"/>
                  </a:lnTo>
                  <a:lnTo>
                    <a:pt x="507" y="307"/>
                  </a:lnTo>
                  <a:lnTo>
                    <a:pt x="506" y="309"/>
                  </a:lnTo>
                  <a:lnTo>
                    <a:pt x="504" y="311"/>
                  </a:lnTo>
                  <a:lnTo>
                    <a:pt x="502" y="311"/>
                  </a:lnTo>
                  <a:lnTo>
                    <a:pt x="501" y="313"/>
                  </a:lnTo>
                  <a:lnTo>
                    <a:pt x="499" y="313"/>
                  </a:lnTo>
                  <a:lnTo>
                    <a:pt x="498" y="315"/>
                  </a:lnTo>
                  <a:lnTo>
                    <a:pt x="496" y="316"/>
                  </a:lnTo>
                  <a:lnTo>
                    <a:pt x="494" y="315"/>
                  </a:lnTo>
                  <a:lnTo>
                    <a:pt x="496" y="310"/>
                  </a:lnTo>
                  <a:lnTo>
                    <a:pt x="499" y="308"/>
                  </a:lnTo>
                  <a:lnTo>
                    <a:pt x="499" y="306"/>
                  </a:lnTo>
                  <a:lnTo>
                    <a:pt x="497" y="305"/>
                  </a:lnTo>
                  <a:lnTo>
                    <a:pt x="495" y="304"/>
                  </a:lnTo>
                  <a:lnTo>
                    <a:pt x="493" y="303"/>
                  </a:lnTo>
                  <a:lnTo>
                    <a:pt x="491" y="300"/>
                  </a:lnTo>
                  <a:lnTo>
                    <a:pt x="491" y="298"/>
                  </a:lnTo>
                  <a:lnTo>
                    <a:pt x="490" y="297"/>
                  </a:lnTo>
                  <a:lnTo>
                    <a:pt x="487" y="294"/>
                  </a:lnTo>
                  <a:lnTo>
                    <a:pt x="484" y="294"/>
                  </a:lnTo>
                  <a:lnTo>
                    <a:pt x="483" y="294"/>
                  </a:lnTo>
                  <a:lnTo>
                    <a:pt x="479" y="295"/>
                  </a:lnTo>
                  <a:lnTo>
                    <a:pt x="477" y="297"/>
                  </a:lnTo>
                  <a:lnTo>
                    <a:pt x="475" y="301"/>
                  </a:lnTo>
                  <a:lnTo>
                    <a:pt x="474" y="306"/>
                  </a:lnTo>
                  <a:lnTo>
                    <a:pt x="474" y="307"/>
                  </a:lnTo>
                  <a:lnTo>
                    <a:pt x="471" y="309"/>
                  </a:lnTo>
                  <a:lnTo>
                    <a:pt x="471" y="310"/>
                  </a:lnTo>
                  <a:lnTo>
                    <a:pt x="469" y="310"/>
                  </a:lnTo>
                  <a:lnTo>
                    <a:pt x="467" y="311"/>
                  </a:lnTo>
                  <a:lnTo>
                    <a:pt x="465" y="313"/>
                  </a:lnTo>
                  <a:lnTo>
                    <a:pt x="464" y="315"/>
                  </a:lnTo>
                  <a:lnTo>
                    <a:pt x="464" y="316"/>
                  </a:lnTo>
                  <a:lnTo>
                    <a:pt x="465" y="319"/>
                  </a:lnTo>
                  <a:lnTo>
                    <a:pt x="467" y="319"/>
                  </a:lnTo>
                  <a:lnTo>
                    <a:pt x="469" y="320"/>
                  </a:lnTo>
                  <a:lnTo>
                    <a:pt x="470" y="320"/>
                  </a:lnTo>
                  <a:lnTo>
                    <a:pt x="474" y="321"/>
                  </a:lnTo>
                  <a:lnTo>
                    <a:pt x="481" y="321"/>
                  </a:lnTo>
                  <a:lnTo>
                    <a:pt x="483" y="320"/>
                  </a:lnTo>
                  <a:lnTo>
                    <a:pt x="487" y="320"/>
                  </a:lnTo>
                  <a:lnTo>
                    <a:pt x="490" y="319"/>
                  </a:lnTo>
                  <a:lnTo>
                    <a:pt x="491" y="317"/>
                  </a:lnTo>
                  <a:lnTo>
                    <a:pt x="493" y="317"/>
                  </a:lnTo>
                  <a:lnTo>
                    <a:pt x="494" y="318"/>
                  </a:lnTo>
                  <a:lnTo>
                    <a:pt x="492" y="321"/>
                  </a:lnTo>
                  <a:lnTo>
                    <a:pt x="490" y="322"/>
                  </a:lnTo>
                  <a:lnTo>
                    <a:pt x="487" y="322"/>
                  </a:lnTo>
                  <a:lnTo>
                    <a:pt x="484" y="322"/>
                  </a:lnTo>
                  <a:lnTo>
                    <a:pt x="482" y="322"/>
                  </a:lnTo>
                  <a:lnTo>
                    <a:pt x="481" y="323"/>
                  </a:lnTo>
                  <a:lnTo>
                    <a:pt x="474" y="323"/>
                  </a:lnTo>
                  <a:lnTo>
                    <a:pt x="472" y="322"/>
                  </a:lnTo>
                  <a:lnTo>
                    <a:pt x="465" y="322"/>
                  </a:lnTo>
                  <a:lnTo>
                    <a:pt x="464" y="321"/>
                  </a:lnTo>
                  <a:lnTo>
                    <a:pt x="462" y="321"/>
                  </a:lnTo>
                  <a:lnTo>
                    <a:pt x="460" y="322"/>
                  </a:lnTo>
                  <a:lnTo>
                    <a:pt x="459" y="323"/>
                  </a:lnTo>
                  <a:lnTo>
                    <a:pt x="459" y="327"/>
                  </a:lnTo>
                  <a:lnTo>
                    <a:pt x="461" y="327"/>
                  </a:lnTo>
                  <a:lnTo>
                    <a:pt x="462" y="328"/>
                  </a:lnTo>
                  <a:lnTo>
                    <a:pt x="464" y="328"/>
                  </a:lnTo>
                  <a:lnTo>
                    <a:pt x="474" y="326"/>
                  </a:lnTo>
                  <a:lnTo>
                    <a:pt x="475" y="326"/>
                  </a:lnTo>
                  <a:lnTo>
                    <a:pt x="476" y="325"/>
                  </a:lnTo>
                  <a:lnTo>
                    <a:pt x="479" y="326"/>
                  </a:lnTo>
                  <a:lnTo>
                    <a:pt x="481" y="325"/>
                  </a:lnTo>
                  <a:lnTo>
                    <a:pt x="486" y="325"/>
                  </a:lnTo>
                  <a:lnTo>
                    <a:pt x="487" y="325"/>
                  </a:lnTo>
                  <a:lnTo>
                    <a:pt x="489" y="323"/>
                  </a:lnTo>
                  <a:lnTo>
                    <a:pt x="490" y="323"/>
                  </a:lnTo>
                  <a:lnTo>
                    <a:pt x="492" y="324"/>
                  </a:lnTo>
                  <a:lnTo>
                    <a:pt x="494" y="324"/>
                  </a:lnTo>
                  <a:lnTo>
                    <a:pt x="496" y="325"/>
                  </a:lnTo>
                  <a:lnTo>
                    <a:pt x="499" y="324"/>
                  </a:lnTo>
                  <a:lnTo>
                    <a:pt x="501" y="323"/>
                  </a:lnTo>
                  <a:lnTo>
                    <a:pt x="500" y="326"/>
                  </a:lnTo>
                  <a:lnTo>
                    <a:pt x="493" y="327"/>
                  </a:lnTo>
                  <a:lnTo>
                    <a:pt x="489" y="327"/>
                  </a:lnTo>
                  <a:lnTo>
                    <a:pt x="486" y="328"/>
                  </a:lnTo>
                  <a:lnTo>
                    <a:pt x="483" y="328"/>
                  </a:lnTo>
                  <a:lnTo>
                    <a:pt x="479" y="329"/>
                  </a:lnTo>
                  <a:lnTo>
                    <a:pt x="476" y="329"/>
                  </a:lnTo>
                  <a:lnTo>
                    <a:pt x="473" y="330"/>
                  </a:lnTo>
                  <a:lnTo>
                    <a:pt x="470" y="330"/>
                  </a:lnTo>
                  <a:lnTo>
                    <a:pt x="469" y="330"/>
                  </a:lnTo>
                  <a:lnTo>
                    <a:pt x="467" y="332"/>
                  </a:lnTo>
                  <a:lnTo>
                    <a:pt x="464" y="332"/>
                  </a:lnTo>
                  <a:lnTo>
                    <a:pt x="462" y="332"/>
                  </a:lnTo>
                  <a:lnTo>
                    <a:pt x="457" y="332"/>
                  </a:lnTo>
                  <a:lnTo>
                    <a:pt x="455" y="333"/>
                  </a:lnTo>
                  <a:lnTo>
                    <a:pt x="450" y="333"/>
                  </a:lnTo>
                  <a:lnTo>
                    <a:pt x="448" y="333"/>
                  </a:lnTo>
                  <a:lnTo>
                    <a:pt x="446" y="333"/>
                  </a:lnTo>
                  <a:lnTo>
                    <a:pt x="444" y="334"/>
                  </a:lnTo>
                  <a:lnTo>
                    <a:pt x="442" y="334"/>
                  </a:lnTo>
                  <a:lnTo>
                    <a:pt x="439" y="334"/>
                  </a:lnTo>
                  <a:lnTo>
                    <a:pt x="441" y="336"/>
                  </a:lnTo>
                  <a:lnTo>
                    <a:pt x="439" y="338"/>
                  </a:lnTo>
                  <a:lnTo>
                    <a:pt x="439" y="339"/>
                  </a:lnTo>
                  <a:lnTo>
                    <a:pt x="436" y="340"/>
                  </a:lnTo>
                  <a:lnTo>
                    <a:pt x="434" y="340"/>
                  </a:lnTo>
                  <a:lnTo>
                    <a:pt x="431" y="341"/>
                  </a:lnTo>
                  <a:lnTo>
                    <a:pt x="431" y="343"/>
                  </a:lnTo>
                  <a:lnTo>
                    <a:pt x="430" y="344"/>
                  </a:lnTo>
                  <a:lnTo>
                    <a:pt x="427" y="344"/>
                  </a:lnTo>
                  <a:lnTo>
                    <a:pt x="426" y="345"/>
                  </a:lnTo>
                  <a:lnTo>
                    <a:pt x="426" y="349"/>
                  </a:lnTo>
                  <a:lnTo>
                    <a:pt x="422" y="351"/>
                  </a:lnTo>
                  <a:lnTo>
                    <a:pt x="420" y="352"/>
                  </a:lnTo>
                  <a:lnTo>
                    <a:pt x="419" y="353"/>
                  </a:lnTo>
                  <a:lnTo>
                    <a:pt x="417" y="353"/>
                  </a:lnTo>
                  <a:lnTo>
                    <a:pt x="415" y="356"/>
                  </a:lnTo>
                  <a:lnTo>
                    <a:pt x="414" y="358"/>
                  </a:lnTo>
                  <a:lnTo>
                    <a:pt x="414" y="359"/>
                  </a:lnTo>
                  <a:lnTo>
                    <a:pt x="415" y="361"/>
                  </a:lnTo>
                  <a:lnTo>
                    <a:pt x="414" y="361"/>
                  </a:lnTo>
                  <a:lnTo>
                    <a:pt x="408" y="363"/>
                  </a:lnTo>
                  <a:lnTo>
                    <a:pt x="402" y="366"/>
                  </a:lnTo>
                  <a:lnTo>
                    <a:pt x="391" y="369"/>
                  </a:lnTo>
                  <a:lnTo>
                    <a:pt x="389" y="369"/>
                  </a:lnTo>
                  <a:lnTo>
                    <a:pt x="387" y="370"/>
                  </a:lnTo>
                  <a:lnTo>
                    <a:pt x="386" y="370"/>
                  </a:lnTo>
                  <a:lnTo>
                    <a:pt x="385" y="371"/>
                  </a:lnTo>
                  <a:lnTo>
                    <a:pt x="379" y="373"/>
                  </a:lnTo>
                  <a:lnTo>
                    <a:pt x="377" y="373"/>
                  </a:lnTo>
                  <a:lnTo>
                    <a:pt x="375" y="376"/>
                  </a:lnTo>
                  <a:lnTo>
                    <a:pt x="372" y="377"/>
                  </a:lnTo>
                  <a:lnTo>
                    <a:pt x="371" y="377"/>
                  </a:lnTo>
                  <a:lnTo>
                    <a:pt x="369" y="377"/>
                  </a:lnTo>
                  <a:lnTo>
                    <a:pt x="367" y="378"/>
                  </a:lnTo>
                  <a:lnTo>
                    <a:pt x="365" y="380"/>
                  </a:lnTo>
                  <a:lnTo>
                    <a:pt x="364" y="381"/>
                  </a:lnTo>
                  <a:lnTo>
                    <a:pt x="360" y="382"/>
                  </a:lnTo>
                  <a:lnTo>
                    <a:pt x="356" y="384"/>
                  </a:lnTo>
                  <a:lnTo>
                    <a:pt x="353" y="386"/>
                  </a:lnTo>
                  <a:lnTo>
                    <a:pt x="349" y="387"/>
                  </a:lnTo>
                  <a:lnTo>
                    <a:pt x="348" y="387"/>
                  </a:lnTo>
                  <a:lnTo>
                    <a:pt x="344" y="388"/>
                  </a:lnTo>
                  <a:lnTo>
                    <a:pt x="340" y="390"/>
                  </a:lnTo>
                  <a:lnTo>
                    <a:pt x="337" y="390"/>
                  </a:lnTo>
                  <a:lnTo>
                    <a:pt x="334" y="391"/>
                  </a:lnTo>
                  <a:lnTo>
                    <a:pt x="332" y="392"/>
                  </a:lnTo>
                  <a:lnTo>
                    <a:pt x="331" y="394"/>
                  </a:lnTo>
                  <a:lnTo>
                    <a:pt x="328" y="394"/>
                  </a:lnTo>
                  <a:lnTo>
                    <a:pt x="326" y="397"/>
                  </a:lnTo>
                  <a:lnTo>
                    <a:pt x="321" y="399"/>
                  </a:lnTo>
                  <a:lnTo>
                    <a:pt x="315" y="404"/>
                  </a:lnTo>
                  <a:lnTo>
                    <a:pt x="314" y="405"/>
                  </a:lnTo>
                  <a:lnTo>
                    <a:pt x="308" y="404"/>
                  </a:lnTo>
                  <a:lnTo>
                    <a:pt x="305" y="406"/>
                  </a:lnTo>
                  <a:lnTo>
                    <a:pt x="303" y="407"/>
                  </a:lnTo>
                  <a:lnTo>
                    <a:pt x="301" y="406"/>
                  </a:lnTo>
                  <a:lnTo>
                    <a:pt x="299" y="407"/>
                  </a:lnTo>
                  <a:lnTo>
                    <a:pt x="296" y="407"/>
                  </a:lnTo>
                  <a:lnTo>
                    <a:pt x="292" y="406"/>
                  </a:lnTo>
                  <a:lnTo>
                    <a:pt x="291" y="406"/>
                  </a:lnTo>
                  <a:lnTo>
                    <a:pt x="286" y="407"/>
                  </a:lnTo>
                  <a:lnTo>
                    <a:pt x="284" y="406"/>
                  </a:lnTo>
                  <a:lnTo>
                    <a:pt x="282" y="407"/>
                  </a:lnTo>
                  <a:lnTo>
                    <a:pt x="278" y="409"/>
                  </a:lnTo>
                  <a:lnTo>
                    <a:pt x="276" y="410"/>
                  </a:lnTo>
                  <a:lnTo>
                    <a:pt x="275" y="411"/>
                  </a:lnTo>
                  <a:lnTo>
                    <a:pt x="271" y="411"/>
                  </a:lnTo>
                  <a:lnTo>
                    <a:pt x="269" y="410"/>
                  </a:lnTo>
                  <a:lnTo>
                    <a:pt x="268" y="410"/>
                  </a:lnTo>
                  <a:lnTo>
                    <a:pt x="266" y="411"/>
                  </a:lnTo>
                  <a:lnTo>
                    <a:pt x="265" y="410"/>
                  </a:lnTo>
                  <a:lnTo>
                    <a:pt x="263" y="409"/>
                  </a:lnTo>
                  <a:lnTo>
                    <a:pt x="257" y="407"/>
                  </a:lnTo>
                  <a:lnTo>
                    <a:pt x="253" y="404"/>
                  </a:lnTo>
                  <a:lnTo>
                    <a:pt x="252" y="404"/>
                  </a:lnTo>
                  <a:lnTo>
                    <a:pt x="250" y="404"/>
                  </a:lnTo>
                  <a:lnTo>
                    <a:pt x="246" y="402"/>
                  </a:lnTo>
                  <a:lnTo>
                    <a:pt x="243" y="402"/>
                  </a:lnTo>
                  <a:lnTo>
                    <a:pt x="237" y="402"/>
                  </a:lnTo>
                  <a:lnTo>
                    <a:pt x="233" y="402"/>
                  </a:lnTo>
                  <a:lnTo>
                    <a:pt x="231" y="403"/>
                  </a:lnTo>
                  <a:lnTo>
                    <a:pt x="224" y="398"/>
                  </a:lnTo>
                  <a:lnTo>
                    <a:pt x="220" y="398"/>
                  </a:lnTo>
                  <a:lnTo>
                    <a:pt x="216" y="397"/>
                  </a:lnTo>
                  <a:lnTo>
                    <a:pt x="213" y="396"/>
                  </a:lnTo>
                  <a:lnTo>
                    <a:pt x="208" y="394"/>
                  </a:lnTo>
                  <a:lnTo>
                    <a:pt x="206" y="394"/>
                  </a:lnTo>
                  <a:lnTo>
                    <a:pt x="205" y="391"/>
                  </a:lnTo>
                  <a:lnTo>
                    <a:pt x="204" y="391"/>
                  </a:lnTo>
                  <a:lnTo>
                    <a:pt x="203" y="390"/>
                  </a:lnTo>
                  <a:lnTo>
                    <a:pt x="201" y="389"/>
                  </a:lnTo>
                  <a:lnTo>
                    <a:pt x="195" y="385"/>
                  </a:lnTo>
                  <a:lnTo>
                    <a:pt x="193" y="384"/>
                  </a:lnTo>
                  <a:lnTo>
                    <a:pt x="189" y="381"/>
                  </a:lnTo>
                  <a:lnTo>
                    <a:pt x="187" y="380"/>
                  </a:lnTo>
                  <a:lnTo>
                    <a:pt x="185" y="379"/>
                  </a:lnTo>
                  <a:lnTo>
                    <a:pt x="181" y="378"/>
                  </a:lnTo>
                  <a:lnTo>
                    <a:pt x="178" y="378"/>
                  </a:lnTo>
                  <a:lnTo>
                    <a:pt x="176" y="378"/>
                  </a:lnTo>
                  <a:lnTo>
                    <a:pt x="171" y="377"/>
                  </a:lnTo>
                  <a:lnTo>
                    <a:pt x="168" y="376"/>
                  </a:lnTo>
                  <a:lnTo>
                    <a:pt x="162" y="375"/>
                  </a:lnTo>
                  <a:lnTo>
                    <a:pt x="160" y="377"/>
                  </a:lnTo>
                  <a:lnTo>
                    <a:pt x="157" y="377"/>
                  </a:lnTo>
                  <a:lnTo>
                    <a:pt x="155" y="377"/>
                  </a:lnTo>
                  <a:lnTo>
                    <a:pt x="152" y="376"/>
                  </a:lnTo>
                  <a:lnTo>
                    <a:pt x="144" y="376"/>
                  </a:lnTo>
                  <a:lnTo>
                    <a:pt x="142" y="375"/>
                  </a:lnTo>
                  <a:lnTo>
                    <a:pt x="139" y="375"/>
                  </a:lnTo>
                  <a:lnTo>
                    <a:pt x="136" y="374"/>
                  </a:lnTo>
                  <a:lnTo>
                    <a:pt x="135" y="376"/>
                  </a:lnTo>
                  <a:lnTo>
                    <a:pt x="125" y="373"/>
                  </a:lnTo>
                  <a:lnTo>
                    <a:pt x="122" y="373"/>
                  </a:lnTo>
                  <a:lnTo>
                    <a:pt x="121" y="373"/>
                  </a:lnTo>
                  <a:lnTo>
                    <a:pt x="116" y="375"/>
                  </a:lnTo>
                  <a:lnTo>
                    <a:pt x="115" y="374"/>
                  </a:lnTo>
                  <a:lnTo>
                    <a:pt x="113" y="374"/>
                  </a:lnTo>
                  <a:lnTo>
                    <a:pt x="109" y="373"/>
                  </a:lnTo>
                  <a:lnTo>
                    <a:pt x="103" y="373"/>
                  </a:lnTo>
                  <a:lnTo>
                    <a:pt x="101" y="372"/>
                  </a:lnTo>
                  <a:lnTo>
                    <a:pt x="100" y="372"/>
                  </a:lnTo>
                  <a:lnTo>
                    <a:pt x="97" y="368"/>
                  </a:lnTo>
                  <a:lnTo>
                    <a:pt x="94" y="367"/>
                  </a:lnTo>
                  <a:lnTo>
                    <a:pt x="93" y="367"/>
                  </a:lnTo>
                  <a:lnTo>
                    <a:pt x="82" y="361"/>
                  </a:lnTo>
                  <a:lnTo>
                    <a:pt x="81" y="360"/>
                  </a:lnTo>
                  <a:lnTo>
                    <a:pt x="80" y="359"/>
                  </a:lnTo>
                  <a:lnTo>
                    <a:pt x="73" y="354"/>
                  </a:lnTo>
                  <a:lnTo>
                    <a:pt x="72" y="353"/>
                  </a:lnTo>
                  <a:lnTo>
                    <a:pt x="70" y="352"/>
                  </a:lnTo>
                  <a:lnTo>
                    <a:pt x="66" y="349"/>
                  </a:lnTo>
                  <a:lnTo>
                    <a:pt x="60" y="346"/>
                  </a:lnTo>
                  <a:lnTo>
                    <a:pt x="59" y="345"/>
                  </a:lnTo>
                  <a:lnTo>
                    <a:pt x="58" y="344"/>
                  </a:lnTo>
                  <a:lnTo>
                    <a:pt x="53" y="342"/>
                  </a:lnTo>
                  <a:lnTo>
                    <a:pt x="51" y="340"/>
                  </a:lnTo>
                  <a:lnTo>
                    <a:pt x="50" y="339"/>
                  </a:lnTo>
                  <a:lnTo>
                    <a:pt x="48" y="339"/>
                  </a:lnTo>
                  <a:lnTo>
                    <a:pt x="45" y="339"/>
                  </a:lnTo>
                  <a:lnTo>
                    <a:pt x="43" y="338"/>
                  </a:lnTo>
                  <a:lnTo>
                    <a:pt x="44" y="337"/>
                  </a:lnTo>
                  <a:lnTo>
                    <a:pt x="46" y="337"/>
                  </a:lnTo>
                  <a:lnTo>
                    <a:pt x="48" y="338"/>
                  </a:lnTo>
                  <a:lnTo>
                    <a:pt x="51" y="338"/>
                  </a:lnTo>
                  <a:lnTo>
                    <a:pt x="50" y="336"/>
                  </a:lnTo>
                  <a:lnTo>
                    <a:pt x="48" y="337"/>
                  </a:lnTo>
                  <a:lnTo>
                    <a:pt x="46" y="336"/>
                  </a:lnTo>
                  <a:lnTo>
                    <a:pt x="43" y="336"/>
                  </a:lnTo>
                  <a:lnTo>
                    <a:pt x="41" y="334"/>
                  </a:lnTo>
                  <a:lnTo>
                    <a:pt x="39" y="334"/>
                  </a:lnTo>
                  <a:lnTo>
                    <a:pt x="39" y="336"/>
                  </a:lnTo>
                  <a:lnTo>
                    <a:pt x="38" y="337"/>
                  </a:lnTo>
                  <a:lnTo>
                    <a:pt x="35" y="337"/>
                  </a:lnTo>
                  <a:lnTo>
                    <a:pt x="33" y="336"/>
                  </a:lnTo>
                  <a:lnTo>
                    <a:pt x="30" y="336"/>
                  </a:lnTo>
                  <a:lnTo>
                    <a:pt x="28" y="337"/>
                  </a:lnTo>
                  <a:lnTo>
                    <a:pt x="24" y="337"/>
                  </a:lnTo>
                  <a:lnTo>
                    <a:pt x="17" y="337"/>
                  </a:lnTo>
                  <a:lnTo>
                    <a:pt x="15" y="336"/>
                  </a:lnTo>
                  <a:lnTo>
                    <a:pt x="11" y="334"/>
                  </a:lnTo>
                  <a:lnTo>
                    <a:pt x="4" y="334"/>
                  </a:lnTo>
                  <a:lnTo>
                    <a:pt x="0" y="337"/>
                  </a:lnTo>
                  <a:lnTo>
                    <a:pt x="0" y="336"/>
                  </a:lnTo>
                  <a:lnTo>
                    <a:pt x="1" y="333"/>
                  </a:lnTo>
                  <a:lnTo>
                    <a:pt x="2" y="330"/>
                  </a:lnTo>
                  <a:lnTo>
                    <a:pt x="10" y="323"/>
                  </a:lnTo>
                  <a:lnTo>
                    <a:pt x="15" y="319"/>
                  </a:lnTo>
                  <a:lnTo>
                    <a:pt x="18" y="313"/>
                  </a:lnTo>
                  <a:lnTo>
                    <a:pt x="19" y="307"/>
                  </a:lnTo>
                  <a:lnTo>
                    <a:pt x="19" y="305"/>
                  </a:lnTo>
                  <a:lnTo>
                    <a:pt x="22" y="304"/>
                  </a:lnTo>
                  <a:lnTo>
                    <a:pt x="25" y="304"/>
                  </a:lnTo>
                  <a:lnTo>
                    <a:pt x="35" y="298"/>
                  </a:lnTo>
                  <a:lnTo>
                    <a:pt x="43" y="291"/>
                  </a:lnTo>
                  <a:lnTo>
                    <a:pt x="45" y="290"/>
                  </a:lnTo>
                  <a:lnTo>
                    <a:pt x="47" y="287"/>
                  </a:lnTo>
                  <a:lnTo>
                    <a:pt x="51" y="282"/>
                  </a:lnTo>
                  <a:lnTo>
                    <a:pt x="54" y="281"/>
                  </a:lnTo>
                  <a:lnTo>
                    <a:pt x="56" y="280"/>
                  </a:lnTo>
                  <a:lnTo>
                    <a:pt x="58" y="277"/>
                  </a:lnTo>
                  <a:lnTo>
                    <a:pt x="61" y="276"/>
                  </a:lnTo>
                  <a:lnTo>
                    <a:pt x="63" y="273"/>
                  </a:lnTo>
                  <a:lnTo>
                    <a:pt x="64" y="268"/>
                  </a:lnTo>
                  <a:lnTo>
                    <a:pt x="63" y="263"/>
                  </a:lnTo>
                  <a:lnTo>
                    <a:pt x="60" y="259"/>
                  </a:lnTo>
                  <a:lnTo>
                    <a:pt x="60" y="256"/>
                  </a:lnTo>
                  <a:lnTo>
                    <a:pt x="60" y="253"/>
                  </a:lnTo>
                  <a:lnTo>
                    <a:pt x="58" y="251"/>
                  </a:lnTo>
                  <a:lnTo>
                    <a:pt x="59" y="244"/>
                  </a:lnTo>
                  <a:lnTo>
                    <a:pt x="59" y="239"/>
                  </a:lnTo>
                  <a:lnTo>
                    <a:pt x="58" y="232"/>
                  </a:lnTo>
                  <a:lnTo>
                    <a:pt x="54" y="229"/>
                  </a:lnTo>
                  <a:lnTo>
                    <a:pt x="46" y="228"/>
                  </a:lnTo>
                  <a:lnTo>
                    <a:pt x="43" y="223"/>
                  </a:lnTo>
                  <a:lnTo>
                    <a:pt x="38" y="219"/>
                  </a:lnTo>
                  <a:lnTo>
                    <a:pt x="34" y="214"/>
                  </a:lnTo>
                  <a:lnTo>
                    <a:pt x="32" y="213"/>
                  </a:lnTo>
                  <a:lnTo>
                    <a:pt x="31" y="212"/>
                  </a:lnTo>
                  <a:lnTo>
                    <a:pt x="24" y="208"/>
                  </a:lnTo>
                  <a:lnTo>
                    <a:pt x="23" y="205"/>
                  </a:lnTo>
                  <a:lnTo>
                    <a:pt x="22" y="203"/>
                  </a:lnTo>
                  <a:lnTo>
                    <a:pt x="19" y="194"/>
                  </a:lnTo>
                  <a:lnTo>
                    <a:pt x="17" y="187"/>
                  </a:lnTo>
                  <a:lnTo>
                    <a:pt x="16" y="184"/>
                  </a:lnTo>
                  <a:lnTo>
                    <a:pt x="12" y="181"/>
                  </a:lnTo>
                  <a:lnTo>
                    <a:pt x="11" y="177"/>
                  </a:lnTo>
                  <a:lnTo>
                    <a:pt x="12" y="165"/>
                  </a:lnTo>
                  <a:lnTo>
                    <a:pt x="12" y="164"/>
                  </a:lnTo>
                  <a:lnTo>
                    <a:pt x="12" y="160"/>
                  </a:lnTo>
                  <a:lnTo>
                    <a:pt x="12" y="151"/>
                  </a:lnTo>
                  <a:lnTo>
                    <a:pt x="14" y="137"/>
                  </a:lnTo>
                  <a:lnTo>
                    <a:pt x="13" y="130"/>
                  </a:lnTo>
                  <a:lnTo>
                    <a:pt x="12" y="124"/>
                  </a:lnTo>
                  <a:lnTo>
                    <a:pt x="12" y="122"/>
                  </a:lnTo>
                  <a:lnTo>
                    <a:pt x="9" y="116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0" y="110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3"/>
                  </a:lnTo>
                  <a:lnTo>
                    <a:pt x="15" y="112"/>
                  </a:lnTo>
                  <a:lnTo>
                    <a:pt x="16" y="107"/>
                  </a:lnTo>
                  <a:lnTo>
                    <a:pt x="19" y="109"/>
                  </a:lnTo>
                  <a:lnTo>
                    <a:pt x="19" y="112"/>
                  </a:lnTo>
                  <a:lnTo>
                    <a:pt x="21" y="113"/>
                  </a:lnTo>
                  <a:lnTo>
                    <a:pt x="24" y="118"/>
                  </a:lnTo>
                  <a:lnTo>
                    <a:pt x="25" y="115"/>
                  </a:lnTo>
                  <a:lnTo>
                    <a:pt x="25" y="103"/>
                  </a:lnTo>
                  <a:lnTo>
                    <a:pt x="28" y="100"/>
                  </a:lnTo>
                  <a:lnTo>
                    <a:pt x="29" y="99"/>
                  </a:lnTo>
                  <a:lnTo>
                    <a:pt x="32" y="100"/>
                  </a:lnTo>
                  <a:lnTo>
                    <a:pt x="35" y="100"/>
                  </a:lnTo>
                  <a:lnTo>
                    <a:pt x="39" y="100"/>
                  </a:lnTo>
                  <a:lnTo>
                    <a:pt x="42" y="100"/>
                  </a:lnTo>
                  <a:lnTo>
                    <a:pt x="44" y="99"/>
                  </a:lnTo>
                  <a:lnTo>
                    <a:pt x="48" y="100"/>
                  </a:lnTo>
                  <a:lnTo>
                    <a:pt x="52" y="99"/>
                  </a:lnTo>
                  <a:lnTo>
                    <a:pt x="55" y="98"/>
                  </a:lnTo>
                  <a:lnTo>
                    <a:pt x="56" y="99"/>
                  </a:lnTo>
                  <a:lnTo>
                    <a:pt x="59" y="100"/>
                  </a:lnTo>
                  <a:lnTo>
                    <a:pt x="60" y="102"/>
                  </a:lnTo>
                  <a:lnTo>
                    <a:pt x="61" y="105"/>
                  </a:lnTo>
                  <a:lnTo>
                    <a:pt x="71" y="108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82" y="101"/>
                  </a:lnTo>
                  <a:lnTo>
                    <a:pt x="83" y="98"/>
                  </a:lnTo>
                  <a:lnTo>
                    <a:pt x="82" y="96"/>
                  </a:lnTo>
                  <a:lnTo>
                    <a:pt x="80" y="94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4" y="85"/>
                  </a:lnTo>
                  <a:lnTo>
                    <a:pt x="71" y="83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7" y="71"/>
                  </a:lnTo>
                  <a:lnTo>
                    <a:pt x="78" y="66"/>
                  </a:lnTo>
                  <a:lnTo>
                    <a:pt x="83" y="64"/>
                  </a:lnTo>
                  <a:lnTo>
                    <a:pt x="86" y="59"/>
                  </a:lnTo>
                  <a:lnTo>
                    <a:pt x="96" y="56"/>
                  </a:lnTo>
                  <a:lnTo>
                    <a:pt x="99" y="56"/>
                  </a:lnTo>
                  <a:lnTo>
                    <a:pt x="102" y="57"/>
                  </a:lnTo>
                  <a:lnTo>
                    <a:pt x="103" y="58"/>
                  </a:lnTo>
                  <a:lnTo>
                    <a:pt x="103" y="61"/>
                  </a:lnTo>
                  <a:lnTo>
                    <a:pt x="102" y="64"/>
                  </a:lnTo>
                  <a:lnTo>
                    <a:pt x="101" y="73"/>
                  </a:lnTo>
                  <a:lnTo>
                    <a:pt x="106" y="76"/>
                  </a:lnTo>
                  <a:lnTo>
                    <a:pt x="110" y="79"/>
                  </a:lnTo>
                  <a:lnTo>
                    <a:pt x="111" y="81"/>
                  </a:lnTo>
                  <a:lnTo>
                    <a:pt x="112" y="83"/>
                  </a:lnTo>
                  <a:lnTo>
                    <a:pt x="114" y="88"/>
                  </a:lnTo>
                  <a:lnTo>
                    <a:pt x="115" y="92"/>
                  </a:lnTo>
                  <a:lnTo>
                    <a:pt x="119" y="95"/>
                  </a:lnTo>
                  <a:lnTo>
                    <a:pt x="121" y="94"/>
                  </a:lnTo>
                  <a:lnTo>
                    <a:pt x="121" y="91"/>
                  </a:lnTo>
                  <a:lnTo>
                    <a:pt x="122" y="88"/>
                  </a:lnTo>
                  <a:lnTo>
                    <a:pt x="126" y="94"/>
                  </a:lnTo>
                  <a:lnTo>
                    <a:pt x="124" y="95"/>
                  </a:lnTo>
                  <a:lnTo>
                    <a:pt x="126" y="100"/>
                  </a:lnTo>
                  <a:lnTo>
                    <a:pt x="125" y="103"/>
                  </a:lnTo>
                  <a:lnTo>
                    <a:pt x="126" y="105"/>
                  </a:lnTo>
                  <a:lnTo>
                    <a:pt x="129" y="105"/>
                  </a:lnTo>
                  <a:lnTo>
                    <a:pt x="138" y="102"/>
                  </a:lnTo>
                  <a:lnTo>
                    <a:pt x="142" y="101"/>
                  </a:lnTo>
                  <a:lnTo>
                    <a:pt x="143" y="101"/>
                  </a:lnTo>
                  <a:lnTo>
                    <a:pt x="142" y="91"/>
                  </a:lnTo>
                  <a:lnTo>
                    <a:pt x="146" y="89"/>
                  </a:lnTo>
                  <a:lnTo>
                    <a:pt x="145" y="85"/>
                  </a:lnTo>
                  <a:lnTo>
                    <a:pt x="149" y="84"/>
                  </a:lnTo>
                  <a:lnTo>
                    <a:pt x="149" y="83"/>
                  </a:lnTo>
                  <a:lnTo>
                    <a:pt x="152" y="78"/>
                  </a:lnTo>
                  <a:lnTo>
                    <a:pt x="156" y="80"/>
                  </a:lnTo>
                  <a:lnTo>
                    <a:pt x="159" y="83"/>
                  </a:lnTo>
                  <a:lnTo>
                    <a:pt x="164" y="83"/>
                  </a:lnTo>
                  <a:lnTo>
                    <a:pt x="175" y="80"/>
                  </a:lnTo>
                  <a:lnTo>
                    <a:pt x="177" y="80"/>
                  </a:lnTo>
                  <a:lnTo>
                    <a:pt x="179" y="79"/>
                  </a:lnTo>
                  <a:lnTo>
                    <a:pt x="193" y="78"/>
                  </a:lnTo>
                  <a:lnTo>
                    <a:pt x="194" y="77"/>
                  </a:lnTo>
                  <a:lnTo>
                    <a:pt x="201" y="71"/>
                  </a:lnTo>
                  <a:lnTo>
                    <a:pt x="207" y="66"/>
                  </a:lnTo>
                  <a:lnTo>
                    <a:pt x="210" y="63"/>
                  </a:lnTo>
                  <a:lnTo>
                    <a:pt x="213" y="60"/>
                  </a:lnTo>
                  <a:lnTo>
                    <a:pt x="214" y="57"/>
                  </a:lnTo>
                  <a:lnTo>
                    <a:pt x="214" y="53"/>
                  </a:lnTo>
                  <a:lnTo>
                    <a:pt x="217" y="49"/>
                  </a:lnTo>
                  <a:lnTo>
                    <a:pt x="218" y="46"/>
                  </a:lnTo>
                  <a:lnTo>
                    <a:pt x="217" y="46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48" name="Freeform 434" descr="Papel carta">
              <a:extLst>
                <a:ext uri="{FF2B5EF4-FFF2-40B4-BE49-F238E27FC236}">
                  <a16:creationId xmlns:a16="http://schemas.microsoft.com/office/drawing/2014/main" id="{AE61EFEC-E4F7-479E-BD56-BADBB90E2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441" y="5635505"/>
              <a:ext cx="1087498" cy="676175"/>
            </a:xfrm>
            <a:custGeom>
              <a:avLst/>
              <a:gdLst>
                <a:gd name="T0" fmla="*/ 443 w 542"/>
                <a:gd name="T1" fmla="*/ 312 h 337"/>
                <a:gd name="T2" fmla="*/ 432 w 542"/>
                <a:gd name="T3" fmla="*/ 301 h 337"/>
                <a:gd name="T4" fmla="*/ 410 w 542"/>
                <a:gd name="T5" fmla="*/ 302 h 337"/>
                <a:gd name="T6" fmla="*/ 386 w 542"/>
                <a:gd name="T7" fmla="*/ 295 h 337"/>
                <a:gd name="T8" fmla="*/ 376 w 542"/>
                <a:gd name="T9" fmla="*/ 285 h 337"/>
                <a:gd name="T10" fmla="*/ 362 w 542"/>
                <a:gd name="T11" fmla="*/ 283 h 337"/>
                <a:gd name="T12" fmla="*/ 375 w 542"/>
                <a:gd name="T13" fmla="*/ 291 h 337"/>
                <a:gd name="T14" fmla="*/ 361 w 542"/>
                <a:gd name="T15" fmla="*/ 289 h 337"/>
                <a:gd name="T16" fmla="*/ 342 w 542"/>
                <a:gd name="T17" fmla="*/ 281 h 337"/>
                <a:gd name="T18" fmla="*/ 323 w 542"/>
                <a:gd name="T19" fmla="*/ 287 h 337"/>
                <a:gd name="T20" fmla="*/ 295 w 542"/>
                <a:gd name="T21" fmla="*/ 270 h 337"/>
                <a:gd name="T22" fmla="*/ 288 w 542"/>
                <a:gd name="T23" fmla="*/ 265 h 337"/>
                <a:gd name="T24" fmla="*/ 273 w 542"/>
                <a:gd name="T25" fmla="*/ 257 h 337"/>
                <a:gd name="T26" fmla="*/ 233 w 542"/>
                <a:gd name="T27" fmla="*/ 248 h 337"/>
                <a:gd name="T28" fmla="*/ 221 w 542"/>
                <a:gd name="T29" fmla="*/ 240 h 337"/>
                <a:gd name="T30" fmla="*/ 206 w 542"/>
                <a:gd name="T31" fmla="*/ 237 h 337"/>
                <a:gd name="T32" fmla="*/ 218 w 542"/>
                <a:gd name="T33" fmla="*/ 241 h 337"/>
                <a:gd name="T34" fmla="*/ 209 w 542"/>
                <a:gd name="T35" fmla="*/ 242 h 337"/>
                <a:gd name="T36" fmla="*/ 168 w 542"/>
                <a:gd name="T37" fmla="*/ 228 h 337"/>
                <a:gd name="T38" fmla="*/ 157 w 542"/>
                <a:gd name="T39" fmla="*/ 219 h 337"/>
                <a:gd name="T40" fmla="*/ 141 w 542"/>
                <a:gd name="T41" fmla="*/ 214 h 337"/>
                <a:gd name="T42" fmla="*/ 110 w 542"/>
                <a:gd name="T43" fmla="*/ 185 h 337"/>
                <a:gd name="T44" fmla="*/ 85 w 542"/>
                <a:gd name="T45" fmla="*/ 164 h 337"/>
                <a:gd name="T46" fmla="*/ 68 w 542"/>
                <a:gd name="T47" fmla="*/ 160 h 337"/>
                <a:gd name="T48" fmla="*/ 42 w 542"/>
                <a:gd name="T49" fmla="*/ 129 h 337"/>
                <a:gd name="T50" fmla="*/ 6 w 542"/>
                <a:gd name="T51" fmla="*/ 121 h 337"/>
                <a:gd name="T52" fmla="*/ 10 w 542"/>
                <a:gd name="T53" fmla="*/ 85 h 337"/>
                <a:gd name="T54" fmla="*/ 21 w 542"/>
                <a:gd name="T55" fmla="*/ 55 h 337"/>
                <a:gd name="T56" fmla="*/ 59 w 542"/>
                <a:gd name="T57" fmla="*/ 30 h 337"/>
                <a:gd name="T58" fmla="*/ 90 w 542"/>
                <a:gd name="T59" fmla="*/ 41 h 337"/>
                <a:gd name="T60" fmla="*/ 141 w 542"/>
                <a:gd name="T61" fmla="*/ 46 h 337"/>
                <a:gd name="T62" fmla="*/ 156 w 542"/>
                <a:gd name="T63" fmla="*/ 52 h 337"/>
                <a:gd name="T64" fmla="*/ 176 w 542"/>
                <a:gd name="T65" fmla="*/ 53 h 337"/>
                <a:gd name="T66" fmla="*/ 187 w 542"/>
                <a:gd name="T67" fmla="*/ 60 h 337"/>
                <a:gd name="T68" fmla="*/ 199 w 542"/>
                <a:gd name="T69" fmla="*/ 67 h 337"/>
                <a:gd name="T70" fmla="*/ 189 w 542"/>
                <a:gd name="T71" fmla="*/ 52 h 337"/>
                <a:gd name="T72" fmla="*/ 181 w 542"/>
                <a:gd name="T73" fmla="*/ 37 h 337"/>
                <a:gd name="T74" fmla="*/ 178 w 542"/>
                <a:gd name="T75" fmla="*/ 20 h 337"/>
                <a:gd name="T76" fmla="*/ 178 w 542"/>
                <a:gd name="T77" fmla="*/ 1 h 337"/>
                <a:gd name="T78" fmla="*/ 192 w 542"/>
                <a:gd name="T79" fmla="*/ 6 h 337"/>
                <a:gd name="T80" fmla="*/ 209 w 542"/>
                <a:gd name="T81" fmla="*/ 3 h 337"/>
                <a:gd name="T82" fmla="*/ 238 w 542"/>
                <a:gd name="T83" fmla="*/ 48 h 337"/>
                <a:gd name="T84" fmla="*/ 257 w 542"/>
                <a:gd name="T85" fmla="*/ 51 h 337"/>
                <a:gd name="T86" fmla="*/ 295 w 542"/>
                <a:gd name="T87" fmla="*/ 31 h 337"/>
                <a:gd name="T88" fmla="*/ 324 w 542"/>
                <a:gd name="T89" fmla="*/ 10 h 337"/>
                <a:gd name="T90" fmla="*/ 346 w 542"/>
                <a:gd name="T91" fmla="*/ 21 h 337"/>
                <a:gd name="T92" fmla="*/ 356 w 542"/>
                <a:gd name="T93" fmla="*/ 32 h 337"/>
                <a:gd name="T94" fmla="*/ 372 w 542"/>
                <a:gd name="T95" fmla="*/ 43 h 337"/>
                <a:gd name="T96" fmla="*/ 385 w 542"/>
                <a:gd name="T97" fmla="*/ 37 h 337"/>
                <a:gd name="T98" fmla="*/ 398 w 542"/>
                <a:gd name="T99" fmla="*/ 53 h 337"/>
                <a:gd name="T100" fmla="*/ 420 w 542"/>
                <a:gd name="T101" fmla="*/ 74 h 337"/>
                <a:gd name="T102" fmla="*/ 453 w 542"/>
                <a:gd name="T103" fmla="*/ 101 h 337"/>
                <a:gd name="T104" fmla="*/ 489 w 542"/>
                <a:gd name="T105" fmla="*/ 123 h 337"/>
                <a:gd name="T106" fmla="*/ 489 w 542"/>
                <a:gd name="T107" fmla="*/ 180 h 337"/>
                <a:gd name="T108" fmla="*/ 509 w 542"/>
                <a:gd name="T109" fmla="*/ 212 h 337"/>
                <a:gd name="T110" fmla="*/ 536 w 542"/>
                <a:gd name="T111" fmla="*/ 243 h 337"/>
                <a:gd name="T112" fmla="*/ 538 w 542"/>
                <a:gd name="T113" fmla="*/ 275 h 337"/>
                <a:gd name="T114" fmla="*/ 512 w 542"/>
                <a:gd name="T115" fmla="*/ 297 h 337"/>
                <a:gd name="T116" fmla="*/ 479 w 542"/>
                <a:gd name="T117" fmla="*/ 32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2" h="337">
                  <a:moveTo>
                    <a:pt x="477" y="336"/>
                  </a:moveTo>
                  <a:lnTo>
                    <a:pt x="469" y="333"/>
                  </a:lnTo>
                  <a:lnTo>
                    <a:pt x="466" y="332"/>
                  </a:lnTo>
                  <a:lnTo>
                    <a:pt x="463" y="326"/>
                  </a:lnTo>
                  <a:lnTo>
                    <a:pt x="461" y="324"/>
                  </a:lnTo>
                  <a:lnTo>
                    <a:pt x="451" y="318"/>
                  </a:lnTo>
                  <a:lnTo>
                    <a:pt x="448" y="314"/>
                  </a:lnTo>
                  <a:lnTo>
                    <a:pt x="443" y="312"/>
                  </a:lnTo>
                  <a:lnTo>
                    <a:pt x="441" y="309"/>
                  </a:lnTo>
                  <a:lnTo>
                    <a:pt x="439" y="308"/>
                  </a:lnTo>
                  <a:lnTo>
                    <a:pt x="439" y="306"/>
                  </a:lnTo>
                  <a:lnTo>
                    <a:pt x="440" y="302"/>
                  </a:lnTo>
                  <a:lnTo>
                    <a:pt x="438" y="303"/>
                  </a:lnTo>
                  <a:lnTo>
                    <a:pt x="437" y="305"/>
                  </a:lnTo>
                  <a:lnTo>
                    <a:pt x="433" y="303"/>
                  </a:lnTo>
                  <a:lnTo>
                    <a:pt x="432" y="301"/>
                  </a:lnTo>
                  <a:lnTo>
                    <a:pt x="427" y="301"/>
                  </a:lnTo>
                  <a:lnTo>
                    <a:pt x="426" y="301"/>
                  </a:lnTo>
                  <a:lnTo>
                    <a:pt x="425" y="302"/>
                  </a:lnTo>
                  <a:lnTo>
                    <a:pt x="425" y="304"/>
                  </a:lnTo>
                  <a:lnTo>
                    <a:pt x="424" y="305"/>
                  </a:lnTo>
                  <a:lnTo>
                    <a:pt x="424" y="306"/>
                  </a:lnTo>
                  <a:lnTo>
                    <a:pt x="417" y="303"/>
                  </a:lnTo>
                  <a:lnTo>
                    <a:pt x="410" y="302"/>
                  </a:lnTo>
                  <a:lnTo>
                    <a:pt x="408" y="301"/>
                  </a:lnTo>
                  <a:lnTo>
                    <a:pt x="403" y="301"/>
                  </a:lnTo>
                  <a:lnTo>
                    <a:pt x="394" y="297"/>
                  </a:lnTo>
                  <a:lnTo>
                    <a:pt x="392" y="297"/>
                  </a:lnTo>
                  <a:lnTo>
                    <a:pt x="389" y="297"/>
                  </a:lnTo>
                  <a:lnTo>
                    <a:pt x="390" y="294"/>
                  </a:lnTo>
                  <a:lnTo>
                    <a:pt x="389" y="293"/>
                  </a:lnTo>
                  <a:lnTo>
                    <a:pt x="386" y="295"/>
                  </a:lnTo>
                  <a:lnTo>
                    <a:pt x="384" y="295"/>
                  </a:lnTo>
                  <a:lnTo>
                    <a:pt x="380" y="295"/>
                  </a:lnTo>
                  <a:lnTo>
                    <a:pt x="380" y="294"/>
                  </a:lnTo>
                  <a:lnTo>
                    <a:pt x="380" y="291"/>
                  </a:lnTo>
                  <a:lnTo>
                    <a:pt x="379" y="289"/>
                  </a:lnTo>
                  <a:lnTo>
                    <a:pt x="378" y="288"/>
                  </a:lnTo>
                  <a:lnTo>
                    <a:pt x="378" y="286"/>
                  </a:lnTo>
                  <a:lnTo>
                    <a:pt x="376" y="285"/>
                  </a:lnTo>
                  <a:lnTo>
                    <a:pt x="371" y="283"/>
                  </a:lnTo>
                  <a:lnTo>
                    <a:pt x="369" y="284"/>
                  </a:lnTo>
                  <a:lnTo>
                    <a:pt x="368" y="285"/>
                  </a:lnTo>
                  <a:lnTo>
                    <a:pt x="366" y="284"/>
                  </a:lnTo>
                  <a:lnTo>
                    <a:pt x="364" y="283"/>
                  </a:lnTo>
                  <a:lnTo>
                    <a:pt x="359" y="283"/>
                  </a:lnTo>
                  <a:lnTo>
                    <a:pt x="360" y="283"/>
                  </a:lnTo>
                  <a:lnTo>
                    <a:pt x="362" y="283"/>
                  </a:lnTo>
                  <a:lnTo>
                    <a:pt x="364" y="284"/>
                  </a:lnTo>
                  <a:lnTo>
                    <a:pt x="366" y="285"/>
                  </a:lnTo>
                  <a:lnTo>
                    <a:pt x="364" y="288"/>
                  </a:lnTo>
                  <a:lnTo>
                    <a:pt x="368" y="287"/>
                  </a:lnTo>
                  <a:lnTo>
                    <a:pt x="370" y="289"/>
                  </a:lnTo>
                  <a:lnTo>
                    <a:pt x="372" y="289"/>
                  </a:lnTo>
                  <a:lnTo>
                    <a:pt x="373" y="290"/>
                  </a:lnTo>
                  <a:lnTo>
                    <a:pt x="375" y="291"/>
                  </a:lnTo>
                  <a:lnTo>
                    <a:pt x="377" y="290"/>
                  </a:lnTo>
                  <a:lnTo>
                    <a:pt x="379" y="291"/>
                  </a:lnTo>
                  <a:lnTo>
                    <a:pt x="379" y="294"/>
                  </a:lnTo>
                  <a:lnTo>
                    <a:pt x="378" y="295"/>
                  </a:lnTo>
                  <a:lnTo>
                    <a:pt x="375" y="294"/>
                  </a:lnTo>
                  <a:lnTo>
                    <a:pt x="366" y="291"/>
                  </a:lnTo>
                  <a:lnTo>
                    <a:pt x="363" y="289"/>
                  </a:lnTo>
                  <a:lnTo>
                    <a:pt x="361" y="289"/>
                  </a:lnTo>
                  <a:lnTo>
                    <a:pt x="359" y="289"/>
                  </a:lnTo>
                  <a:lnTo>
                    <a:pt x="357" y="289"/>
                  </a:lnTo>
                  <a:lnTo>
                    <a:pt x="355" y="289"/>
                  </a:lnTo>
                  <a:lnTo>
                    <a:pt x="349" y="288"/>
                  </a:lnTo>
                  <a:lnTo>
                    <a:pt x="346" y="287"/>
                  </a:lnTo>
                  <a:lnTo>
                    <a:pt x="345" y="285"/>
                  </a:lnTo>
                  <a:lnTo>
                    <a:pt x="344" y="283"/>
                  </a:lnTo>
                  <a:lnTo>
                    <a:pt x="342" y="281"/>
                  </a:lnTo>
                  <a:lnTo>
                    <a:pt x="343" y="284"/>
                  </a:lnTo>
                  <a:lnTo>
                    <a:pt x="343" y="286"/>
                  </a:lnTo>
                  <a:lnTo>
                    <a:pt x="342" y="288"/>
                  </a:lnTo>
                  <a:lnTo>
                    <a:pt x="339" y="288"/>
                  </a:lnTo>
                  <a:lnTo>
                    <a:pt x="336" y="287"/>
                  </a:lnTo>
                  <a:lnTo>
                    <a:pt x="333" y="287"/>
                  </a:lnTo>
                  <a:lnTo>
                    <a:pt x="328" y="287"/>
                  </a:lnTo>
                  <a:lnTo>
                    <a:pt x="323" y="287"/>
                  </a:lnTo>
                  <a:lnTo>
                    <a:pt x="316" y="285"/>
                  </a:lnTo>
                  <a:lnTo>
                    <a:pt x="312" y="283"/>
                  </a:lnTo>
                  <a:lnTo>
                    <a:pt x="305" y="276"/>
                  </a:lnTo>
                  <a:lnTo>
                    <a:pt x="300" y="273"/>
                  </a:lnTo>
                  <a:lnTo>
                    <a:pt x="298" y="273"/>
                  </a:lnTo>
                  <a:lnTo>
                    <a:pt x="298" y="271"/>
                  </a:lnTo>
                  <a:lnTo>
                    <a:pt x="296" y="269"/>
                  </a:lnTo>
                  <a:lnTo>
                    <a:pt x="295" y="270"/>
                  </a:lnTo>
                  <a:lnTo>
                    <a:pt x="293" y="270"/>
                  </a:lnTo>
                  <a:lnTo>
                    <a:pt x="292" y="269"/>
                  </a:lnTo>
                  <a:lnTo>
                    <a:pt x="293" y="267"/>
                  </a:lnTo>
                  <a:lnTo>
                    <a:pt x="293" y="264"/>
                  </a:lnTo>
                  <a:lnTo>
                    <a:pt x="292" y="263"/>
                  </a:lnTo>
                  <a:lnTo>
                    <a:pt x="290" y="263"/>
                  </a:lnTo>
                  <a:lnTo>
                    <a:pt x="286" y="264"/>
                  </a:lnTo>
                  <a:lnTo>
                    <a:pt x="288" y="265"/>
                  </a:lnTo>
                  <a:lnTo>
                    <a:pt x="286" y="266"/>
                  </a:lnTo>
                  <a:lnTo>
                    <a:pt x="285" y="267"/>
                  </a:lnTo>
                  <a:lnTo>
                    <a:pt x="284" y="264"/>
                  </a:lnTo>
                  <a:lnTo>
                    <a:pt x="283" y="262"/>
                  </a:lnTo>
                  <a:lnTo>
                    <a:pt x="282" y="261"/>
                  </a:lnTo>
                  <a:lnTo>
                    <a:pt x="281" y="260"/>
                  </a:lnTo>
                  <a:lnTo>
                    <a:pt x="277" y="259"/>
                  </a:lnTo>
                  <a:lnTo>
                    <a:pt x="273" y="257"/>
                  </a:lnTo>
                  <a:lnTo>
                    <a:pt x="270" y="257"/>
                  </a:lnTo>
                  <a:lnTo>
                    <a:pt x="261" y="255"/>
                  </a:lnTo>
                  <a:lnTo>
                    <a:pt x="249" y="251"/>
                  </a:lnTo>
                  <a:lnTo>
                    <a:pt x="246" y="251"/>
                  </a:lnTo>
                  <a:lnTo>
                    <a:pt x="243" y="250"/>
                  </a:lnTo>
                  <a:lnTo>
                    <a:pt x="240" y="250"/>
                  </a:lnTo>
                  <a:lnTo>
                    <a:pt x="237" y="249"/>
                  </a:lnTo>
                  <a:lnTo>
                    <a:pt x="233" y="248"/>
                  </a:lnTo>
                  <a:lnTo>
                    <a:pt x="232" y="245"/>
                  </a:lnTo>
                  <a:lnTo>
                    <a:pt x="230" y="242"/>
                  </a:lnTo>
                  <a:lnTo>
                    <a:pt x="229" y="242"/>
                  </a:lnTo>
                  <a:lnTo>
                    <a:pt x="226" y="243"/>
                  </a:lnTo>
                  <a:lnTo>
                    <a:pt x="226" y="242"/>
                  </a:lnTo>
                  <a:lnTo>
                    <a:pt x="224" y="241"/>
                  </a:lnTo>
                  <a:lnTo>
                    <a:pt x="222" y="241"/>
                  </a:lnTo>
                  <a:lnTo>
                    <a:pt x="221" y="240"/>
                  </a:lnTo>
                  <a:lnTo>
                    <a:pt x="219" y="240"/>
                  </a:lnTo>
                  <a:lnTo>
                    <a:pt x="217" y="240"/>
                  </a:lnTo>
                  <a:lnTo>
                    <a:pt x="217" y="238"/>
                  </a:lnTo>
                  <a:lnTo>
                    <a:pt x="211" y="237"/>
                  </a:lnTo>
                  <a:lnTo>
                    <a:pt x="210" y="238"/>
                  </a:lnTo>
                  <a:lnTo>
                    <a:pt x="208" y="238"/>
                  </a:lnTo>
                  <a:lnTo>
                    <a:pt x="208" y="237"/>
                  </a:lnTo>
                  <a:lnTo>
                    <a:pt x="206" y="237"/>
                  </a:lnTo>
                  <a:lnTo>
                    <a:pt x="204" y="237"/>
                  </a:lnTo>
                  <a:lnTo>
                    <a:pt x="202" y="236"/>
                  </a:lnTo>
                  <a:lnTo>
                    <a:pt x="202" y="238"/>
                  </a:lnTo>
                  <a:lnTo>
                    <a:pt x="205" y="239"/>
                  </a:lnTo>
                  <a:lnTo>
                    <a:pt x="209" y="239"/>
                  </a:lnTo>
                  <a:lnTo>
                    <a:pt x="211" y="240"/>
                  </a:lnTo>
                  <a:lnTo>
                    <a:pt x="214" y="240"/>
                  </a:lnTo>
                  <a:lnTo>
                    <a:pt x="218" y="241"/>
                  </a:lnTo>
                  <a:lnTo>
                    <a:pt x="220" y="242"/>
                  </a:lnTo>
                  <a:lnTo>
                    <a:pt x="222" y="243"/>
                  </a:lnTo>
                  <a:lnTo>
                    <a:pt x="228" y="244"/>
                  </a:lnTo>
                  <a:lnTo>
                    <a:pt x="230" y="246"/>
                  </a:lnTo>
                  <a:lnTo>
                    <a:pt x="230" y="247"/>
                  </a:lnTo>
                  <a:lnTo>
                    <a:pt x="226" y="246"/>
                  </a:lnTo>
                  <a:lnTo>
                    <a:pt x="224" y="246"/>
                  </a:lnTo>
                  <a:lnTo>
                    <a:pt x="209" y="242"/>
                  </a:lnTo>
                  <a:lnTo>
                    <a:pt x="206" y="241"/>
                  </a:lnTo>
                  <a:lnTo>
                    <a:pt x="201" y="238"/>
                  </a:lnTo>
                  <a:lnTo>
                    <a:pt x="194" y="237"/>
                  </a:lnTo>
                  <a:lnTo>
                    <a:pt x="192" y="237"/>
                  </a:lnTo>
                  <a:lnTo>
                    <a:pt x="190" y="235"/>
                  </a:lnTo>
                  <a:lnTo>
                    <a:pt x="187" y="235"/>
                  </a:lnTo>
                  <a:lnTo>
                    <a:pt x="178" y="230"/>
                  </a:lnTo>
                  <a:lnTo>
                    <a:pt x="168" y="228"/>
                  </a:lnTo>
                  <a:lnTo>
                    <a:pt x="168" y="224"/>
                  </a:lnTo>
                  <a:lnTo>
                    <a:pt x="167" y="224"/>
                  </a:lnTo>
                  <a:lnTo>
                    <a:pt x="165" y="220"/>
                  </a:lnTo>
                  <a:lnTo>
                    <a:pt x="163" y="219"/>
                  </a:lnTo>
                  <a:lnTo>
                    <a:pt x="163" y="221"/>
                  </a:lnTo>
                  <a:lnTo>
                    <a:pt x="164" y="222"/>
                  </a:lnTo>
                  <a:lnTo>
                    <a:pt x="165" y="226"/>
                  </a:lnTo>
                  <a:lnTo>
                    <a:pt x="157" y="219"/>
                  </a:lnTo>
                  <a:lnTo>
                    <a:pt x="155" y="218"/>
                  </a:lnTo>
                  <a:lnTo>
                    <a:pt x="155" y="216"/>
                  </a:lnTo>
                  <a:lnTo>
                    <a:pt x="152" y="216"/>
                  </a:lnTo>
                  <a:lnTo>
                    <a:pt x="151" y="216"/>
                  </a:lnTo>
                  <a:lnTo>
                    <a:pt x="148" y="215"/>
                  </a:lnTo>
                  <a:lnTo>
                    <a:pt x="147" y="215"/>
                  </a:lnTo>
                  <a:lnTo>
                    <a:pt x="145" y="214"/>
                  </a:lnTo>
                  <a:lnTo>
                    <a:pt x="141" y="214"/>
                  </a:lnTo>
                  <a:lnTo>
                    <a:pt x="140" y="213"/>
                  </a:lnTo>
                  <a:lnTo>
                    <a:pt x="141" y="210"/>
                  </a:lnTo>
                  <a:lnTo>
                    <a:pt x="140" y="206"/>
                  </a:lnTo>
                  <a:lnTo>
                    <a:pt x="125" y="195"/>
                  </a:lnTo>
                  <a:lnTo>
                    <a:pt x="124" y="192"/>
                  </a:lnTo>
                  <a:lnTo>
                    <a:pt x="121" y="192"/>
                  </a:lnTo>
                  <a:lnTo>
                    <a:pt x="116" y="189"/>
                  </a:lnTo>
                  <a:lnTo>
                    <a:pt x="110" y="185"/>
                  </a:lnTo>
                  <a:lnTo>
                    <a:pt x="107" y="183"/>
                  </a:lnTo>
                  <a:lnTo>
                    <a:pt x="106" y="182"/>
                  </a:lnTo>
                  <a:lnTo>
                    <a:pt x="106" y="179"/>
                  </a:lnTo>
                  <a:lnTo>
                    <a:pt x="105" y="175"/>
                  </a:lnTo>
                  <a:lnTo>
                    <a:pt x="104" y="174"/>
                  </a:lnTo>
                  <a:lnTo>
                    <a:pt x="100" y="171"/>
                  </a:lnTo>
                  <a:lnTo>
                    <a:pt x="87" y="164"/>
                  </a:lnTo>
                  <a:lnTo>
                    <a:pt x="85" y="164"/>
                  </a:lnTo>
                  <a:lnTo>
                    <a:pt x="84" y="164"/>
                  </a:lnTo>
                  <a:lnTo>
                    <a:pt x="82" y="164"/>
                  </a:lnTo>
                  <a:lnTo>
                    <a:pt x="80" y="164"/>
                  </a:lnTo>
                  <a:lnTo>
                    <a:pt x="78" y="162"/>
                  </a:lnTo>
                  <a:lnTo>
                    <a:pt x="75" y="161"/>
                  </a:lnTo>
                  <a:lnTo>
                    <a:pt x="72" y="159"/>
                  </a:lnTo>
                  <a:lnTo>
                    <a:pt x="70" y="160"/>
                  </a:lnTo>
                  <a:lnTo>
                    <a:pt x="68" y="160"/>
                  </a:lnTo>
                  <a:lnTo>
                    <a:pt x="65" y="150"/>
                  </a:lnTo>
                  <a:lnTo>
                    <a:pt x="58" y="144"/>
                  </a:lnTo>
                  <a:lnTo>
                    <a:pt x="55" y="142"/>
                  </a:lnTo>
                  <a:lnTo>
                    <a:pt x="52" y="140"/>
                  </a:lnTo>
                  <a:lnTo>
                    <a:pt x="51" y="137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2" y="129"/>
                  </a:lnTo>
                  <a:lnTo>
                    <a:pt x="32" y="123"/>
                  </a:lnTo>
                  <a:lnTo>
                    <a:pt x="23" y="119"/>
                  </a:lnTo>
                  <a:lnTo>
                    <a:pt x="20" y="119"/>
                  </a:lnTo>
                  <a:lnTo>
                    <a:pt x="15" y="117"/>
                  </a:lnTo>
                  <a:lnTo>
                    <a:pt x="13" y="117"/>
                  </a:lnTo>
                  <a:lnTo>
                    <a:pt x="8" y="119"/>
                  </a:lnTo>
                  <a:lnTo>
                    <a:pt x="7" y="120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5" y="123"/>
                  </a:lnTo>
                  <a:lnTo>
                    <a:pt x="4" y="123"/>
                  </a:lnTo>
                  <a:lnTo>
                    <a:pt x="1" y="124"/>
                  </a:lnTo>
                  <a:lnTo>
                    <a:pt x="0" y="118"/>
                  </a:lnTo>
                  <a:lnTo>
                    <a:pt x="0" y="94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3" y="85"/>
                  </a:lnTo>
                  <a:lnTo>
                    <a:pt x="15" y="86"/>
                  </a:lnTo>
                  <a:lnTo>
                    <a:pt x="16" y="84"/>
                  </a:lnTo>
                  <a:lnTo>
                    <a:pt x="25" y="76"/>
                  </a:lnTo>
                  <a:lnTo>
                    <a:pt x="26" y="75"/>
                  </a:lnTo>
                  <a:lnTo>
                    <a:pt x="28" y="74"/>
                  </a:lnTo>
                  <a:lnTo>
                    <a:pt x="27" y="67"/>
                  </a:lnTo>
                  <a:lnTo>
                    <a:pt x="21" y="55"/>
                  </a:lnTo>
                  <a:lnTo>
                    <a:pt x="22" y="44"/>
                  </a:lnTo>
                  <a:lnTo>
                    <a:pt x="28" y="36"/>
                  </a:lnTo>
                  <a:lnTo>
                    <a:pt x="34" y="32"/>
                  </a:lnTo>
                  <a:lnTo>
                    <a:pt x="38" y="31"/>
                  </a:lnTo>
                  <a:lnTo>
                    <a:pt x="43" y="32"/>
                  </a:lnTo>
                  <a:lnTo>
                    <a:pt x="43" y="33"/>
                  </a:lnTo>
                  <a:lnTo>
                    <a:pt x="48" y="31"/>
                  </a:lnTo>
                  <a:lnTo>
                    <a:pt x="59" y="30"/>
                  </a:lnTo>
                  <a:lnTo>
                    <a:pt x="62" y="31"/>
                  </a:lnTo>
                  <a:lnTo>
                    <a:pt x="66" y="39"/>
                  </a:lnTo>
                  <a:lnTo>
                    <a:pt x="68" y="42"/>
                  </a:lnTo>
                  <a:lnTo>
                    <a:pt x="70" y="43"/>
                  </a:lnTo>
                  <a:lnTo>
                    <a:pt x="81" y="44"/>
                  </a:lnTo>
                  <a:lnTo>
                    <a:pt x="86" y="42"/>
                  </a:lnTo>
                  <a:lnTo>
                    <a:pt x="89" y="42"/>
                  </a:lnTo>
                  <a:lnTo>
                    <a:pt x="90" y="41"/>
                  </a:lnTo>
                  <a:lnTo>
                    <a:pt x="99" y="41"/>
                  </a:lnTo>
                  <a:lnTo>
                    <a:pt x="118" y="37"/>
                  </a:lnTo>
                  <a:lnTo>
                    <a:pt x="120" y="39"/>
                  </a:lnTo>
                  <a:lnTo>
                    <a:pt x="129" y="44"/>
                  </a:lnTo>
                  <a:lnTo>
                    <a:pt x="135" y="46"/>
                  </a:lnTo>
                  <a:lnTo>
                    <a:pt x="136" y="47"/>
                  </a:lnTo>
                  <a:lnTo>
                    <a:pt x="139" y="47"/>
                  </a:lnTo>
                  <a:lnTo>
                    <a:pt x="141" y="46"/>
                  </a:lnTo>
                  <a:lnTo>
                    <a:pt x="142" y="46"/>
                  </a:lnTo>
                  <a:lnTo>
                    <a:pt x="144" y="46"/>
                  </a:lnTo>
                  <a:lnTo>
                    <a:pt x="145" y="48"/>
                  </a:lnTo>
                  <a:lnTo>
                    <a:pt x="147" y="49"/>
                  </a:lnTo>
                  <a:lnTo>
                    <a:pt x="148" y="50"/>
                  </a:lnTo>
                  <a:lnTo>
                    <a:pt x="149" y="50"/>
                  </a:lnTo>
                  <a:lnTo>
                    <a:pt x="150" y="52"/>
                  </a:lnTo>
                  <a:lnTo>
                    <a:pt x="156" y="52"/>
                  </a:lnTo>
                  <a:lnTo>
                    <a:pt x="159" y="53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63" y="51"/>
                  </a:lnTo>
                  <a:lnTo>
                    <a:pt x="165" y="53"/>
                  </a:lnTo>
                  <a:lnTo>
                    <a:pt x="167" y="54"/>
                  </a:lnTo>
                  <a:lnTo>
                    <a:pt x="175" y="54"/>
                  </a:lnTo>
                  <a:lnTo>
                    <a:pt x="176" y="53"/>
                  </a:lnTo>
                  <a:lnTo>
                    <a:pt x="178" y="54"/>
                  </a:lnTo>
                  <a:lnTo>
                    <a:pt x="179" y="55"/>
                  </a:lnTo>
                  <a:lnTo>
                    <a:pt x="180" y="56"/>
                  </a:lnTo>
                  <a:lnTo>
                    <a:pt x="181" y="58"/>
                  </a:lnTo>
                  <a:lnTo>
                    <a:pt x="182" y="59"/>
                  </a:lnTo>
                  <a:lnTo>
                    <a:pt x="184" y="60"/>
                  </a:lnTo>
                  <a:lnTo>
                    <a:pt x="185" y="60"/>
                  </a:lnTo>
                  <a:lnTo>
                    <a:pt x="187" y="60"/>
                  </a:lnTo>
                  <a:lnTo>
                    <a:pt x="189" y="60"/>
                  </a:lnTo>
                  <a:lnTo>
                    <a:pt x="189" y="62"/>
                  </a:lnTo>
                  <a:lnTo>
                    <a:pt x="189" y="64"/>
                  </a:lnTo>
                  <a:lnTo>
                    <a:pt x="190" y="66"/>
                  </a:lnTo>
                  <a:lnTo>
                    <a:pt x="190" y="69"/>
                  </a:lnTo>
                  <a:lnTo>
                    <a:pt x="191" y="69"/>
                  </a:lnTo>
                  <a:lnTo>
                    <a:pt x="198" y="69"/>
                  </a:lnTo>
                  <a:lnTo>
                    <a:pt x="199" y="67"/>
                  </a:lnTo>
                  <a:lnTo>
                    <a:pt x="202" y="66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0" y="59"/>
                  </a:lnTo>
                  <a:lnTo>
                    <a:pt x="199" y="58"/>
                  </a:lnTo>
                  <a:lnTo>
                    <a:pt x="196" y="55"/>
                  </a:lnTo>
                  <a:lnTo>
                    <a:pt x="191" y="53"/>
                  </a:lnTo>
                  <a:lnTo>
                    <a:pt x="189" y="52"/>
                  </a:lnTo>
                  <a:lnTo>
                    <a:pt x="188" y="51"/>
                  </a:lnTo>
                  <a:lnTo>
                    <a:pt x="185" y="49"/>
                  </a:lnTo>
                  <a:lnTo>
                    <a:pt x="184" y="48"/>
                  </a:lnTo>
                  <a:lnTo>
                    <a:pt x="183" y="47"/>
                  </a:lnTo>
                  <a:lnTo>
                    <a:pt x="182" y="44"/>
                  </a:lnTo>
                  <a:lnTo>
                    <a:pt x="182" y="42"/>
                  </a:lnTo>
                  <a:lnTo>
                    <a:pt x="182" y="40"/>
                  </a:lnTo>
                  <a:lnTo>
                    <a:pt x="181" y="37"/>
                  </a:lnTo>
                  <a:lnTo>
                    <a:pt x="180" y="35"/>
                  </a:lnTo>
                  <a:lnTo>
                    <a:pt x="180" y="32"/>
                  </a:lnTo>
                  <a:lnTo>
                    <a:pt x="179" y="31"/>
                  </a:lnTo>
                  <a:lnTo>
                    <a:pt x="181" y="27"/>
                  </a:lnTo>
                  <a:lnTo>
                    <a:pt x="180" y="26"/>
                  </a:lnTo>
                  <a:lnTo>
                    <a:pt x="179" y="24"/>
                  </a:lnTo>
                  <a:lnTo>
                    <a:pt x="178" y="22"/>
                  </a:lnTo>
                  <a:lnTo>
                    <a:pt x="178" y="20"/>
                  </a:lnTo>
                  <a:lnTo>
                    <a:pt x="179" y="17"/>
                  </a:lnTo>
                  <a:lnTo>
                    <a:pt x="178" y="17"/>
                  </a:lnTo>
                  <a:lnTo>
                    <a:pt x="177" y="15"/>
                  </a:lnTo>
                  <a:lnTo>
                    <a:pt x="175" y="13"/>
                  </a:lnTo>
                  <a:lnTo>
                    <a:pt x="173" y="10"/>
                  </a:lnTo>
                  <a:lnTo>
                    <a:pt x="173" y="6"/>
                  </a:lnTo>
                  <a:lnTo>
                    <a:pt x="174" y="4"/>
                  </a:lnTo>
                  <a:lnTo>
                    <a:pt x="178" y="1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86" y="2"/>
                  </a:lnTo>
                  <a:lnTo>
                    <a:pt x="187" y="4"/>
                  </a:lnTo>
                  <a:lnTo>
                    <a:pt x="187" y="6"/>
                  </a:lnTo>
                  <a:lnTo>
                    <a:pt x="189" y="7"/>
                  </a:lnTo>
                  <a:lnTo>
                    <a:pt x="191" y="6"/>
                  </a:lnTo>
                  <a:lnTo>
                    <a:pt x="192" y="6"/>
                  </a:lnTo>
                  <a:lnTo>
                    <a:pt x="194" y="2"/>
                  </a:lnTo>
                  <a:lnTo>
                    <a:pt x="196" y="0"/>
                  </a:lnTo>
                  <a:lnTo>
                    <a:pt x="197" y="1"/>
                  </a:lnTo>
                  <a:lnTo>
                    <a:pt x="198" y="2"/>
                  </a:lnTo>
                  <a:lnTo>
                    <a:pt x="201" y="2"/>
                  </a:lnTo>
                  <a:lnTo>
                    <a:pt x="202" y="2"/>
                  </a:lnTo>
                  <a:lnTo>
                    <a:pt x="206" y="2"/>
                  </a:lnTo>
                  <a:lnTo>
                    <a:pt x="209" y="3"/>
                  </a:lnTo>
                  <a:lnTo>
                    <a:pt x="216" y="3"/>
                  </a:lnTo>
                  <a:lnTo>
                    <a:pt x="223" y="6"/>
                  </a:lnTo>
                  <a:lnTo>
                    <a:pt x="224" y="7"/>
                  </a:lnTo>
                  <a:lnTo>
                    <a:pt x="226" y="15"/>
                  </a:lnTo>
                  <a:lnTo>
                    <a:pt x="229" y="19"/>
                  </a:lnTo>
                  <a:lnTo>
                    <a:pt x="235" y="30"/>
                  </a:lnTo>
                  <a:lnTo>
                    <a:pt x="237" y="44"/>
                  </a:lnTo>
                  <a:lnTo>
                    <a:pt x="238" y="48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1" y="52"/>
                  </a:lnTo>
                  <a:lnTo>
                    <a:pt x="243" y="53"/>
                  </a:lnTo>
                  <a:lnTo>
                    <a:pt x="246" y="53"/>
                  </a:lnTo>
                  <a:lnTo>
                    <a:pt x="248" y="54"/>
                  </a:lnTo>
                  <a:lnTo>
                    <a:pt x="255" y="52"/>
                  </a:lnTo>
                  <a:lnTo>
                    <a:pt x="257" y="51"/>
                  </a:lnTo>
                  <a:lnTo>
                    <a:pt x="259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5" y="36"/>
                  </a:lnTo>
                  <a:lnTo>
                    <a:pt x="269" y="30"/>
                  </a:lnTo>
                  <a:lnTo>
                    <a:pt x="285" y="31"/>
                  </a:lnTo>
                  <a:lnTo>
                    <a:pt x="293" y="30"/>
                  </a:lnTo>
                  <a:lnTo>
                    <a:pt x="295" y="31"/>
                  </a:lnTo>
                  <a:lnTo>
                    <a:pt x="298" y="31"/>
                  </a:lnTo>
                  <a:lnTo>
                    <a:pt x="299" y="30"/>
                  </a:lnTo>
                  <a:lnTo>
                    <a:pt x="302" y="30"/>
                  </a:lnTo>
                  <a:lnTo>
                    <a:pt x="304" y="27"/>
                  </a:lnTo>
                  <a:lnTo>
                    <a:pt x="306" y="21"/>
                  </a:lnTo>
                  <a:lnTo>
                    <a:pt x="311" y="11"/>
                  </a:lnTo>
                  <a:lnTo>
                    <a:pt x="316" y="9"/>
                  </a:lnTo>
                  <a:lnTo>
                    <a:pt x="324" y="10"/>
                  </a:lnTo>
                  <a:lnTo>
                    <a:pt x="330" y="10"/>
                  </a:lnTo>
                  <a:lnTo>
                    <a:pt x="331" y="11"/>
                  </a:lnTo>
                  <a:lnTo>
                    <a:pt x="340" y="11"/>
                  </a:lnTo>
                  <a:lnTo>
                    <a:pt x="343" y="12"/>
                  </a:lnTo>
                  <a:lnTo>
                    <a:pt x="343" y="13"/>
                  </a:lnTo>
                  <a:lnTo>
                    <a:pt x="344" y="15"/>
                  </a:lnTo>
                  <a:lnTo>
                    <a:pt x="346" y="20"/>
                  </a:lnTo>
                  <a:lnTo>
                    <a:pt x="346" y="21"/>
                  </a:lnTo>
                  <a:lnTo>
                    <a:pt x="348" y="22"/>
                  </a:lnTo>
                  <a:lnTo>
                    <a:pt x="350" y="21"/>
                  </a:lnTo>
                  <a:lnTo>
                    <a:pt x="351" y="21"/>
                  </a:lnTo>
                  <a:lnTo>
                    <a:pt x="353" y="23"/>
                  </a:lnTo>
                  <a:lnTo>
                    <a:pt x="355" y="25"/>
                  </a:lnTo>
                  <a:lnTo>
                    <a:pt x="355" y="27"/>
                  </a:lnTo>
                  <a:lnTo>
                    <a:pt x="355" y="30"/>
                  </a:lnTo>
                  <a:lnTo>
                    <a:pt x="356" y="32"/>
                  </a:lnTo>
                  <a:lnTo>
                    <a:pt x="357" y="33"/>
                  </a:lnTo>
                  <a:lnTo>
                    <a:pt x="358" y="35"/>
                  </a:lnTo>
                  <a:lnTo>
                    <a:pt x="360" y="39"/>
                  </a:lnTo>
                  <a:lnTo>
                    <a:pt x="360" y="41"/>
                  </a:lnTo>
                  <a:lnTo>
                    <a:pt x="363" y="44"/>
                  </a:lnTo>
                  <a:lnTo>
                    <a:pt x="365" y="44"/>
                  </a:lnTo>
                  <a:lnTo>
                    <a:pt x="369" y="44"/>
                  </a:lnTo>
                  <a:lnTo>
                    <a:pt x="372" y="43"/>
                  </a:lnTo>
                  <a:lnTo>
                    <a:pt x="375" y="42"/>
                  </a:lnTo>
                  <a:lnTo>
                    <a:pt x="376" y="40"/>
                  </a:lnTo>
                  <a:lnTo>
                    <a:pt x="377" y="38"/>
                  </a:lnTo>
                  <a:lnTo>
                    <a:pt x="378" y="36"/>
                  </a:lnTo>
                  <a:lnTo>
                    <a:pt x="380" y="34"/>
                  </a:lnTo>
                  <a:lnTo>
                    <a:pt x="382" y="35"/>
                  </a:lnTo>
                  <a:lnTo>
                    <a:pt x="383" y="36"/>
                  </a:lnTo>
                  <a:lnTo>
                    <a:pt x="385" y="37"/>
                  </a:lnTo>
                  <a:lnTo>
                    <a:pt x="386" y="39"/>
                  </a:lnTo>
                  <a:lnTo>
                    <a:pt x="386" y="41"/>
                  </a:lnTo>
                  <a:lnTo>
                    <a:pt x="387" y="43"/>
                  </a:lnTo>
                  <a:lnTo>
                    <a:pt x="389" y="44"/>
                  </a:lnTo>
                  <a:lnTo>
                    <a:pt x="393" y="50"/>
                  </a:lnTo>
                  <a:lnTo>
                    <a:pt x="395" y="51"/>
                  </a:lnTo>
                  <a:lnTo>
                    <a:pt x="397" y="51"/>
                  </a:lnTo>
                  <a:lnTo>
                    <a:pt x="398" y="53"/>
                  </a:lnTo>
                  <a:lnTo>
                    <a:pt x="398" y="56"/>
                  </a:lnTo>
                  <a:lnTo>
                    <a:pt x="400" y="61"/>
                  </a:lnTo>
                  <a:lnTo>
                    <a:pt x="408" y="67"/>
                  </a:lnTo>
                  <a:lnTo>
                    <a:pt x="410" y="69"/>
                  </a:lnTo>
                  <a:lnTo>
                    <a:pt x="412" y="71"/>
                  </a:lnTo>
                  <a:lnTo>
                    <a:pt x="415" y="71"/>
                  </a:lnTo>
                  <a:lnTo>
                    <a:pt x="418" y="72"/>
                  </a:lnTo>
                  <a:lnTo>
                    <a:pt x="420" y="74"/>
                  </a:lnTo>
                  <a:lnTo>
                    <a:pt x="421" y="77"/>
                  </a:lnTo>
                  <a:lnTo>
                    <a:pt x="421" y="80"/>
                  </a:lnTo>
                  <a:lnTo>
                    <a:pt x="425" y="83"/>
                  </a:lnTo>
                  <a:lnTo>
                    <a:pt x="430" y="84"/>
                  </a:lnTo>
                  <a:lnTo>
                    <a:pt x="433" y="84"/>
                  </a:lnTo>
                  <a:lnTo>
                    <a:pt x="439" y="88"/>
                  </a:lnTo>
                  <a:lnTo>
                    <a:pt x="440" y="94"/>
                  </a:lnTo>
                  <a:lnTo>
                    <a:pt x="453" y="101"/>
                  </a:lnTo>
                  <a:lnTo>
                    <a:pt x="454" y="102"/>
                  </a:lnTo>
                  <a:lnTo>
                    <a:pt x="467" y="101"/>
                  </a:lnTo>
                  <a:lnTo>
                    <a:pt x="471" y="104"/>
                  </a:lnTo>
                  <a:lnTo>
                    <a:pt x="478" y="111"/>
                  </a:lnTo>
                  <a:lnTo>
                    <a:pt x="481" y="112"/>
                  </a:lnTo>
                  <a:lnTo>
                    <a:pt x="486" y="115"/>
                  </a:lnTo>
                  <a:lnTo>
                    <a:pt x="489" y="121"/>
                  </a:lnTo>
                  <a:lnTo>
                    <a:pt x="489" y="123"/>
                  </a:lnTo>
                  <a:lnTo>
                    <a:pt x="490" y="129"/>
                  </a:lnTo>
                  <a:lnTo>
                    <a:pt x="491" y="136"/>
                  </a:lnTo>
                  <a:lnTo>
                    <a:pt x="489" y="150"/>
                  </a:lnTo>
                  <a:lnTo>
                    <a:pt x="489" y="159"/>
                  </a:lnTo>
                  <a:lnTo>
                    <a:pt x="489" y="163"/>
                  </a:lnTo>
                  <a:lnTo>
                    <a:pt x="489" y="164"/>
                  </a:lnTo>
                  <a:lnTo>
                    <a:pt x="488" y="176"/>
                  </a:lnTo>
                  <a:lnTo>
                    <a:pt x="489" y="180"/>
                  </a:lnTo>
                  <a:lnTo>
                    <a:pt x="493" y="183"/>
                  </a:lnTo>
                  <a:lnTo>
                    <a:pt x="494" y="186"/>
                  </a:lnTo>
                  <a:lnTo>
                    <a:pt x="496" y="193"/>
                  </a:lnTo>
                  <a:lnTo>
                    <a:pt x="499" y="202"/>
                  </a:lnTo>
                  <a:lnTo>
                    <a:pt x="500" y="204"/>
                  </a:lnTo>
                  <a:lnTo>
                    <a:pt x="501" y="207"/>
                  </a:lnTo>
                  <a:lnTo>
                    <a:pt x="508" y="211"/>
                  </a:lnTo>
                  <a:lnTo>
                    <a:pt x="509" y="212"/>
                  </a:lnTo>
                  <a:lnTo>
                    <a:pt x="511" y="213"/>
                  </a:lnTo>
                  <a:lnTo>
                    <a:pt x="515" y="218"/>
                  </a:lnTo>
                  <a:lnTo>
                    <a:pt x="520" y="222"/>
                  </a:lnTo>
                  <a:lnTo>
                    <a:pt x="523" y="227"/>
                  </a:lnTo>
                  <a:lnTo>
                    <a:pt x="531" y="228"/>
                  </a:lnTo>
                  <a:lnTo>
                    <a:pt x="535" y="231"/>
                  </a:lnTo>
                  <a:lnTo>
                    <a:pt x="536" y="238"/>
                  </a:lnTo>
                  <a:lnTo>
                    <a:pt x="536" y="243"/>
                  </a:lnTo>
                  <a:lnTo>
                    <a:pt x="535" y="250"/>
                  </a:lnTo>
                  <a:lnTo>
                    <a:pt x="537" y="252"/>
                  </a:lnTo>
                  <a:lnTo>
                    <a:pt x="537" y="255"/>
                  </a:lnTo>
                  <a:lnTo>
                    <a:pt x="537" y="258"/>
                  </a:lnTo>
                  <a:lnTo>
                    <a:pt x="540" y="262"/>
                  </a:lnTo>
                  <a:lnTo>
                    <a:pt x="541" y="267"/>
                  </a:lnTo>
                  <a:lnTo>
                    <a:pt x="540" y="272"/>
                  </a:lnTo>
                  <a:lnTo>
                    <a:pt x="538" y="275"/>
                  </a:lnTo>
                  <a:lnTo>
                    <a:pt x="535" y="276"/>
                  </a:lnTo>
                  <a:lnTo>
                    <a:pt x="533" y="279"/>
                  </a:lnTo>
                  <a:lnTo>
                    <a:pt x="531" y="280"/>
                  </a:lnTo>
                  <a:lnTo>
                    <a:pt x="528" y="281"/>
                  </a:lnTo>
                  <a:lnTo>
                    <a:pt x="524" y="286"/>
                  </a:lnTo>
                  <a:lnTo>
                    <a:pt x="522" y="289"/>
                  </a:lnTo>
                  <a:lnTo>
                    <a:pt x="520" y="290"/>
                  </a:lnTo>
                  <a:lnTo>
                    <a:pt x="512" y="297"/>
                  </a:lnTo>
                  <a:lnTo>
                    <a:pt x="502" y="303"/>
                  </a:lnTo>
                  <a:lnTo>
                    <a:pt x="499" y="303"/>
                  </a:lnTo>
                  <a:lnTo>
                    <a:pt x="496" y="304"/>
                  </a:lnTo>
                  <a:lnTo>
                    <a:pt x="496" y="306"/>
                  </a:lnTo>
                  <a:lnTo>
                    <a:pt x="495" y="312"/>
                  </a:lnTo>
                  <a:lnTo>
                    <a:pt x="492" y="318"/>
                  </a:lnTo>
                  <a:lnTo>
                    <a:pt x="487" y="322"/>
                  </a:lnTo>
                  <a:lnTo>
                    <a:pt x="479" y="329"/>
                  </a:lnTo>
                  <a:lnTo>
                    <a:pt x="478" y="332"/>
                  </a:lnTo>
                  <a:lnTo>
                    <a:pt x="477" y="335"/>
                  </a:lnTo>
                  <a:lnTo>
                    <a:pt x="477" y="336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49" name="Freeform 435" descr="Papel carta">
              <a:extLst>
                <a:ext uri="{FF2B5EF4-FFF2-40B4-BE49-F238E27FC236}">
                  <a16:creationId xmlns:a16="http://schemas.microsoft.com/office/drawing/2014/main" id="{04475FA2-1BC3-4CA9-8310-509E47AA9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216" y="4620240"/>
              <a:ext cx="1384453" cy="1402511"/>
            </a:xfrm>
            <a:custGeom>
              <a:avLst/>
              <a:gdLst>
                <a:gd name="T0" fmla="*/ 304 w 690"/>
                <a:gd name="T1" fmla="*/ 350 h 699"/>
                <a:gd name="T2" fmla="*/ 243 w 690"/>
                <a:gd name="T3" fmla="*/ 267 h 699"/>
                <a:gd name="T4" fmla="*/ 208 w 690"/>
                <a:gd name="T5" fmla="*/ 228 h 699"/>
                <a:gd name="T6" fmla="*/ 183 w 690"/>
                <a:gd name="T7" fmla="*/ 185 h 699"/>
                <a:gd name="T8" fmla="*/ 165 w 690"/>
                <a:gd name="T9" fmla="*/ 146 h 699"/>
                <a:gd name="T10" fmla="*/ 137 w 690"/>
                <a:gd name="T11" fmla="*/ 90 h 699"/>
                <a:gd name="T12" fmla="*/ 130 w 690"/>
                <a:gd name="T13" fmla="*/ 63 h 699"/>
                <a:gd name="T14" fmla="*/ 177 w 690"/>
                <a:gd name="T15" fmla="*/ 123 h 699"/>
                <a:gd name="T16" fmla="*/ 181 w 690"/>
                <a:gd name="T17" fmla="*/ 168 h 699"/>
                <a:gd name="T18" fmla="*/ 186 w 690"/>
                <a:gd name="T19" fmla="*/ 111 h 699"/>
                <a:gd name="T20" fmla="*/ 84 w 690"/>
                <a:gd name="T21" fmla="*/ 14 h 699"/>
                <a:gd name="T22" fmla="*/ 24 w 690"/>
                <a:gd name="T23" fmla="*/ 10 h 699"/>
                <a:gd name="T24" fmla="*/ 51 w 690"/>
                <a:gd name="T25" fmla="*/ 32 h 699"/>
                <a:gd name="T26" fmla="*/ 25 w 690"/>
                <a:gd name="T27" fmla="*/ 66 h 699"/>
                <a:gd name="T28" fmla="*/ 24 w 690"/>
                <a:gd name="T29" fmla="*/ 108 h 699"/>
                <a:gd name="T30" fmla="*/ 37 w 690"/>
                <a:gd name="T31" fmla="*/ 146 h 699"/>
                <a:gd name="T32" fmla="*/ 74 w 690"/>
                <a:gd name="T33" fmla="*/ 182 h 699"/>
                <a:gd name="T34" fmla="*/ 56 w 690"/>
                <a:gd name="T35" fmla="*/ 217 h 699"/>
                <a:gd name="T36" fmla="*/ 35 w 690"/>
                <a:gd name="T37" fmla="*/ 242 h 699"/>
                <a:gd name="T38" fmla="*/ 35 w 690"/>
                <a:gd name="T39" fmla="*/ 282 h 699"/>
                <a:gd name="T40" fmla="*/ 95 w 690"/>
                <a:gd name="T41" fmla="*/ 246 h 699"/>
                <a:gd name="T42" fmla="*/ 135 w 690"/>
                <a:gd name="T43" fmla="*/ 223 h 699"/>
                <a:gd name="T44" fmla="*/ 166 w 690"/>
                <a:gd name="T45" fmla="*/ 269 h 699"/>
                <a:gd name="T46" fmla="*/ 140 w 690"/>
                <a:gd name="T47" fmla="*/ 305 h 699"/>
                <a:gd name="T48" fmla="*/ 158 w 690"/>
                <a:gd name="T49" fmla="*/ 328 h 699"/>
                <a:gd name="T50" fmla="*/ 185 w 690"/>
                <a:gd name="T51" fmla="*/ 309 h 699"/>
                <a:gd name="T52" fmla="*/ 214 w 690"/>
                <a:gd name="T53" fmla="*/ 331 h 699"/>
                <a:gd name="T54" fmla="*/ 194 w 690"/>
                <a:gd name="T55" fmla="*/ 372 h 699"/>
                <a:gd name="T56" fmla="*/ 185 w 690"/>
                <a:gd name="T57" fmla="*/ 416 h 699"/>
                <a:gd name="T58" fmla="*/ 222 w 690"/>
                <a:gd name="T59" fmla="*/ 432 h 699"/>
                <a:gd name="T60" fmla="*/ 219 w 690"/>
                <a:gd name="T61" fmla="*/ 449 h 699"/>
                <a:gd name="T62" fmla="*/ 198 w 690"/>
                <a:gd name="T63" fmla="*/ 462 h 699"/>
                <a:gd name="T64" fmla="*/ 186 w 690"/>
                <a:gd name="T65" fmla="*/ 497 h 699"/>
                <a:gd name="T66" fmla="*/ 213 w 690"/>
                <a:gd name="T67" fmla="*/ 526 h 699"/>
                <a:gd name="T68" fmla="*/ 236 w 690"/>
                <a:gd name="T69" fmla="*/ 542 h 699"/>
                <a:gd name="T70" fmla="*/ 282 w 690"/>
                <a:gd name="T71" fmla="*/ 518 h 699"/>
                <a:gd name="T72" fmla="*/ 336 w 690"/>
                <a:gd name="T73" fmla="*/ 560 h 699"/>
                <a:gd name="T74" fmla="*/ 384 w 690"/>
                <a:gd name="T75" fmla="*/ 568 h 699"/>
                <a:gd name="T76" fmla="*/ 422 w 690"/>
                <a:gd name="T77" fmla="*/ 657 h 699"/>
                <a:gd name="T78" fmla="*/ 476 w 690"/>
                <a:gd name="T79" fmla="*/ 639 h 699"/>
                <a:gd name="T80" fmla="*/ 523 w 690"/>
                <a:gd name="T81" fmla="*/ 679 h 699"/>
                <a:gd name="T82" fmla="*/ 667 w 690"/>
                <a:gd name="T83" fmla="*/ 691 h 699"/>
                <a:gd name="T84" fmla="*/ 679 w 690"/>
                <a:gd name="T85" fmla="*/ 641 h 699"/>
                <a:gd name="T86" fmla="*/ 646 w 690"/>
                <a:gd name="T87" fmla="*/ 611 h 699"/>
                <a:gd name="T88" fmla="*/ 623 w 690"/>
                <a:gd name="T89" fmla="*/ 593 h 699"/>
                <a:gd name="T90" fmla="*/ 617 w 690"/>
                <a:gd name="T91" fmla="*/ 559 h 699"/>
                <a:gd name="T92" fmla="*/ 571 w 690"/>
                <a:gd name="T93" fmla="*/ 565 h 699"/>
                <a:gd name="T94" fmla="*/ 543 w 690"/>
                <a:gd name="T95" fmla="*/ 548 h 699"/>
                <a:gd name="T96" fmla="*/ 543 w 690"/>
                <a:gd name="T97" fmla="*/ 541 h 699"/>
                <a:gd name="T98" fmla="*/ 496 w 690"/>
                <a:gd name="T99" fmla="*/ 504 h 699"/>
                <a:gd name="T100" fmla="*/ 462 w 690"/>
                <a:gd name="T101" fmla="*/ 486 h 699"/>
                <a:gd name="T102" fmla="*/ 410 w 690"/>
                <a:gd name="T103" fmla="*/ 480 h 699"/>
                <a:gd name="T104" fmla="*/ 418 w 690"/>
                <a:gd name="T105" fmla="*/ 488 h 699"/>
                <a:gd name="T106" fmla="*/ 413 w 690"/>
                <a:gd name="T107" fmla="*/ 489 h 699"/>
                <a:gd name="T108" fmla="*/ 393 w 690"/>
                <a:gd name="T109" fmla="*/ 493 h 699"/>
                <a:gd name="T110" fmla="*/ 388 w 690"/>
                <a:gd name="T111" fmla="*/ 485 h 699"/>
                <a:gd name="T112" fmla="*/ 378 w 690"/>
                <a:gd name="T113" fmla="*/ 471 h 699"/>
                <a:gd name="T114" fmla="*/ 383 w 690"/>
                <a:gd name="T115" fmla="*/ 471 h 699"/>
                <a:gd name="T116" fmla="*/ 360 w 690"/>
                <a:gd name="T117" fmla="*/ 443 h 699"/>
                <a:gd name="T118" fmla="*/ 333 w 690"/>
                <a:gd name="T119" fmla="*/ 41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0" h="699">
                  <a:moveTo>
                    <a:pt x="314" y="395"/>
                  </a:moveTo>
                  <a:lnTo>
                    <a:pt x="313" y="392"/>
                  </a:lnTo>
                  <a:lnTo>
                    <a:pt x="315" y="387"/>
                  </a:lnTo>
                  <a:lnTo>
                    <a:pt x="315" y="381"/>
                  </a:lnTo>
                  <a:lnTo>
                    <a:pt x="316" y="379"/>
                  </a:lnTo>
                  <a:lnTo>
                    <a:pt x="316" y="373"/>
                  </a:lnTo>
                  <a:lnTo>
                    <a:pt x="315" y="372"/>
                  </a:lnTo>
                  <a:lnTo>
                    <a:pt x="314" y="371"/>
                  </a:lnTo>
                  <a:lnTo>
                    <a:pt x="312" y="367"/>
                  </a:lnTo>
                  <a:lnTo>
                    <a:pt x="310" y="359"/>
                  </a:lnTo>
                  <a:lnTo>
                    <a:pt x="306" y="354"/>
                  </a:lnTo>
                  <a:lnTo>
                    <a:pt x="304" y="351"/>
                  </a:lnTo>
                  <a:lnTo>
                    <a:pt x="305" y="351"/>
                  </a:lnTo>
                  <a:lnTo>
                    <a:pt x="304" y="350"/>
                  </a:lnTo>
                  <a:lnTo>
                    <a:pt x="302" y="348"/>
                  </a:lnTo>
                  <a:lnTo>
                    <a:pt x="300" y="346"/>
                  </a:lnTo>
                  <a:lnTo>
                    <a:pt x="299" y="344"/>
                  </a:lnTo>
                  <a:lnTo>
                    <a:pt x="293" y="336"/>
                  </a:lnTo>
                  <a:lnTo>
                    <a:pt x="293" y="333"/>
                  </a:lnTo>
                  <a:lnTo>
                    <a:pt x="293" y="331"/>
                  </a:lnTo>
                  <a:lnTo>
                    <a:pt x="288" y="329"/>
                  </a:lnTo>
                  <a:lnTo>
                    <a:pt x="287" y="325"/>
                  </a:lnTo>
                  <a:lnTo>
                    <a:pt x="284" y="320"/>
                  </a:lnTo>
                  <a:lnTo>
                    <a:pt x="277" y="310"/>
                  </a:lnTo>
                  <a:lnTo>
                    <a:pt x="276" y="308"/>
                  </a:lnTo>
                  <a:lnTo>
                    <a:pt x="271" y="302"/>
                  </a:lnTo>
                  <a:lnTo>
                    <a:pt x="246" y="269"/>
                  </a:lnTo>
                  <a:lnTo>
                    <a:pt x="243" y="267"/>
                  </a:lnTo>
                  <a:lnTo>
                    <a:pt x="241" y="266"/>
                  </a:lnTo>
                  <a:lnTo>
                    <a:pt x="238" y="265"/>
                  </a:lnTo>
                  <a:lnTo>
                    <a:pt x="231" y="259"/>
                  </a:lnTo>
                  <a:lnTo>
                    <a:pt x="228" y="255"/>
                  </a:lnTo>
                  <a:lnTo>
                    <a:pt x="225" y="252"/>
                  </a:lnTo>
                  <a:lnTo>
                    <a:pt x="224" y="251"/>
                  </a:lnTo>
                  <a:lnTo>
                    <a:pt x="221" y="249"/>
                  </a:lnTo>
                  <a:lnTo>
                    <a:pt x="215" y="243"/>
                  </a:lnTo>
                  <a:lnTo>
                    <a:pt x="211" y="235"/>
                  </a:lnTo>
                  <a:lnTo>
                    <a:pt x="209" y="233"/>
                  </a:lnTo>
                  <a:lnTo>
                    <a:pt x="208" y="232"/>
                  </a:lnTo>
                  <a:lnTo>
                    <a:pt x="208" y="231"/>
                  </a:lnTo>
                  <a:lnTo>
                    <a:pt x="208" y="230"/>
                  </a:lnTo>
                  <a:lnTo>
                    <a:pt x="208" y="228"/>
                  </a:lnTo>
                  <a:lnTo>
                    <a:pt x="204" y="223"/>
                  </a:lnTo>
                  <a:lnTo>
                    <a:pt x="203" y="219"/>
                  </a:lnTo>
                  <a:lnTo>
                    <a:pt x="201" y="215"/>
                  </a:lnTo>
                  <a:lnTo>
                    <a:pt x="199" y="216"/>
                  </a:lnTo>
                  <a:lnTo>
                    <a:pt x="197" y="216"/>
                  </a:lnTo>
                  <a:lnTo>
                    <a:pt x="195" y="215"/>
                  </a:lnTo>
                  <a:lnTo>
                    <a:pt x="190" y="210"/>
                  </a:lnTo>
                  <a:lnTo>
                    <a:pt x="186" y="207"/>
                  </a:lnTo>
                  <a:lnTo>
                    <a:pt x="186" y="206"/>
                  </a:lnTo>
                  <a:lnTo>
                    <a:pt x="189" y="205"/>
                  </a:lnTo>
                  <a:lnTo>
                    <a:pt x="191" y="204"/>
                  </a:lnTo>
                  <a:lnTo>
                    <a:pt x="190" y="202"/>
                  </a:lnTo>
                  <a:lnTo>
                    <a:pt x="188" y="198"/>
                  </a:lnTo>
                  <a:lnTo>
                    <a:pt x="183" y="185"/>
                  </a:lnTo>
                  <a:lnTo>
                    <a:pt x="181" y="179"/>
                  </a:lnTo>
                  <a:lnTo>
                    <a:pt x="179" y="178"/>
                  </a:lnTo>
                  <a:lnTo>
                    <a:pt x="178" y="176"/>
                  </a:lnTo>
                  <a:lnTo>
                    <a:pt x="178" y="169"/>
                  </a:lnTo>
                  <a:lnTo>
                    <a:pt x="177" y="167"/>
                  </a:lnTo>
                  <a:lnTo>
                    <a:pt x="173" y="164"/>
                  </a:lnTo>
                  <a:lnTo>
                    <a:pt x="172" y="164"/>
                  </a:lnTo>
                  <a:lnTo>
                    <a:pt x="168" y="163"/>
                  </a:lnTo>
                  <a:lnTo>
                    <a:pt x="165" y="156"/>
                  </a:lnTo>
                  <a:lnTo>
                    <a:pt x="164" y="154"/>
                  </a:lnTo>
                  <a:lnTo>
                    <a:pt x="163" y="151"/>
                  </a:lnTo>
                  <a:lnTo>
                    <a:pt x="163" y="149"/>
                  </a:lnTo>
                  <a:lnTo>
                    <a:pt x="164" y="148"/>
                  </a:lnTo>
                  <a:lnTo>
                    <a:pt x="165" y="146"/>
                  </a:lnTo>
                  <a:lnTo>
                    <a:pt x="165" y="142"/>
                  </a:lnTo>
                  <a:lnTo>
                    <a:pt x="164" y="141"/>
                  </a:lnTo>
                  <a:lnTo>
                    <a:pt x="161" y="138"/>
                  </a:lnTo>
                  <a:lnTo>
                    <a:pt x="154" y="132"/>
                  </a:lnTo>
                  <a:lnTo>
                    <a:pt x="154" y="127"/>
                  </a:lnTo>
                  <a:lnTo>
                    <a:pt x="150" y="121"/>
                  </a:lnTo>
                  <a:lnTo>
                    <a:pt x="150" y="118"/>
                  </a:lnTo>
                  <a:lnTo>
                    <a:pt x="149" y="117"/>
                  </a:lnTo>
                  <a:lnTo>
                    <a:pt x="147" y="115"/>
                  </a:lnTo>
                  <a:lnTo>
                    <a:pt x="145" y="114"/>
                  </a:lnTo>
                  <a:lnTo>
                    <a:pt x="144" y="112"/>
                  </a:lnTo>
                  <a:lnTo>
                    <a:pt x="143" y="107"/>
                  </a:lnTo>
                  <a:lnTo>
                    <a:pt x="139" y="101"/>
                  </a:lnTo>
                  <a:lnTo>
                    <a:pt x="137" y="90"/>
                  </a:lnTo>
                  <a:lnTo>
                    <a:pt x="132" y="82"/>
                  </a:lnTo>
                  <a:lnTo>
                    <a:pt x="132" y="79"/>
                  </a:lnTo>
                  <a:lnTo>
                    <a:pt x="134" y="78"/>
                  </a:lnTo>
                  <a:lnTo>
                    <a:pt x="133" y="76"/>
                  </a:lnTo>
                  <a:lnTo>
                    <a:pt x="133" y="73"/>
                  </a:lnTo>
                  <a:lnTo>
                    <a:pt x="132" y="72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15" y="45"/>
                  </a:lnTo>
                  <a:lnTo>
                    <a:pt x="117" y="44"/>
                  </a:lnTo>
                  <a:lnTo>
                    <a:pt x="118" y="45"/>
                  </a:lnTo>
                  <a:lnTo>
                    <a:pt x="127" y="57"/>
                  </a:lnTo>
                  <a:lnTo>
                    <a:pt x="129" y="60"/>
                  </a:lnTo>
                  <a:lnTo>
                    <a:pt x="130" y="63"/>
                  </a:lnTo>
                  <a:lnTo>
                    <a:pt x="131" y="64"/>
                  </a:lnTo>
                  <a:lnTo>
                    <a:pt x="134" y="66"/>
                  </a:lnTo>
                  <a:lnTo>
                    <a:pt x="144" y="83"/>
                  </a:lnTo>
                  <a:lnTo>
                    <a:pt x="146" y="84"/>
                  </a:lnTo>
                  <a:lnTo>
                    <a:pt x="149" y="87"/>
                  </a:lnTo>
                  <a:lnTo>
                    <a:pt x="150" y="90"/>
                  </a:lnTo>
                  <a:lnTo>
                    <a:pt x="153" y="92"/>
                  </a:lnTo>
                  <a:lnTo>
                    <a:pt x="162" y="105"/>
                  </a:lnTo>
                  <a:lnTo>
                    <a:pt x="165" y="107"/>
                  </a:lnTo>
                  <a:lnTo>
                    <a:pt x="168" y="108"/>
                  </a:lnTo>
                  <a:lnTo>
                    <a:pt x="175" y="115"/>
                  </a:lnTo>
                  <a:lnTo>
                    <a:pt x="179" y="120"/>
                  </a:lnTo>
                  <a:lnTo>
                    <a:pt x="177" y="121"/>
                  </a:lnTo>
                  <a:lnTo>
                    <a:pt x="177" y="123"/>
                  </a:lnTo>
                  <a:lnTo>
                    <a:pt x="178" y="126"/>
                  </a:lnTo>
                  <a:lnTo>
                    <a:pt x="178" y="128"/>
                  </a:lnTo>
                  <a:lnTo>
                    <a:pt x="176" y="132"/>
                  </a:lnTo>
                  <a:lnTo>
                    <a:pt x="177" y="135"/>
                  </a:lnTo>
                  <a:lnTo>
                    <a:pt x="176" y="140"/>
                  </a:lnTo>
                  <a:lnTo>
                    <a:pt x="176" y="143"/>
                  </a:lnTo>
                  <a:lnTo>
                    <a:pt x="175" y="148"/>
                  </a:lnTo>
                  <a:lnTo>
                    <a:pt x="176" y="153"/>
                  </a:lnTo>
                  <a:lnTo>
                    <a:pt x="175" y="153"/>
                  </a:lnTo>
                  <a:lnTo>
                    <a:pt x="174" y="156"/>
                  </a:lnTo>
                  <a:lnTo>
                    <a:pt x="174" y="160"/>
                  </a:lnTo>
                  <a:lnTo>
                    <a:pt x="175" y="162"/>
                  </a:lnTo>
                  <a:lnTo>
                    <a:pt x="180" y="166"/>
                  </a:lnTo>
                  <a:lnTo>
                    <a:pt x="181" y="168"/>
                  </a:lnTo>
                  <a:lnTo>
                    <a:pt x="181" y="174"/>
                  </a:lnTo>
                  <a:lnTo>
                    <a:pt x="182" y="177"/>
                  </a:lnTo>
                  <a:lnTo>
                    <a:pt x="183" y="177"/>
                  </a:lnTo>
                  <a:lnTo>
                    <a:pt x="185" y="175"/>
                  </a:lnTo>
                  <a:lnTo>
                    <a:pt x="180" y="153"/>
                  </a:lnTo>
                  <a:lnTo>
                    <a:pt x="181" y="150"/>
                  </a:lnTo>
                  <a:lnTo>
                    <a:pt x="182" y="144"/>
                  </a:lnTo>
                  <a:lnTo>
                    <a:pt x="181" y="141"/>
                  </a:lnTo>
                  <a:lnTo>
                    <a:pt x="182" y="140"/>
                  </a:lnTo>
                  <a:lnTo>
                    <a:pt x="185" y="130"/>
                  </a:lnTo>
                  <a:lnTo>
                    <a:pt x="185" y="127"/>
                  </a:lnTo>
                  <a:lnTo>
                    <a:pt x="186" y="123"/>
                  </a:lnTo>
                  <a:lnTo>
                    <a:pt x="187" y="113"/>
                  </a:lnTo>
                  <a:lnTo>
                    <a:pt x="186" y="111"/>
                  </a:lnTo>
                  <a:lnTo>
                    <a:pt x="183" y="110"/>
                  </a:lnTo>
                  <a:lnTo>
                    <a:pt x="176" y="105"/>
                  </a:lnTo>
                  <a:lnTo>
                    <a:pt x="174" y="104"/>
                  </a:lnTo>
                  <a:lnTo>
                    <a:pt x="173" y="102"/>
                  </a:lnTo>
                  <a:lnTo>
                    <a:pt x="162" y="96"/>
                  </a:lnTo>
                  <a:lnTo>
                    <a:pt x="156" y="90"/>
                  </a:lnTo>
                  <a:lnTo>
                    <a:pt x="143" y="75"/>
                  </a:lnTo>
                  <a:lnTo>
                    <a:pt x="120" y="43"/>
                  </a:lnTo>
                  <a:lnTo>
                    <a:pt x="120" y="42"/>
                  </a:lnTo>
                  <a:lnTo>
                    <a:pt x="111" y="29"/>
                  </a:lnTo>
                  <a:lnTo>
                    <a:pt x="107" y="29"/>
                  </a:lnTo>
                  <a:lnTo>
                    <a:pt x="105" y="30"/>
                  </a:lnTo>
                  <a:lnTo>
                    <a:pt x="98" y="27"/>
                  </a:lnTo>
                  <a:lnTo>
                    <a:pt x="84" y="14"/>
                  </a:lnTo>
                  <a:lnTo>
                    <a:pt x="82" y="13"/>
                  </a:lnTo>
                  <a:lnTo>
                    <a:pt x="76" y="6"/>
                  </a:lnTo>
                  <a:lnTo>
                    <a:pt x="72" y="4"/>
                  </a:lnTo>
                  <a:lnTo>
                    <a:pt x="66" y="0"/>
                  </a:lnTo>
                  <a:lnTo>
                    <a:pt x="60" y="1"/>
                  </a:lnTo>
                  <a:lnTo>
                    <a:pt x="58" y="4"/>
                  </a:lnTo>
                  <a:lnTo>
                    <a:pt x="56" y="5"/>
                  </a:lnTo>
                  <a:lnTo>
                    <a:pt x="54" y="9"/>
                  </a:lnTo>
                  <a:lnTo>
                    <a:pt x="48" y="9"/>
                  </a:lnTo>
                  <a:lnTo>
                    <a:pt x="42" y="10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8" y="11"/>
                  </a:lnTo>
                  <a:lnTo>
                    <a:pt x="24" y="10"/>
                  </a:lnTo>
                  <a:lnTo>
                    <a:pt x="17" y="9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2" y="17"/>
                  </a:lnTo>
                  <a:lnTo>
                    <a:pt x="16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33" y="20"/>
                  </a:lnTo>
                  <a:lnTo>
                    <a:pt x="37" y="23"/>
                  </a:lnTo>
                  <a:lnTo>
                    <a:pt x="48" y="29"/>
                  </a:lnTo>
                  <a:lnTo>
                    <a:pt x="51" y="32"/>
                  </a:lnTo>
                  <a:lnTo>
                    <a:pt x="53" y="36"/>
                  </a:lnTo>
                  <a:lnTo>
                    <a:pt x="49" y="39"/>
                  </a:lnTo>
                  <a:lnTo>
                    <a:pt x="43" y="42"/>
                  </a:lnTo>
                  <a:lnTo>
                    <a:pt x="40" y="43"/>
                  </a:lnTo>
                  <a:lnTo>
                    <a:pt x="39" y="46"/>
                  </a:lnTo>
                  <a:lnTo>
                    <a:pt x="42" y="49"/>
                  </a:lnTo>
                  <a:lnTo>
                    <a:pt x="42" y="52"/>
                  </a:lnTo>
                  <a:lnTo>
                    <a:pt x="41" y="56"/>
                  </a:lnTo>
                  <a:lnTo>
                    <a:pt x="38" y="62"/>
                  </a:lnTo>
                  <a:lnTo>
                    <a:pt x="37" y="65"/>
                  </a:lnTo>
                  <a:lnTo>
                    <a:pt x="33" y="66"/>
                  </a:lnTo>
                  <a:lnTo>
                    <a:pt x="30" y="65"/>
                  </a:lnTo>
                  <a:lnTo>
                    <a:pt x="27" y="65"/>
                  </a:lnTo>
                  <a:lnTo>
                    <a:pt x="25" y="66"/>
                  </a:lnTo>
                  <a:lnTo>
                    <a:pt x="26" y="69"/>
                  </a:lnTo>
                  <a:lnTo>
                    <a:pt x="31" y="71"/>
                  </a:lnTo>
                  <a:lnTo>
                    <a:pt x="31" y="73"/>
                  </a:lnTo>
                  <a:lnTo>
                    <a:pt x="30" y="75"/>
                  </a:lnTo>
                  <a:lnTo>
                    <a:pt x="30" y="83"/>
                  </a:lnTo>
                  <a:lnTo>
                    <a:pt x="32" y="85"/>
                  </a:lnTo>
                  <a:lnTo>
                    <a:pt x="34" y="87"/>
                  </a:lnTo>
                  <a:lnTo>
                    <a:pt x="36" y="87"/>
                  </a:lnTo>
                  <a:lnTo>
                    <a:pt x="36" y="90"/>
                  </a:lnTo>
                  <a:lnTo>
                    <a:pt x="36" y="94"/>
                  </a:lnTo>
                  <a:lnTo>
                    <a:pt x="35" y="98"/>
                  </a:lnTo>
                  <a:lnTo>
                    <a:pt x="30" y="101"/>
                  </a:lnTo>
                  <a:lnTo>
                    <a:pt x="25" y="107"/>
                  </a:lnTo>
                  <a:lnTo>
                    <a:pt x="24" y="108"/>
                  </a:lnTo>
                  <a:lnTo>
                    <a:pt x="23" y="112"/>
                  </a:lnTo>
                  <a:lnTo>
                    <a:pt x="21" y="114"/>
                  </a:lnTo>
                  <a:lnTo>
                    <a:pt x="20" y="118"/>
                  </a:lnTo>
                  <a:lnTo>
                    <a:pt x="23" y="120"/>
                  </a:lnTo>
                  <a:lnTo>
                    <a:pt x="24" y="122"/>
                  </a:lnTo>
                  <a:lnTo>
                    <a:pt x="24" y="124"/>
                  </a:lnTo>
                  <a:lnTo>
                    <a:pt x="25" y="127"/>
                  </a:lnTo>
                  <a:lnTo>
                    <a:pt x="31" y="132"/>
                  </a:lnTo>
                  <a:lnTo>
                    <a:pt x="33" y="135"/>
                  </a:lnTo>
                  <a:lnTo>
                    <a:pt x="31" y="138"/>
                  </a:lnTo>
                  <a:lnTo>
                    <a:pt x="29" y="140"/>
                  </a:lnTo>
                  <a:lnTo>
                    <a:pt x="33" y="141"/>
                  </a:lnTo>
                  <a:lnTo>
                    <a:pt x="36" y="144"/>
                  </a:lnTo>
                  <a:lnTo>
                    <a:pt x="37" y="146"/>
                  </a:lnTo>
                  <a:lnTo>
                    <a:pt x="33" y="158"/>
                  </a:lnTo>
                  <a:lnTo>
                    <a:pt x="35" y="162"/>
                  </a:lnTo>
                  <a:lnTo>
                    <a:pt x="39" y="167"/>
                  </a:lnTo>
                  <a:lnTo>
                    <a:pt x="49" y="176"/>
                  </a:lnTo>
                  <a:lnTo>
                    <a:pt x="57" y="171"/>
                  </a:lnTo>
                  <a:lnTo>
                    <a:pt x="59" y="170"/>
                  </a:lnTo>
                  <a:lnTo>
                    <a:pt x="62" y="169"/>
                  </a:lnTo>
                  <a:lnTo>
                    <a:pt x="64" y="169"/>
                  </a:lnTo>
                  <a:lnTo>
                    <a:pt x="64" y="174"/>
                  </a:lnTo>
                  <a:lnTo>
                    <a:pt x="63" y="176"/>
                  </a:lnTo>
                  <a:lnTo>
                    <a:pt x="64" y="179"/>
                  </a:lnTo>
                  <a:lnTo>
                    <a:pt x="72" y="179"/>
                  </a:lnTo>
                  <a:lnTo>
                    <a:pt x="73" y="180"/>
                  </a:lnTo>
                  <a:lnTo>
                    <a:pt x="74" y="182"/>
                  </a:lnTo>
                  <a:lnTo>
                    <a:pt x="79" y="185"/>
                  </a:lnTo>
                  <a:lnTo>
                    <a:pt x="79" y="189"/>
                  </a:lnTo>
                  <a:lnTo>
                    <a:pt x="76" y="194"/>
                  </a:lnTo>
                  <a:lnTo>
                    <a:pt x="75" y="198"/>
                  </a:lnTo>
                  <a:lnTo>
                    <a:pt x="73" y="201"/>
                  </a:lnTo>
                  <a:lnTo>
                    <a:pt x="71" y="203"/>
                  </a:lnTo>
                  <a:lnTo>
                    <a:pt x="71" y="211"/>
                  </a:lnTo>
                  <a:lnTo>
                    <a:pt x="72" y="219"/>
                  </a:lnTo>
                  <a:lnTo>
                    <a:pt x="72" y="222"/>
                  </a:lnTo>
                  <a:lnTo>
                    <a:pt x="71" y="224"/>
                  </a:lnTo>
                  <a:lnTo>
                    <a:pt x="63" y="222"/>
                  </a:lnTo>
                  <a:lnTo>
                    <a:pt x="59" y="219"/>
                  </a:lnTo>
                  <a:lnTo>
                    <a:pt x="57" y="218"/>
                  </a:lnTo>
                  <a:lnTo>
                    <a:pt x="56" y="217"/>
                  </a:lnTo>
                  <a:lnTo>
                    <a:pt x="55" y="216"/>
                  </a:lnTo>
                  <a:lnTo>
                    <a:pt x="52" y="216"/>
                  </a:lnTo>
                  <a:lnTo>
                    <a:pt x="49" y="218"/>
                  </a:lnTo>
                  <a:lnTo>
                    <a:pt x="48" y="220"/>
                  </a:lnTo>
                  <a:lnTo>
                    <a:pt x="46" y="224"/>
                  </a:lnTo>
                  <a:lnTo>
                    <a:pt x="45" y="228"/>
                  </a:lnTo>
                  <a:lnTo>
                    <a:pt x="44" y="231"/>
                  </a:lnTo>
                  <a:lnTo>
                    <a:pt x="42" y="234"/>
                  </a:lnTo>
                  <a:lnTo>
                    <a:pt x="35" y="234"/>
                  </a:lnTo>
                  <a:lnTo>
                    <a:pt x="29" y="237"/>
                  </a:lnTo>
                  <a:lnTo>
                    <a:pt x="28" y="239"/>
                  </a:lnTo>
                  <a:lnTo>
                    <a:pt x="28" y="241"/>
                  </a:lnTo>
                  <a:lnTo>
                    <a:pt x="31" y="242"/>
                  </a:lnTo>
                  <a:lnTo>
                    <a:pt x="35" y="242"/>
                  </a:lnTo>
                  <a:lnTo>
                    <a:pt x="45" y="237"/>
                  </a:lnTo>
                  <a:lnTo>
                    <a:pt x="45" y="241"/>
                  </a:lnTo>
                  <a:lnTo>
                    <a:pt x="42" y="246"/>
                  </a:lnTo>
                  <a:lnTo>
                    <a:pt x="39" y="249"/>
                  </a:lnTo>
                  <a:lnTo>
                    <a:pt x="36" y="253"/>
                  </a:lnTo>
                  <a:lnTo>
                    <a:pt x="36" y="256"/>
                  </a:lnTo>
                  <a:lnTo>
                    <a:pt x="34" y="260"/>
                  </a:lnTo>
                  <a:lnTo>
                    <a:pt x="33" y="265"/>
                  </a:lnTo>
                  <a:lnTo>
                    <a:pt x="31" y="270"/>
                  </a:lnTo>
                  <a:lnTo>
                    <a:pt x="31" y="273"/>
                  </a:lnTo>
                  <a:lnTo>
                    <a:pt x="33" y="276"/>
                  </a:lnTo>
                  <a:lnTo>
                    <a:pt x="34" y="278"/>
                  </a:lnTo>
                  <a:lnTo>
                    <a:pt x="34" y="281"/>
                  </a:lnTo>
                  <a:lnTo>
                    <a:pt x="35" y="282"/>
                  </a:lnTo>
                  <a:lnTo>
                    <a:pt x="37" y="288"/>
                  </a:lnTo>
                  <a:lnTo>
                    <a:pt x="39" y="290"/>
                  </a:lnTo>
                  <a:lnTo>
                    <a:pt x="42" y="291"/>
                  </a:lnTo>
                  <a:lnTo>
                    <a:pt x="44" y="289"/>
                  </a:lnTo>
                  <a:lnTo>
                    <a:pt x="46" y="289"/>
                  </a:lnTo>
                  <a:lnTo>
                    <a:pt x="48" y="288"/>
                  </a:lnTo>
                  <a:lnTo>
                    <a:pt x="57" y="283"/>
                  </a:lnTo>
                  <a:lnTo>
                    <a:pt x="64" y="277"/>
                  </a:lnTo>
                  <a:lnTo>
                    <a:pt x="66" y="275"/>
                  </a:lnTo>
                  <a:lnTo>
                    <a:pt x="74" y="265"/>
                  </a:lnTo>
                  <a:lnTo>
                    <a:pt x="81" y="259"/>
                  </a:lnTo>
                  <a:lnTo>
                    <a:pt x="91" y="248"/>
                  </a:lnTo>
                  <a:lnTo>
                    <a:pt x="94" y="246"/>
                  </a:lnTo>
                  <a:lnTo>
                    <a:pt x="95" y="246"/>
                  </a:lnTo>
                  <a:lnTo>
                    <a:pt x="98" y="245"/>
                  </a:lnTo>
                  <a:lnTo>
                    <a:pt x="109" y="258"/>
                  </a:lnTo>
                  <a:lnTo>
                    <a:pt x="115" y="245"/>
                  </a:lnTo>
                  <a:lnTo>
                    <a:pt x="111" y="241"/>
                  </a:lnTo>
                  <a:lnTo>
                    <a:pt x="109" y="237"/>
                  </a:lnTo>
                  <a:lnTo>
                    <a:pt x="112" y="236"/>
                  </a:lnTo>
                  <a:lnTo>
                    <a:pt x="117" y="236"/>
                  </a:lnTo>
                  <a:lnTo>
                    <a:pt x="120" y="235"/>
                  </a:lnTo>
                  <a:lnTo>
                    <a:pt x="123" y="232"/>
                  </a:lnTo>
                  <a:lnTo>
                    <a:pt x="121" y="225"/>
                  </a:lnTo>
                  <a:lnTo>
                    <a:pt x="123" y="226"/>
                  </a:lnTo>
                  <a:lnTo>
                    <a:pt x="126" y="225"/>
                  </a:lnTo>
                  <a:lnTo>
                    <a:pt x="133" y="225"/>
                  </a:lnTo>
                  <a:lnTo>
                    <a:pt x="135" y="223"/>
                  </a:lnTo>
                  <a:lnTo>
                    <a:pt x="138" y="223"/>
                  </a:lnTo>
                  <a:lnTo>
                    <a:pt x="142" y="231"/>
                  </a:lnTo>
                  <a:lnTo>
                    <a:pt x="140" y="243"/>
                  </a:lnTo>
                  <a:lnTo>
                    <a:pt x="141" y="246"/>
                  </a:lnTo>
                  <a:lnTo>
                    <a:pt x="142" y="247"/>
                  </a:lnTo>
                  <a:lnTo>
                    <a:pt x="146" y="249"/>
                  </a:lnTo>
                  <a:lnTo>
                    <a:pt x="148" y="254"/>
                  </a:lnTo>
                  <a:lnTo>
                    <a:pt x="151" y="254"/>
                  </a:lnTo>
                  <a:lnTo>
                    <a:pt x="155" y="254"/>
                  </a:lnTo>
                  <a:lnTo>
                    <a:pt x="156" y="255"/>
                  </a:lnTo>
                  <a:lnTo>
                    <a:pt x="158" y="257"/>
                  </a:lnTo>
                  <a:lnTo>
                    <a:pt x="165" y="260"/>
                  </a:lnTo>
                  <a:lnTo>
                    <a:pt x="167" y="265"/>
                  </a:lnTo>
                  <a:lnTo>
                    <a:pt x="166" y="269"/>
                  </a:lnTo>
                  <a:lnTo>
                    <a:pt x="162" y="271"/>
                  </a:lnTo>
                  <a:lnTo>
                    <a:pt x="159" y="272"/>
                  </a:lnTo>
                  <a:lnTo>
                    <a:pt x="157" y="274"/>
                  </a:lnTo>
                  <a:lnTo>
                    <a:pt x="152" y="279"/>
                  </a:lnTo>
                  <a:lnTo>
                    <a:pt x="150" y="277"/>
                  </a:lnTo>
                  <a:lnTo>
                    <a:pt x="149" y="275"/>
                  </a:lnTo>
                  <a:lnTo>
                    <a:pt x="147" y="274"/>
                  </a:lnTo>
                  <a:lnTo>
                    <a:pt x="144" y="276"/>
                  </a:lnTo>
                  <a:lnTo>
                    <a:pt x="140" y="280"/>
                  </a:lnTo>
                  <a:lnTo>
                    <a:pt x="140" y="282"/>
                  </a:lnTo>
                  <a:lnTo>
                    <a:pt x="141" y="287"/>
                  </a:lnTo>
                  <a:lnTo>
                    <a:pt x="140" y="296"/>
                  </a:lnTo>
                  <a:lnTo>
                    <a:pt x="140" y="303"/>
                  </a:lnTo>
                  <a:lnTo>
                    <a:pt x="140" y="305"/>
                  </a:lnTo>
                  <a:lnTo>
                    <a:pt x="140" y="306"/>
                  </a:lnTo>
                  <a:lnTo>
                    <a:pt x="139" y="308"/>
                  </a:lnTo>
                  <a:lnTo>
                    <a:pt x="140" y="309"/>
                  </a:lnTo>
                  <a:lnTo>
                    <a:pt x="139" y="311"/>
                  </a:lnTo>
                  <a:lnTo>
                    <a:pt x="139" y="314"/>
                  </a:lnTo>
                  <a:lnTo>
                    <a:pt x="147" y="319"/>
                  </a:lnTo>
                  <a:lnTo>
                    <a:pt x="147" y="320"/>
                  </a:lnTo>
                  <a:lnTo>
                    <a:pt x="150" y="321"/>
                  </a:lnTo>
                  <a:lnTo>
                    <a:pt x="154" y="321"/>
                  </a:lnTo>
                  <a:lnTo>
                    <a:pt x="156" y="322"/>
                  </a:lnTo>
                  <a:lnTo>
                    <a:pt x="156" y="324"/>
                  </a:lnTo>
                  <a:lnTo>
                    <a:pt x="157" y="325"/>
                  </a:lnTo>
                  <a:lnTo>
                    <a:pt x="157" y="326"/>
                  </a:lnTo>
                  <a:lnTo>
                    <a:pt x="158" y="328"/>
                  </a:lnTo>
                  <a:lnTo>
                    <a:pt x="159" y="329"/>
                  </a:lnTo>
                  <a:lnTo>
                    <a:pt x="162" y="329"/>
                  </a:lnTo>
                  <a:lnTo>
                    <a:pt x="167" y="327"/>
                  </a:lnTo>
                  <a:lnTo>
                    <a:pt x="168" y="325"/>
                  </a:lnTo>
                  <a:lnTo>
                    <a:pt x="169" y="323"/>
                  </a:lnTo>
                  <a:lnTo>
                    <a:pt x="171" y="322"/>
                  </a:lnTo>
                  <a:lnTo>
                    <a:pt x="172" y="322"/>
                  </a:lnTo>
                  <a:lnTo>
                    <a:pt x="175" y="317"/>
                  </a:lnTo>
                  <a:lnTo>
                    <a:pt x="176" y="314"/>
                  </a:lnTo>
                  <a:lnTo>
                    <a:pt x="176" y="311"/>
                  </a:lnTo>
                  <a:lnTo>
                    <a:pt x="181" y="309"/>
                  </a:lnTo>
                  <a:lnTo>
                    <a:pt x="182" y="311"/>
                  </a:lnTo>
                  <a:lnTo>
                    <a:pt x="183" y="311"/>
                  </a:lnTo>
                  <a:lnTo>
                    <a:pt x="185" y="309"/>
                  </a:lnTo>
                  <a:lnTo>
                    <a:pt x="186" y="309"/>
                  </a:lnTo>
                  <a:lnTo>
                    <a:pt x="189" y="311"/>
                  </a:lnTo>
                  <a:lnTo>
                    <a:pt x="190" y="313"/>
                  </a:lnTo>
                  <a:lnTo>
                    <a:pt x="194" y="317"/>
                  </a:lnTo>
                  <a:lnTo>
                    <a:pt x="196" y="317"/>
                  </a:lnTo>
                  <a:lnTo>
                    <a:pt x="209" y="323"/>
                  </a:lnTo>
                  <a:lnTo>
                    <a:pt x="212" y="324"/>
                  </a:lnTo>
                  <a:lnTo>
                    <a:pt x="216" y="325"/>
                  </a:lnTo>
                  <a:lnTo>
                    <a:pt x="218" y="324"/>
                  </a:lnTo>
                  <a:lnTo>
                    <a:pt x="219" y="325"/>
                  </a:lnTo>
                  <a:lnTo>
                    <a:pt x="218" y="328"/>
                  </a:lnTo>
                  <a:lnTo>
                    <a:pt x="217" y="331"/>
                  </a:lnTo>
                  <a:lnTo>
                    <a:pt x="216" y="329"/>
                  </a:lnTo>
                  <a:lnTo>
                    <a:pt x="214" y="331"/>
                  </a:lnTo>
                  <a:lnTo>
                    <a:pt x="213" y="333"/>
                  </a:lnTo>
                  <a:lnTo>
                    <a:pt x="212" y="335"/>
                  </a:lnTo>
                  <a:lnTo>
                    <a:pt x="209" y="337"/>
                  </a:lnTo>
                  <a:lnTo>
                    <a:pt x="206" y="341"/>
                  </a:lnTo>
                  <a:lnTo>
                    <a:pt x="207" y="343"/>
                  </a:lnTo>
                  <a:lnTo>
                    <a:pt x="206" y="345"/>
                  </a:lnTo>
                  <a:lnTo>
                    <a:pt x="203" y="345"/>
                  </a:lnTo>
                  <a:lnTo>
                    <a:pt x="201" y="347"/>
                  </a:lnTo>
                  <a:lnTo>
                    <a:pt x="199" y="349"/>
                  </a:lnTo>
                  <a:lnTo>
                    <a:pt x="199" y="353"/>
                  </a:lnTo>
                  <a:lnTo>
                    <a:pt x="199" y="354"/>
                  </a:lnTo>
                  <a:lnTo>
                    <a:pt x="198" y="356"/>
                  </a:lnTo>
                  <a:lnTo>
                    <a:pt x="196" y="358"/>
                  </a:lnTo>
                  <a:lnTo>
                    <a:pt x="194" y="372"/>
                  </a:lnTo>
                  <a:lnTo>
                    <a:pt x="187" y="387"/>
                  </a:lnTo>
                  <a:lnTo>
                    <a:pt x="187" y="389"/>
                  </a:lnTo>
                  <a:lnTo>
                    <a:pt x="188" y="390"/>
                  </a:lnTo>
                  <a:lnTo>
                    <a:pt x="186" y="392"/>
                  </a:lnTo>
                  <a:lnTo>
                    <a:pt x="184" y="393"/>
                  </a:lnTo>
                  <a:lnTo>
                    <a:pt x="183" y="397"/>
                  </a:lnTo>
                  <a:lnTo>
                    <a:pt x="181" y="399"/>
                  </a:lnTo>
                  <a:lnTo>
                    <a:pt x="181" y="402"/>
                  </a:lnTo>
                  <a:lnTo>
                    <a:pt x="182" y="403"/>
                  </a:lnTo>
                  <a:lnTo>
                    <a:pt x="184" y="405"/>
                  </a:lnTo>
                  <a:lnTo>
                    <a:pt x="188" y="409"/>
                  </a:lnTo>
                  <a:lnTo>
                    <a:pt x="188" y="411"/>
                  </a:lnTo>
                  <a:lnTo>
                    <a:pt x="186" y="413"/>
                  </a:lnTo>
                  <a:lnTo>
                    <a:pt x="185" y="416"/>
                  </a:lnTo>
                  <a:lnTo>
                    <a:pt x="185" y="419"/>
                  </a:lnTo>
                  <a:lnTo>
                    <a:pt x="186" y="420"/>
                  </a:lnTo>
                  <a:lnTo>
                    <a:pt x="187" y="421"/>
                  </a:lnTo>
                  <a:lnTo>
                    <a:pt x="195" y="425"/>
                  </a:lnTo>
                  <a:lnTo>
                    <a:pt x="196" y="425"/>
                  </a:lnTo>
                  <a:lnTo>
                    <a:pt x="198" y="425"/>
                  </a:lnTo>
                  <a:lnTo>
                    <a:pt x="199" y="427"/>
                  </a:lnTo>
                  <a:lnTo>
                    <a:pt x="203" y="428"/>
                  </a:lnTo>
                  <a:lnTo>
                    <a:pt x="205" y="428"/>
                  </a:lnTo>
                  <a:lnTo>
                    <a:pt x="207" y="429"/>
                  </a:lnTo>
                  <a:lnTo>
                    <a:pt x="208" y="428"/>
                  </a:lnTo>
                  <a:lnTo>
                    <a:pt x="214" y="432"/>
                  </a:lnTo>
                  <a:lnTo>
                    <a:pt x="220" y="432"/>
                  </a:lnTo>
                  <a:lnTo>
                    <a:pt x="222" y="432"/>
                  </a:lnTo>
                  <a:lnTo>
                    <a:pt x="226" y="432"/>
                  </a:lnTo>
                  <a:lnTo>
                    <a:pt x="228" y="433"/>
                  </a:lnTo>
                  <a:lnTo>
                    <a:pt x="229" y="433"/>
                  </a:lnTo>
                  <a:lnTo>
                    <a:pt x="231" y="434"/>
                  </a:lnTo>
                  <a:lnTo>
                    <a:pt x="232" y="435"/>
                  </a:lnTo>
                  <a:lnTo>
                    <a:pt x="234" y="436"/>
                  </a:lnTo>
                  <a:lnTo>
                    <a:pt x="234" y="437"/>
                  </a:lnTo>
                  <a:lnTo>
                    <a:pt x="233" y="439"/>
                  </a:lnTo>
                  <a:lnTo>
                    <a:pt x="232" y="441"/>
                  </a:lnTo>
                  <a:lnTo>
                    <a:pt x="230" y="445"/>
                  </a:lnTo>
                  <a:lnTo>
                    <a:pt x="228" y="446"/>
                  </a:lnTo>
                  <a:lnTo>
                    <a:pt x="225" y="448"/>
                  </a:lnTo>
                  <a:lnTo>
                    <a:pt x="221" y="449"/>
                  </a:lnTo>
                  <a:lnTo>
                    <a:pt x="219" y="449"/>
                  </a:lnTo>
                  <a:lnTo>
                    <a:pt x="218" y="450"/>
                  </a:lnTo>
                  <a:lnTo>
                    <a:pt x="216" y="450"/>
                  </a:lnTo>
                  <a:lnTo>
                    <a:pt x="213" y="451"/>
                  </a:lnTo>
                  <a:lnTo>
                    <a:pt x="212" y="451"/>
                  </a:lnTo>
                  <a:lnTo>
                    <a:pt x="210" y="450"/>
                  </a:lnTo>
                  <a:lnTo>
                    <a:pt x="209" y="452"/>
                  </a:lnTo>
                  <a:lnTo>
                    <a:pt x="208" y="453"/>
                  </a:lnTo>
                  <a:lnTo>
                    <a:pt x="206" y="453"/>
                  </a:lnTo>
                  <a:lnTo>
                    <a:pt x="205" y="454"/>
                  </a:lnTo>
                  <a:lnTo>
                    <a:pt x="202" y="454"/>
                  </a:lnTo>
                  <a:lnTo>
                    <a:pt x="201" y="453"/>
                  </a:lnTo>
                  <a:lnTo>
                    <a:pt x="199" y="454"/>
                  </a:lnTo>
                  <a:lnTo>
                    <a:pt x="198" y="458"/>
                  </a:lnTo>
                  <a:lnTo>
                    <a:pt x="198" y="462"/>
                  </a:lnTo>
                  <a:lnTo>
                    <a:pt x="198" y="465"/>
                  </a:lnTo>
                  <a:lnTo>
                    <a:pt x="198" y="466"/>
                  </a:lnTo>
                  <a:lnTo>
                    <a:pt x="199" y="467"/>
                  </a:lnTo>
                  <a:lnTo>
                    <a:pt x="198" y="471"/>
                  </a:lnTo>
                  <a:lnTo>
                    <a:pt x="198" y="474"/>
                  </a:lnTo>
                  <a:lnTo>
                    <a:pt x="198" y="476"/>
                  </a:lnTo>
                  <a:lnTo>
                    <a:pt x="198" y="479"/>
                  </a:lnTo>
                  <a:lnTo>
                    <a:pt x="198" y="482"/>
                  </a:lnTo>
                  <a:lnTo>
                    <a:pt x="196" y="486"/>
                  </a:lnTo>
                  <a:lnTo>
                    <a:pt x="194" y="487"/>
                  </a:lnTo>
                  <a:lnTo>
                    <a:pt x="192" y="490"/>
                  </a:lnTo>
                  <a:lnTo>
                    <a:pt x="191" y="490"/>
                  </a:lnTo>
                  <a:lnTo>
                    <a:pt x="188" y="496"/>
                  </a:lnTo>
                  <a:lnTo>
                    <a:pt x="186" y="497"/>
                  </a:lnTo>
                  <a:lnTo>
                    <a:pt x="184" y="501"/>
                  </a:lnTo>
                  <a:lnTo>
                    <a:pt x="185" y="503"/>
                  </a:lnTo>
                  <a:lnTo>
                    <a:pt x="185" y="512"/>
                  </a:lnTo>
                  <a:lnTo>
                    <a:pt x="189" y="515"/>
                  </a:lnTo>
                  <a:lnTo>
                    <a:pt x="190" y="515"/>
                  </a:lnTo>
                  <a:lnTo>
                    <a:pt x="193" y="516"/>
                  </a:lnTo>
                  <a:lnTo>
                    <a:pt x="198" y="516"/>
                  </a:lnTo>
                  <a:lnTo>
                    <a:pt x="200" y="518"/>
                  </a:lnTo>
                  <a:lnTo>
                    <a:pt x="204" y="518"/>
                  </a:lnTo>
                  <a:lnTo>
                    <a:pt x="206" y="518"/>
                  </a:lnTo>
                  <a:lnTo>
                    <a:pt x="208" y="518"/>
                  </a:lnTo>
                  <a:lnTo>
                    <a:pt x="211" y="520"/>
                  </a:lnTo>
                  <a:lnTo>
                    <a:pt x="213" y="523"/>
                  </a:lnTo>
                  <a:lnTo>
                    <a:pt x="213" y="526"/>
                  </a:lnTo>
                  <a:lnTo>
                    <a:pt x="212" y="529"/>
                  </a:lnTo>
                  <a:lnTo>
                    <a:pt x="212" y="530"/>
                  </a:lnTo>
                  <a:lnTo>
                    <a:pt x="216" y="536"/>
                  </a:lnTo>
                  <a:lnTo>
                    <a:pt x="216" y="537"/>
                  </a:lnTo>
                  <a:lnTo>
                    <a:pt x="218" y="540"/>
                  </a:lnTo>
                  <a:lnTo>
                    <a:pt x="218" y="542"/>
                  </a:lnTo>
                  <a:lnTo>
                    <a:pt x="218" y="544"/>
                  </a:lnTo>
                  <a:lnTo>
                    <a:pt x="219" y="545"/>
                  </a:lnTo>
                  <a:lnTo>
                    <a:pt x="227" y="545"/>
                  </a:lnTo>
                  <a:lnTo>
                    <a:pt x="228" y="543"/>
                  </a:lnTo>
                  <a:lnTo>
                    <a:pt x="229" y="543"/>
                  </a:lnTo>
                  <a:lnTo>
                    <a:pt x="231" y="542"/>
                  </a:lnTo>
                  <a:lnTo>
                    <a:pt x="232" y="542"/>
                  </a:lnTo>
                  <a:lnTo>
                    <a:pt x="236" y="542"/>
                  </a:lnTo>
                  <a:lnTo>
                    <a:pt x="241" y="540"/>
                  </a:lnTo>
                  <a:lnTo>
                    <a:pt x="243" y="538"/>
                  </a:lnTo>
                  <a:lnTo>
                    <a:pt x="247" y="536"/>
                  </a:lnTo>
                  <a:lnTo>
                    <a:pt x="250" y="536"/>
                  </a:lnTo>
                  <a:lnTo>
                    <a:pt x="253" y="539"/>
                  </a:lnTo>
                  <a:lnTo>
                    <a:pt x="256" y="546"/>
                  </a:lnTo>
                  <a:lnTo>
                    <a:pt x="258" y="548"/>
                  </a:lnTo>
                  <a:lnTo>
                    <a:pt x="261" y="550"/>
                  </a:lnTo>
                  <a:lnTo>
                    <a:pt x="264" y="551"/>
                  </a:lnTo>
                  <a:lnTo>
                    <a:pt x="273" y="539"/>
                  </a:lnTo>
                  <a:lnTo>
                    <a:pt x="274" y="538"/>
                  </a:lnTo>
                  <a:lnTo>
                    <a:pt x="276" y="533"/>
                  </a:lnTo>
                  <a:lnTo>
                    <a:pt x="282" y="523"/>
                  </a:lnTo>
                  <a:lnTo>
                    <a:pt x="282" y="518"/>
                  </a:lnTo>
                  <a:lnTo>
                    <a:pt x="279" y="513"/>
                  </a:lnTo>
                  <a:lnTo>
                    <a:pt x="278" y="505"/>
                  </a:lnTo>
                  <a:lnTo>
                    <a:pt x="284" y="505"/>
                  </a:lnTo>
                  <a:lnTo>
                    <a:pt x="305" y="512"/>
                  </a:lnTo>
                  <a:lnTo>
                    <a:pt x="310" y="515"/>
                  </a:lnTo>
                  <a:lnTo>
                    <a:pt x="316" y="523"/>
                  </a:lnTo>
                  <a:lnTo>
                    <a:pt x="320" y="535"/>
                  </a:lnTo>
                  <a:lnTo>
                    <a:pt x="321" y="538"/>
                  </a:lnTo>
                  <a:lnTo>
                    <a:pt x="324" y="540"/>
                  </a:lnTo>
                  <a:lnTo>
                    <a:pt x="326" y="541"/>
                  </a:lnTo>
                  <a:lnTo>
                    <a:pt x="329" y="543"/>
                  </a:lnTo>
                  <a:lnTo>
                    <a:pt x="333" y="551"/>
                  </a:lnTo>
                  <a:lnTo>
                    <a:pt x="333" y="556"/>
                  </a:lnTo>
                  <a:lnTo>
                    <a:pt x="336" y="560"/>
                  </a:lnTo>
                  <a:lnTo>
                    <a:pt x="339" y="565"/>
                  </a:lnTo>
                  <a:lnTo>
                    <a:pt x="342" y="565"/>
                  </a:lnTo>
                  <a:lnTo>
                    <a:pt x="347" y="563"/>
                  </a:lnTo>
                  <a:lnTo>
                    <a:pt x="350" y="566"/>
                  </a:lnTo>
                  <a:lnTo>
                    <a:pt x="352" y="569"/>
                  </a:lnTo>
                  <a:lnTo>
                    <a:pt x="355" y="571"/>
                  </a:lnTo>
                  <a:lnTo>
                    <a:pt x="362" y="568"/>
                  </a:lnTo>
                  <a:lnTo>
                    <a:pt x="366" y="569"/>
                  </a:lnTo>
                  <a:lnTo>
                    <a:pt x="368" y="570"/>
                  </a:lnTo>
                  <a:lnTo>
                    <a:pt x="370" y="570"/>
                  </a:lnTo>
                  <a:lnTo>
                    <a:pt x="375" y="569"/>
                  </a:lnTo>
                  <a:lnTo>
                    <a:pt x="377" y="569"/>
                  </a:lnTo>
                  <a:lnTo>
                    <a:pt x="379" y="568"/>
                  </a:lnTo>
                  <a:lnTo>
                    <a:pt x="384" y="568"/>
                  </a:lnTo>
                  <a:lnTo>
                    <a:pt x="392" y="575"/>
                  </a:lnTo>
                  <a:lnTo>
                    <a:pt x="397" y="584"/>
                  </a:lnTo>
                  <a:lnTo>
                    <a:pt x="399" y="593"/>
                  </a:lnTo>
                  <a:lnTo>
                    <a:pt x="400" y="604"/>
                  </a:lnTo>
                  <a:lnTo>
                    <a:pt x="392" y="616"/>
                  </a:lnTo>
                  <a:lnTo>
                    <a:pt x="388" y="618"/>
                  </a:lnTo>
                  <a:lnTo>
                    <a:pt x="388" y="621"/>
                  </a:lnTo>
                  <a:lnTo>
                    <a:pt x="392" y="635"/>
                  </a:lnTo>
                  <a:lnTo>
                    <a:pt x="395" y="643"/>
                  </a:lnTo>
                  <a:lnTo>
                    <a:pt x="400" y="652"/>
                  </a:lnTo>
                  <a:lnTo>
                    <a:pt x="407" y="654"/>
                  </a:lnTo>
                  <a:lnTo>
                    <a:pt x="414" y="654"/>
                  </a:lnTo>
                  <a:lnTo>
                    <a:pt x="419" y="656"/>
                  </a:lnTo>
                  <a:lnTo>
                    <a:pt x="422" y="657"/>
                  </a:lnTo>
                  <a:lnTo>
                    <a:pt x="429" y="656"/>
                  </a:lnTo>
                  <a:lnTo>
                    <a:pt x="431" y="656"/>
                  </a:lnTo>
                  <a:lnTo>
                    <a:pt x="441" y="646"/>
                  </a:lnTo>
                  <a:lnTo>
                    <a:pt x="445" y="640"/>
                  </a:lnTo>
                  <a:lnTo>
                    <a:pt x="449" y="639"/>
                  </a:lnTo>
                  <a:lnTo>
                    <a:pt x="456" y="638"/>
                  </a:lnTo>
                  <a:lnTo>
                    <a:pt x="470" y="629"/>
                  </a:lnTo>
                  <a:lnTo>
                    <a:pt x="472" y="628"/>
                  </a:lnTo>
                  <a:lnTo>
                    <a:pt x="474" y="627"/>
                  </a:lnTo>
                  <a:lnTo>
                    <a:pt x="479" y="626"/>
                  </a:lnTo>
                  <a:lnTo>
                    <a:pt x="484" y="631"/>
                  </a:lnTo>
                  <a:lnTo>
                    <a:pt x="482" y="635"/>
                  </a:lnTo>
                  <a:lnTo>
                    <a:pt x="479" y="636"/>
                  </a:lnTo>
                  <a:lnTo>
                    <a:pt x="476" y="639"/>
                  </a:lnTo>
                  <a:lnTo>
                    <a:pt x="475" y="641"/>
                  </a:lnTo>
                  <a:lnTo>
                    <a:pt x="475" y="645"/>
                  </a:lnTo>
                  <a:lnTo>
                    <a:pt x="478" y="649"/>
                  </a:lnTo>
                  <a:lnTo>
                    <a:pt x="480" y="652"/>
                  </a:lnTo>
                  <a:lnTo>
                    <a:pt x="482" y="653"/>
                  </a:lnTo>
                  <a:lnTo>
                    <a:pt x="486" y="656"/>
                  </a:lnTo>
                  <a:lnTo>
                    <a:pt x="489" y="659"/>
                  </a:lnTo>
                  <a:lnTo>
                    <a:pt x="492" y="663"/>
                  </a:lnTo>
                  <a:lnTo>
                    <a:pt x="494" y="666"/>
                  </a:lnTo>
                  <a:lnTo>
                    <a:pt x="501" y="671"/>
                  </a:lnTo>
                  <a:lnTo>
                    <a:pt x="509" y="675"/>
                  </a:lnTo>
                  <a:lnTo>
                    <a:pt x="516" y="675"/>
                  </a:lnTo>
                  <a:lnTo>
                    <a:pt x="519" y="678"/>
                  </a:lnTo>
                  <a:lnTo>
                    <a:pt x="523" y="679"/>
                  </a:lnTo>
                  <a:lnTo>
                    <a:pt x="525" y="682"/>
                  </a:lnTo>
                  <a:lnTo>
                    <a:pt x="526" y="687"/>
                  </a:lnTo>
                  <a:lnTo>
                    <a:pt x="527" y="696"/>
                  </a:lnTo>
                  <a:lnTo>
                    <a:pt x="538" y="698"/>
                  </a:lnTo>
                  <a:lnTo>
                    <a:pt x="548" y="697"/>
                  </a:lnTo>
                  <a:lnTo>
                    <a:pt x="556" y="695"/>
                  </a:lnTo>
                  <a:lnTo>
                    <a:pt x="558" y="695"/>
                  </a:lnTo>
                  <a:lnTo>
                    <a:pt x="567" y="697"/>
                  </a:lnTo>
                  <a:lnTo>
                    <a:pt x="574" y="695"/>
                  </a:lnTo>
                  <a:lnTo>
                    <a:pt x="645" y="697"/>
                  </a:lnTo>
                  <a:lnTo>
                    <a:pt x="653" y="696"/>
                  </a:lnTo>
                  <a:lnTo>
                    <a:pt x="662" y="697"/>
                  </a:lnTo>
                  <a:lnTo>
                    <a:pt x="663" y="694"/>
                  </a:lnTo>
                  <a:lnTo>
                    <a:pt x="667" y="691"/>
                  </a:lnTo>
                  <a:lnTo>
                    <a:pt x="676" y="685"/>
                  </a:lnTo>
                  <a:lnTo>
                    <a:pt x="682" y="683"/>
                  </a:lnTo>
                  <a:lnTo>
                    <a:pt x="679" y="682"/>
                  </a:lnTo>
                  <a:lnTo>
                    <a:pt x="683" y="679"/>
                  </a:lnTo>
                  <a:lnTo>
                    <a:pt x="688" y="676"/>
                  </a:lnTo>
                  <a:lnTo>
                    <a:pt x="689" y="673"/>
                  </a:lnTo>
                  <a:lnTo>
                    <a:pt x="683" y="666"/>
                  </a:lnTo>
                  <a:lnTo>
                    <a:pt x="680" y="660"/>
                  </a:lnTo>
                  <a:lnTo>
                    <a:pt x="681" y="656"/>
                  </a:lnTo>
                  <a:lnTo>
                    <a:pt x="682" y="653"/>
                  </a:lnTo>
                  <a:lnTo>
                    <a:pt x="681" y="649"/>
                  </a:lnTo>
                  <a:lnTo>
                    <a:pt x="681" y="647"/>
                  </a:lnTo>
                  <a:lnTo>
                    <a:pt x="681" y="645"/>
                  </a:lnTo>
                  <a:lnTo>
                    <a:pt x="679" y="641"/>
                  </a:lnTo>
                  <a:lnTo>
                    <a:pt x="675" y="640"/>
                  </a:lnTo>
                  <a:lnTo>
                    <a:pt x="671" y="633"/>
                  </a:lnTo>
                  <a:lnTo>
                    <a:pt x="670" y="630"/>
                  </a:lnTo>
                  <a:lnTo>
                    <a:pt x="668" y="629"/>
                  </a:lnTo>
                  <a:lnTo>
                    <a:pt x="666" y="628"/>
                  </a:lnTo>
                  <a:lnTo>
                    <a:pt x="666" y="626"/>
                  </a:lnTo>
                  <a:lnTo>
                    <a:pt x="665" y="624"/>
                  </a:lnTo>
                  <a:lnTo>
                    <a:pt x="663" y="621"/>
                  </a:lnTo>
                  <a:lnTo>
                    <a:pt x="660" y="621"/>
                  </a:lnTo>
                  <a:lnTo>
                    <a:pt x="659" y="619"/>
                  </a:lnTo>
                  <a:lnTo>
                    <a:pt x="658" y="618"/>
                  </a:lnTo>
                  <a:lnTo>
                    <a:pt x="655" y="620"/>
                  </a:lnTo>
                  <a:lnTo>
                    <a:pt x="651" y="618"/>
                  </a:lnTo>
                  <a:lnTo>
                    <a:pt x="646" y="611"/>
                  </a:lnTo>
                  <a:lnTo>
                    <a:pt x="645" y="610"/>
                  </a:lnTo>
                  <a:lnTo>
                    <a:pt x="643" y="608"/>
                  </a:lnTo>
                  <a:lnTo>
                    <a:pt x="642" y="608"/>
                  </a:lnTo>
                  <a:lnTo>
                    <a:pt x="640" y="608"/>
                  </a:lnTo>
                  <a:lnTo>
                    <a:pt x="639" y="605"/>
                  </a:lnTo>
                  <a:lnTo>
                    <a:pt x="638" y="602"/>
                  </a:lnTo>
                  <a:lnTo>
                    <a:pt x="635" y="598"/>
                  </a:lnTo>
                  <a:lnTo>
                    <a:pt x="634" y="596"/>
                  </a:lnTo>
                  <a:lnTo>
                    <a:pt x="632" y="596"/>
                  </a:lnTo>
                  <a:lnTo>
                    <a:pt x="630" y="598"/>
                  </a:lnTo>
                  <a:lnTo>
                    <a:pt x="629" y="597"/>
                  </a:lnTo>
                  <a:lnTo>
                    <a:pt x="627" y="597"/>
                  </a:lnTo>
                  <a:lnTo>
                    <a:pt x="624" y="596"/>
                  </a:lnTo>
                  <a:lnTo>
                    <a:pt x="623" y="593"/>
                  </a:lnTo>
                  <a:lnTo>
                    <a:pt x="623" y="587"/>
                  </a:lnTo>
                  <a:lnTo>
                    <a:pt x="623" y="586"/>
                  </a:lnTo>
                  <a:lnTo>
                    <a:pt x="623" y="583"/>
                  </a:lnTo>
                  <a:lnTo>
                    <a:pt x="622" y="581"/>
                  </a:lnTo>
                  <a:lnTo>
                    <a:pt x="623" y="581"/>
                  </a:lnTo>
                  <a:lnTo>
                    <a:pt x="624" y="578"/>
                  </a:lnTo>
                  <a:lnTo>
                    <a:pt x="626" y="576"/>
                  </a:lnTo>
                  <a:lnTo>
                    <a:pt x="624" y="575"/>
                  </a:lnTo>
                  <a:lnTo>
                    <a:pt x="623" y="573"/>
                  </a:lnTo>
                  <a:lnTo>
                    <a:pt x="622" y="571"/>
                  </a:lnTo>
                  <a:lnTo>
                    <a:pt x="620" y="564"/>
                  </a:lnTo>
                  <a:lnTo>
                    <a:pt x="618" y="562"/>
                  </a:lnTo>
                  <a:lnTo>
                    <a:pt x="618" y="559"/>
                  </a:lnTo>
                  <a:lnTo>
                    <a:pt x="617" y="559"/>
                  </a:lnTo>
                  <a:lnTo>
                    <a:pt x="615" y="558"/>
                  </a:lnTo>
                  <a:lnTo>
                    <a:pt x="614" y="556"/>
                  </a:lnTo>
                  <a:lnTo>
                    <a:pt x="614" y="551"/>
                  </a:lnTo>
                  <a:lnTo>
                    <a:pt x="614" y="550"/>
                  </a:lnTo>
                  <a:lnTo>
                    <a:pt x="611" y="554"/>
                  </a:lnTo>
                  <a:lnTo>
                    <a:pt x="609" y="554"/>
                  </a:lnTo>
                  <a:lnTo>
                    <a:pt x="603" y="556"/>
                  </a:lnTo>
                  <a:lnTo>
                    <a:pt x="593" y="558"/>
                  </a:lnTo>
                  <a:lnTo>
                    <a:pt x="589" y="558"/>
                  </a:lnTo>
                  <a:lnTo>
                    <a:pt x="587" y="559"/>
                  </a:lnTo>
                  <a:lnTo>
                    <a:pt x="582" y="560"/>
                  </a:lnTo>
                  <a:lnTo>
                    <a:pt x="573" y="560"/>
                  </a:lnTo>
                  <a:lnTo>
                    <a:pt x="572" y="562"/>
                  </a:lnTo>
                  <a:lnTo>
                    <a:pt x="571" y="565"/>
                  </a:lnTo>
                  <a:lnTo>
                    <a:pt x="568" y="564"/>
                  </a:lnTo>
                  <a:lnTo>
                    <a:pt x="569" y="562"/>
                  </a:lnTo>
                  <a:lnTo>
                    <a:pt x="568" y="560"/>
                  </a:lnTo>
                  <a:lnTo>
                    <a:pt x="566" y="560"/>
                  </a:lnTo>
                  <a:lnTo>
                    <a:pt x="561" y="561"/>
                  </a:lnTo>
                  <a:lnTo>
                    <a:pt x="558" y="561"/>
                  </a:lnTo>
                  <a:lnTo>
                    <a:pt x="557" y="560"/>
                  </a:lnTo>
                  <a:lnTo>
                    <a:pt x="553" y="559"/>
                  </a:lnTo>
                  <a:lnTo>
                    <a:pt x="551" y="557"/>
                  </a:lnTo>
                  <a:lnTo>
                    <a:pt x="550" y="555"/>
                  </a:lnTo>
                  <a:lnTo>
                    <a:pt x="549" y="554"/>
                  </a:lnTo>
                  <a:lnTo>
                    <a:pt x="548" y="553"/>
                  </a:lnTo>
                  <a:lnTo>
                    <a:pt x="546" y="548"/>
                  </a:lnTo>
                  <a:lnTo>
                    <a:pt x="543" y="548"/>
                  </a:lnTo>
                  <a:lnTo>
                    <a:pt x="542" y="547"/>
                  </a:lnTo>
                  <a:lnTo>
                    <a:pt x="540" y="545"/>
                  </a:lnTo>
                  <a:lnTo>
                    <a:pt x="539" y="547"/>
                  </a:lnTo>
                  <a:lnTo>
                    <a:pt x="539" y="549"/>
                  </a:lnTo>
                  <a:lnTo>
                    <a:pt x="538" y="551"/>
                  </a:lnTo>
                  <a:lnTo>
                    <a:pt x="536" y="550"/>
                  </a:lnTo>
                  <a:lnTo>
                    <a:pt x="535" y="548"/>
                  </a:lnTo>
                  <a:lnTo>
                    <a:pt x="535" y="546"/>
                  </a:lnTo>
                  <a:lnTo>
                    <a:pt x="537" y="544"/>
                  </a:lnTo>
                  <a:lnTo>
                    <a:pt x="539" y="543"/>
                  </a:lnTo>
                  <a:lnTo>
                    <a:pt x="544" y="546"/>
                  </a:lnTo>
                  <a:lnTo>
                    <a:pt x="545" y="545"/>
                  </a:lnTo>
                  <a:lnTo>
                    <a:pt x="543" y="542"/>
                  </a:lnTo>
                  <a:lnTo>
                    <a:pt x="543" y="541"/>
                  </a:lnTo>
                  <a:lnTo>
                    <a:pt x="541" y="539"/>
                  </a:lnTo>
                  <a:lnTo>
                    <a:pt x="540" y="538"/>
                  </a:lnTo>
                  <a:lnTo>
                    <a:pt x="538" y="533"/>
                  </a:lnTo>
                  <a:lnTo>
                    <a:pt x="535" y="530"/>
                  </a:lnTo>
                  <a:lnTo>
                    <a:pt x="531" y="526"/>
                  </a:lnTo>
                  <a:lnTo>
                    <a:pt x="529" y="525"/>
                  </a:lnTo>
                  <a:lnTo>
                    <a:pt x="523" y="516"/>
                  </a:lnTo>
                  <a:lnTo>
                    <a:pt x="521" y="513"/>
                  </a:lnTo>
                  <a:lnTo>
                    <a:pt x="518" y="512"/>
                  </a:lnTo>
                  <a:lnTo>
                    <a:pt x="511" y="507"/>
                  </a:lnTo>
                  <a:lnTo>
                    <a:pt x="506" y="507"/>
                  </a:lnTo>
                  <a:lnTo>
                    <a:pt x="504" y="508"/>
                  </a:lnTo>
                  <a:lnTo>
                    <a:pt x="502" y="506"/>
                  </a:lnTo>
                  <a:lnTo>
                    <a:pt x="496" y="504"/>
                  </a:lnTo>
                  <a:lnTo>
                    <a:pt x="494" y="502"/>
                  </a:lnTo>
                  <a:lnTo>
                    <a:pt x="492" y="501"/>
                  </a:lnTo>
                  <a:lnTo>
                    <a:pt x="491" y="500"/>
                  </a:lnTo>
                  <a:lnTo>
                    <a:pt x="490" y="497"/>
                  </a:lnTo>
                  <a:lnTo>
                    <a:pt x="488" y="493"/>
                  </a:lnTo>
                  <a:lnTo>
                    <a:pt x="487" y="491"/>
                  </a:lnTo>
                  <a:lnTo>
                    <a:pt x="486" y="491"/>
                  </a:lnTo>
                  <a:lnTo>
                    <a:pt x="482" y="491"/>
                  </a:lnTo>
                  <a:lnTo>
                    <a:pt x="481" y="489"/>
                  </a:lnTo>
                  <a:lnTo>
                    <a:pt x="477" y="485"/>
                  </a:lnTo>
                  <a:lnTo>
                    <a:pt x="476" y="484"/>
                  </a:lnTo>
                  <a:lnTo>
                    <a:pt x="471" y="484"/>
                  </a:lnTo>
                  <a:lnTo>
                    <a:pt x="469" y="485"/>
                  </a:lnTo>
                  <a:lnTo>
                    <a:pt x="462" y="486"/>
                  </a:lnTo>
                  <a:lnTo>
                    <a:pt x="459" y="484"/>
                  </a:lnTo>
                  <a:lnTo>
                    <a:pt x="457" y="484"/>
                  </a:lnTo>
                  <a:lnTo>
                    <a:pt x="454" y="486"/>
                  </a:lnTo>
                  <a:lnTo>
                    <a:pt x="452" y="484"/>
                  </a:lnTo>
                  <a:lnTo>
                    <a:pt x="449" y="485"/>
                  </a:lnTo>
                  <a:lnTo>
                    <a:pt x="441" y="485"/>
                  </a:lnTo>
                  <a:lnTo>
                    <a:pt x="439" y="486"/>
                  </a:lnTo>
                  <a:lnTo>
                    <a:pt x="438" y="486"/>
                  </a:lnTo>
                  <a:lnTo>
                    <a:pt x="433" y="485"/>
                  </a:lnTo>
                  <a:lnTo>
                    <a:pt x="429" y="485"/>
                  </a:lnTo>
                  <a:lnTo>
                    <a:pt x="422" y="484"/>
                  </a:lnTo>
                  <a:lnTo>
                    <a:pt x="418" y="482"/>
                  </a:lnTo>
                  <a:lnTo>
                    <a:pt x="413" y="481"/>
                  </a:lnTo>
                  <a:lnTo>
                    <a:pt x="410" y="480"/>
                  </a:lnTo>
                  <a:lnTo>
                    <a:pt x="400" y="477"/>
                  </a:lnTo>
                  <a:lnTo>
                    <a:pt x="398" y="476"/>
                  </a:lnTo>
                  <a:lnTo>
                    <a:pt x="397" y="478"/>
                  </a:lnTo>
                  <a:lnTo>
                    <a:pt x="397" y="482"/>
                  </a:lnTo>
                  <a:lnTo>
                    <a:pt x="398" y="484"/>
                  </a:lnTo>
                  <a:lnTo>
                    <a:pt x="400" y="484"/>
                  </a:lnTo>
                  <a:lnTo>
                    <a:pt x="404" y="484"/>
                  </a:lnTo>
                  <a:lnTo>
                    <a:pt x="407" y="485"/>
                  </a:lnTo>
                  <a:lnTo>
                    <a:pt x="407" y="486"/>
                  </a:lnTo>
                  <a:lnTo>
                    <a:pt x="410" y="487"/>
                  </a:lnTo>
                  <a:lnTo>
                    <a:pt x="411" y="487"/>
                  </a:lnTo>
                  <a:lnTo>
                    <a:pt x="414" y="487"/>
                  </a:lnTo>
                  <a:lnTo>
                    <a:pt x="417" y="487"/>
                  </a:lnTo>
                  <a:lnTo>
                    <a:pt x="418" y="488"/>
                  </a:lnTo>
                  <a:lnTo>
                    <a:pt x="419" y="490"/>
                  </a:lnTo>
                  <a:lnTo>
                    <a:pt x="421" y="492"/>
                  </a:lnTo>
                  <a:lnTo>
                    <a:pt x="423" y="494"/>
                  </a:lnTo>
                  <a:lnTo>
                    <a:pt x="424" y="494"/>
                  </a:lnTo>
                  <a:lnTo>
                    <a:pt x="426" y="494"/>
                  </a:lnTo>
                  <a:lnTo>
                    <a:pt x="426" y="497"/>
                  </a:lnTo>
                  <a:lnTo>
                    <a:pt x="424" y="497"/>
                  </a:lnTo>
                  <a:lnTo>
                    <a:pt x="422" y="497"/>
                  </a:lnTo>
                  <a:lnTo>
                    <a:pt x="421" y="497"/>
                  </a:lnTo>
                  <a:lnTo>
                    <a:pt x="419" y="493"/>
                  </a:lnTo>
                  <a:lnTo>
                    <a:pt x="418" y="491"/>
                  </a:lnTo>
                  <a:lnTo>
                    <a:pt x="416" y="490"/>
                  </a:lnTo>
                  <a:lnTo>
                    <a:pt x="415" y="489"/>
                  </a:lnTo>
                  <a:lnTo>
                    <a:pt x="413" y="489"/>
                  </a:lnTo>
                  <a:lnTo>
                    <a:pt x="411" y="488"/>
                  </a:lnTo>
                  <a:lnTo>
                    <a:pt x="407" y="488"/>
                  </a:lnTo>
                  <a:lnTo>
                    <a:pt x="405" y="487"/>
                  </a:lnTo>
                  <a:lnTo>
                    <a:pt x="401" y="487"/>
                  </a:lnTo>
                  <a:lnTo>
                    <a:pt x="397" y="485"/>
                  </a:lnTo>
                  <a:lnTo>
                    <a:pt x="396" y="486"/>
                  </a:lnTo>
                  <a:lnTo>
                    <a:pt x="395" y="487"/>
                  </a:lnTo>
                  <a:lnTo>
                    <a:pt x="395" y="492"/>
                  </a:lnTo>
                  <a:lnTo>
                    <a:pt x="396" y="493"/>
                  </a:lnTo>
                  <a:lnTo>
                    <a:pt x="396" y="497"/>
                  </a:lnTo>
                  <a:lnTo>
                    <a:pt x="396" y="498"/>
                  </a:lnTo>
                  <a:lnTo>
                    <a:pt x="395" y="497"/>
                  </a:lnTo>
                  <a:lnTo>
                    <a:pt x="393" y="497"/>
                  </a:lnTo>
                  <a:lnTo>
                    <a:pt x="393" y="493"/>
                  </a:lnTo>
                  <a:lnTo>
                    <a:pt x="392" y="492"/>
                  </a:lnTo>
                  <a:lnTo>
                    <a:pt x="390" y="493"/>
                  </a:lnTo>
                  <a:lnTo>
                    <a:pt x="388" y="491"/>
                  </a:lnTo>
                  <a:lnTo>
                    <a:pt x="387" y="491"/>
                  </a:lnTo>
                  <a:lnTo>
                    <a:pt x="385" y="491"/>
                  </a:lnTo>
                  <a:lnTo>
                    <a:pt x="383" y="490"/>
                  </a:lnTo>
                  <a:lnTo>
                    <a:pt x="382" y="489"/>
                  </a:lnTo>
                  <a:lnTo>
                    <a:pt x="381" y="487"/>
                  </a:lnTo>
                  <a:lnTo>
                    <a:pt x="382" y="486"/>
                  </a:lnTo>
                  <a:lnTo>
                    <a:pt x="384" y="486"/>
                  </a:lnTo>
                  <a:lnTo>
                    <a:pt x="386" y="485"/>
                  </a:lnTo>
                  <a:lnTo>
                    <a:pt x="383" y="484"/>
                  </a:lnTo>
                  <a:lnTo>
                    <a:pt x="386" y="484"/>
                  </a:lnTo>
                  <a:lnTo>
                    <a:pt x="388" y="485"/>
                  </a:lnTo>
                  <a:lnTo>
                    <a:pt x="389" y="483"/>
                  </a:lnTo>
                  <a:lnTo>
                    <a:pt x="388" y="481"/>
                  </a:lnTo>
                  <a:lnTo>
                    <a:pt x="387" y="480"/>
                  </a:lnTo>
                  <a:lnTo>
                    <a:pt x="384" y="479"/>
                  </a:lnTo>
                  <a:lnTo>
                    <a:pt x="384" y="478"/>
                  </a:lnTo>
                  <a:lnTo>
                    <a:pt x="382" y="477"/>
                  </a:lnTo>
                  <a:lnTo>
                    <a:pt x="381" y="475"/>
                  </a:lnTo>
                  <a:lnTo>
                    <a:pt x="379" y="474"/>
                  </a:lnTo>
                  <a:lnTo>
                    <a:pt x="377" y="475"/>
                  </a:lnTo>
                  <a:lnTo>
                    <a:pt x="374" y="474"/>
                  </a:lnTo>
                  <a:lnTo>
                    <a:pt x="373" y="471"/>
                  </a:lnTo>
                  <a:lnTo>
                    <a:pt x="373" y="470"/>
                  </a:lnTo>
                  <a:lnTo>
                    <a:pt x="375" y="470"/>
                  </a:lnTo>
                  <a:lnTo>
                    <a:pt x="378" y="471"/>
                  </a:lnTo>
                  <a:lnTo>
                    <a:pt x="384" y="474"/>
                  </a:lnTo>
                  <a:lnTo>
                    <a:pt x="386" y="475"/>
                  </a:lnTo>
                  <a:lnTo>
                    <a:pt x="387" y="477"/>
                  </a:lnTo>
                  <a:lnTo>
                    <a:pt x="390" y="478"/>
                  </a:lnTo>
                  <a:lnTo>
                    <a:pt x="391" y="480"/>
                  </a:lnTo>
                  <a:lnTo>
                    <a:pt x="394" y="481"/>
                  </a:lnTo>
                  <a:lnTo>
                    <a:pt x="396" y="481"/>
                  </a:lnTo>
                  <a:lnTo>
                    <a:pt x="396" y="478"/>
                  </a:lnTo>
                  <a:lnTo>
                    <a:pt x="396" y="476"/>
                  </a:lnTo>
                  <a:lnTo>
                    <a:pt x="396" y="475"/>
                  </a:lnTo>
                  <a:lnTo>
                    <a:pt x="394" y="474"/>
                  </a:lnTo>
                  <a:lnTo>
                    <a:pt x="392" y="473"/>
                  </a:lnTo>
                  <a:lnTo>
                    <a:pt x="390" y="473"/>
                  </a:lnTo>
                  <a:lnTo>
                    <a:pt x="383" y="471"/>
                  </a:lnTo>
                  <a:lnTo>
                    <a:pt x="380" y="470"/>
                  </a:lnTo>
                  <a:lnTo>
                    <a:pt x="379" y="468"/>
                  </a:lnTo>
                  <a:lnTo>
                    <a:pt x="379" y="467"/>
                  </a:lnTo>
                  <a:lnTo>
                    <a:pt x="378" y="461"/>
                  </a:lnTo>
                  <a:lnTo>
                    <a:pt x="377" y="461"/>
                  </a:lnTo>
                  <a:lnTo>
                    <a:pt x="375" y="461"/>
                  </a:lnTo>
                  <a:lnTo>
                    <a:pt x="371" y="459"/>
                  </a:lnTo>
                  <a:lnTo>
                    <a:pt x="368" y="458"/>
                  </a:lnTo>
                  <a:lnTo>
                    <a:pt x="366" y="457"/>
                  </a:lnTo>
                  <a:lnTo>
                    <a:pt x="363" y="453"/>
                  </a:lnTo>
                  <a:lnTo>
                    <a:pt x="361" y="452"/>
                  </a:lnTo>
                  <a:lnTo>
                    <a:pt x="359" y="449"/>
                  </a:lnTo>
                  <a:lnTo>
                    <a:pt x="360" y="445"/>
                  </a:lnTo>
                  <a:lnTo>
                    <a:pt x="360" y="443"/>
                  </a:lnTo>
                  <a:lnTo>
                    <a:pt x="359" y="442"/>
                  </a:lnTo>
                  <a:lnTo>
                    <a:pt x="357" y="441"/>
                  </a:lnTo>
                  <a:lnTo>
                    <a:pt x="355" y="438"/>
                  </a:lnTo>
                  <a:lnTo>
                    <a:pt x="352" y="433"/>
                  </a:lnTo>
                  <a:lnTo>
                    <a:pt x="352" y="432"/>
                  </a:lnTo>
                  <a:lnTo>
                    <a:pt x="349" y="432"/>
                  </a:lnTo>
                  <a:lnTo>
                    <a:pt x="346" y="429"/>
                  </a:lnTo>
                  <a:lnTo>
                    <a:pt x="345" y="426"/>
                  </a:lnTo>
                  <a:lnTo>
                    <a:pt x="343" y="425"/>
                  </a:lnTo>
                  <a:lnTo>
                    <a:pt x="342" y="423"/>
                  </a:lnTo>
                  <a:lnTo>
                    <a:pt x="341" y="423"/>
                  </a:lnTo>
                  <a:lnTo>
                    <a:pt x="339" y="421"/>
                  </a:lnTo>
                  <a:lnTo>
                    <a:pt x="336" y="421"/>
                  </a:lnTo>
                  <a:lnTo>
                    <a:pt x="333" y="419"/>
                  </a:lnTo>
                  <a:lnTo>
                    <a:pt x="329" y="415"/>
                  </a:lnTo>
                  <a:lnTo>
                    <a:pt x="327" y="412"/>
                  </a:lnTo>
                  <a:lnTo>
                    <a:pt x="322" y="408"/>
                  </a:lnTo>
                  <a:lnTo>
                    <a:pt x="319" y="405"/>
                  </a:lnTo>
                  <a:lnTo>
                    <a:pt x="314" y="395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50" name="Freeform 436" descr="Papel carta">
              <a:extLst>
                <a:ext uri="{FF2B5EF4-FFF2-40B4-BE49-F238E27FC236}">
                  <a16:creationId xmlns:a16="http://schemas.microsoft.com/office/drawing/2014/main" id="{AC46E36D-1288-4115-ABE0-64286E176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8980" y="4640304"/>
              <a:ext cx="654104" cy="1083485"/>
            </a:xfrm>
            <a:custGeom>
              <a:avLst/>
              <a:gdLst>
                <a:gd name="T0" fmla="*/ 252 w 326"/>
                <a:gd name="T1" fmla="*/ 280 h 540"/>
                <a:gd name="T2" fmla="*/ 237 w 326"/>
                <a:gd name="T3" fmla="*/ 282 h 540"/>
                <a:gd name="T4" fmla="*/ 223 w 326"/>
                <a:gd name="T5" fmla="*/ 283 h 540"/>
                <a:gd name="T6" fmla="*/ 230 w 326"/>
                <a:gd name="T7" fmla="*/ 273 h 540"/>
                <a:gd name="T8" fmla="*/ 237 w 326"/>
                <a:gd name="T9" fmla="*/ 261 h 540"/>
                <a:gd name="T10" fmla="*/ 243 w 326"/>
                <a:gd name="T11" fmla="*/ 243 h 540"/>
                <a:gd name="T12" fmla="*/ 246 w 326"/>
                <a:gd name="T13" fmla="*/ 264 h 540"/>
                <a:gd name="T14" fmla="*/ 246 w 326"/>
                <a:gd name="T15" fmla="*/ 216 h 540"/>
                <a:gd name="T16" fmla="*/ 266 w 326"/>
                <a:gd name="T17" fmla="*/ 166 h 540"/>
                <a:gd name="T18" fmla="*/ 307 w 326"/>
                <a:gd name="T19" fmla="*/ 110 h 540"/>
                <a:gd name="T20" fmla="*/ 320 w 326"/>
                <a:gd name="T21" fmla="*/ 74 h 540"/>
                <a:gd name="T22" fmla="*/ 320 w 326"/>
                <a:gd name="T23" fmla="*/ 56 h 540"/>
                <a:gd name="T24" fmla="*/ 322 w 326"/>
                <a:gd name="T25" fmla="*/ 50 h 540"/>
                <a:gd name="T26" fmla="*/ 315 w 326"/>
                <a:gd name="T27" fmla="*/ 41 h 540"/>
                <a:gd name="T28" fmla="*/ 303 w 326"/>
                <a:gd name="T29" fmla="*/ 26 h 540"/>
                <a:gd name="T30" fmla="*/ 281 w 326"/>
                <a:gd name="T31" fmla="*/ 3 h 540"/>
                <a:gd name="T32" fmla="*/ 223 w 326"/>
                <a:gd name="T33" fmla="*/ 17 h 540"/>
                <a:gd name="T34" fmla="*/ 246 w 326"/>
                <a:gd name="T35" fmla="*/ 19 h 540"/>
                <a:gd name="T36" fmla="*/ 259 w 326"/>
                <a:gd name="T37" fmla="*/ 10 h 540"/>
                <a:gd name="T38" fmla="*/ 256 w 326"/>
                <a:gd name="T39" fmla="*/ 29 h 540"/>
                <a:gd name="T40" fmla="*/ 233 w 326"/>
                <a:gd name="T41" fmla="*/ 31 h 540"/>
                <a:gd name="T42" fmla="*/ 104 w 326"/>
                <a:gd name="T43" fmla="*/ 217 h 540"/>
                <a:gd name="T44" fmla="*/ 23 w 326"/>
                <a:gd name="T45" fmla="*/ 334 h 540"/>
                <a:gd name="T46" fmla="*/ 75 w 326"/>
                <a:gd name="T47" fmla="*/ 528 h 540"/>
                <a:gd name="T48" fmla="*/ 115 w 326"/>
                <a:gd name="T49" fmla="*/ 507 h 540"/>
                <a:gd name="T50" fmla="*/ 169 w 326"/>
                <a:gd name="T51" fmla="*/ 442 h 540"/>
                <a:gd name="T52" fmla="*/ 180 w 326"/>
                <a:gd name="T53" fmla="*/ 409 h 540"/>
                <a:gd name="T54" fmla="*/ 175 w 326"/>
                <a:gd name="T55" fmla="*/ 409 h 540"/>
                <a:gd name="T56" fmla="*/ 165 w 326"/>
                <a:gd name="T57" fmla="*/ 411 h 540"/>
                <a:gd name="T58" fmla="*/ 167 w 326"/>
                <a:gd name="T59" fmla="*/ 398 h 540"/>
                <a:gd name="T60" fmla="*/ 177 w 326"/>
                <a:gd name="T61" fmla="*/ 382 h 540"/>
                <a:gd name="T62" fmla="*/ 170 w 326"/>
                <a:gd name="T63" fmla="*/ 403 h 540"/>
                <a:gd name="T64" fmla="*/ 184 w 326"/>
                <a:gd name="T65" fmla="*/ 401 h 540"/>
                <a:gd name="T66" fmla="*/ 189 w 326"/>
                <a:gd name="T67" fmla="*/ 388 h 540"/>
                <a:gd name="T68" fmla="*/ 198 w 326"/>
                <a:gd name="T69" fmla="*/ 386 h 540"/>
                <a:gd name="T70" fmla="*/ 197 w 326"/>
                <a:gd name="T71" fmla="*/ 409 h 540"/>
                <a:gd name="T72" fmla="*/ 191 w 326"/>
                <a:gd name="T73" fmla="*/ 431 h 540"/>
                <a:gd name="T74" fmla="*/ 200 w 326"/>
                <a:gd name="T75" fmla="*/ 442 h 540"/>
                <a:gd name="T76" fmla="*/ 211 w 326"/>
                <a:gd name="T77" fmla="*/ 452 h 540"/>
                <a:gd name="T78" fmla="*/ 219 w 326"/>
                <a:gd name="T79" fmla="*/ 465 h 540"/>
                <a:gd name="T80" fmla="*/ 223 w 326"/>
                <a:gd name="T81" fmla="*/ 472 h 540"/>
                <a:gd name="T82" fmla="*/ 228 w 326"/>
                <a:gd name="T83" fmla="*/ 478 h 540"/>
                <a:gd name="T84" fmla="*/ 231 w 326"/>
                <a:gd name="T85" fmla="*/ 483 h 540"/>
                <a:gd name="T86" fmla="*/ 237 w 326"/>
                <a:gd name="T87" fmla="*/ 427 h 540"/>
                <a:gd name="T88" fmla="*/ 246 w 326"/>
                <a:gd name="T89" fmla="*/ 374 h 540"/>
                <a:gd name="T90" fmla="*/ 247 w 326"/>
                <a:gd name="T91" fmla="*/ 344 h 540"/>
                <a:gd name="T92" fmla="*/ 263 w 326"/>
                <a:gd name="T93" fmla="*/ 321 h 540"/>
                <a:gd name="T94" fmla="*/ 252 w 326"/>
                <a:gd name="T95" fmla="*/ 328 h 540"/>
                <a:gd name="T96" fmla="*/ 240 w 326"/>
                <a:gd name="T97" fmla="*/ 323 h 540"/>
                <a:gd name="T98" fmla="*/ 238 w 326"/>
                <a:gd name="T99" fmla="*/ 329 h 540"/>
                <a:gd name="T100" fmla="*/ 242 w 326"/>
                <a:gd name="T101" fmla="*/ 325 h 540"/>
                <a:gd name="T102" fmla="*/ 233 w 326"/>
                <a:gd name="T103" fmla="*/ 334 h 540"/>
                <a:gd name="T104" fmla="*/ 230 w 326"/>
                <a:gd name="T105" fmla="*/ 319 h 540"/>
                <a:gd name="T106" fmla="*/ 240 w 326"/>
                <a:gd name="T107" fmla="*/ 307 h 540"/>
                <a:gd name="T108" fmla="*/ 246 w 326"/>
                <a:gd name="T109" fmla="*/ 307 h 540"/>
                <a:gd name="T110" fmla="*/ 264 w 326"/>
                <a:gd name="T111" fmla="*/ 273 h 540"/>
                <a:gd name="T112" fmla="*/ 261 w 326"/>
                <a:gd name="T113" fmla="*/ 27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" h="540">
                  <a:moveTo>
                    <a:pt x="261" y="279"/>
                  </a:moveTo>
                  <a:lnTo>
                    <a:pt x="260" y="279"/>
                  </a:lnTo>
                  <a:lnTo>
                    <a:pt x="259" y="276"/>
                  </a:lnTo>
                  <a:lnTo>
                    <a:pt x="257" y="277"/>
                  </a:lnTo>
                  <a:lnTo>
                    <a:pt x="255" y="276"/>
                  </a:lnTo>
                  <a:lnTo>
                    <a:pt x="255" y="279"/>
                  </a:lnTo>
                  <a:lnTo>
                    <a:pt x="254" y="280"/>
                  </a:lnTo>
                  <a:lnTo>
                    <a:pt x="253" y="281"/>
                  </a:lnTo>
                  <a:lnTo>
                    <a:pt x="252" y="280"/>
                  </a:lnTo>
                  <a:lnTo>
                    <a:pt x="252" y="279"/>
                  </a:lnTo>
                  <a:lnTo>
                    <a:pt x="251" y="277"/>
                  </a:lnTo>
                  <a:lnTo>
                    <a:pt x="249" y="277"/>
                  </a:lnTo>
                  <a:lnTo>
                    <a:pt x="247" y="278"/>
                  </a:lnTo>
                  <a:lnTo>
                    <a:pt x="246" y="276"/>
                  </a:lnTo>
                  <a:lnTo>
                    <a:pt x="245" y="276"/>
                  </a:lnTo>
                  <a:lnTo>
                    <a:pt x="244" y="279"/>
                  </a:lnTo>
                  <a:lnTo>
                    <a:pt x="242" y="279"/>
                  </a:lnTo>
                  <a:lnTo>
                    <a:pt x="237" y="282"/>
                  </a:lnTo>
                  <a:lnTo>
                    <a:pt x="235" y="283"/>
                  </a:lnTo>
                  <a:lnTo>
                    <a:pt x="234" y="285"/>
                  </a:lnTo>
                  <a:lnTo>
                    <a:pt x="232" y="287"/>
                  </a:lnTo>
                  <a:lnTo>
                    <a:pt x="232" y="292"/>
                  </a:lnTo>
                  <a:lnTo>
                    <a:pt x="229" y="291"/>
                  </a:lnTo>
                  <a:lnTo>
                    <a:pt x="229" y="289"/>
                  </a:lnTo>
                  <a:lnTo>
                    <a:pt x="229" y="288"/>
                  </a:lnTo>
                  <a:lnTo>
                    <a:pt x="229" y="286"/>
                  </a:lnTo>
                  <a:lnTo>
                    <a:pt x="223" y="283"/>
                  </a:lnTo>
                  <a:lnTo>
                    <a:pt x="222" y="280"/>
                  </a:lnTo>
                  <a:lnTo>
                    <a:pt x="223" y="278"/>
                  </a:lnTo>
                  <a:lnTo>
                    <a:pt x="222" y="275"/>
                  </a:lnTo>
                  <a:lnTo>
                    <a:pt x="223" y="273"/>
                  </a:lnTo>
                  <a:lnTo>
                    <a:pt x="224" y="272"/>
                  </a:lnTo>
                  <a:lnTo>
                    <a:pt x="228" y="271"/>
                  </a:lnTo>
                  <a:lnTo>
                    <a:pt x="231" y="271"/>
                  </a:lnTo>
                  <a:lnTo>
                    <a:pt x="231" y="272"/>
                  </a:lnTo>
                  <a:lnTo>
                    <a:pt x="230" y="273"/>
                  </a:lnTo>
                  <a:lnTo>
                    <a:pt x="229" y="276"/>
                  </a:lnTo>
                  <a:lnTo>
                    <a:pt x="229" y="279"/>
                  </a:lnTo>
                  <a:lnTo>
                    <a:pt x="230" y="279"/>
                  </a:lnTo>
                  <a:lnTo>
                    <a:pt x="232" y="277"/>
                  </a:lnTo>
                  <a:lnTo>
                    <a:pt x="233" y="275"/>
                  </a:lnTo>
                  <a:lnTo>
                    <a:pt x="233" y="270"/>
                  </a:lnTo>
                  <a:lnTo>
                    <a:pt x="234" y="268"/>
                  </a:lnTo>
                  <a:lnTo>
                    <a:pt x="235" y="265"/>
                  </a:lnTo>
                  <a:lnTo>
                    <a:pt x="237" y="261"/>
                  </a:lnTo>
                  <a:lnTo>
                    <a:pt x="237" y="256"/>
                  </a:lnTo>
                  <a:lnTo>
                    <a:pt x="240" y="255"/>
                  </a:lnTo>
                  <a:lnTo>
                    <a:pt x="242" y="255"/>
                  </a:lnTo>
                  <a:lnTo>
                    <a:pt x="242" y="253"/>
                  </a:lnTo>
                  <a:lnTo>
                    <a:pt x="244" y="250"/>
                  </a:lnTo>
                  <a:lnTo>
                    <a:pt x="245" y="248"/>
                  </a:lnTo>
                  <a:lnTo>
                    <a:pt x="244" y="247"/>
                  </a:lnTo>
                  <a:lnTo>
                    <a:pt x="243" y="246"/>
                  </a:lnTo>
                  <a:lnTo>
                    <a:pt x="243" y="243"/>
                  </a:lnTo>
                  <a:lnTo>
                    <a:pt x="242" y="241"/>
                  </a:lnTo>
                  <a:lnTo>
                    <a:pt x="241" y="238"/>
                  </a:lnTo>
                  <a:lnTo>
                    <a:pt x="243" y="236"/>
                  </a:lnTo>
                  <a:lnTo>
                    <a:pt x="247" y="245"/>
                  </a:lnTo>
                  <a:lnTo>
                    <a:pt x="249" y="248"/>
                  </a:lnTo>
                  <a:lnTo>
                    <a:pt x="249" y="250"/>
                  </a:lnTo>
                  <a:lnTo>
                    <a:pt x="246" y="255"/>
                  </a:lnTo>
                  <a:lnTo>
                    <a:pt x="245" y="263"/>
                  </a:lnTo>
                  <a:lnTo>
                    <a:pt x="246" y="264"/>
                  </a:lnTo>
                  <a:lnTo>
                    <a:pt x="247" y="260"/>
                  </a:lnTo>
                  <a:lnTo>
                    <a:pt x="249" y="259"/>
                  </a:lnTo>
                  <a:lnTo>
                    <a:pt x="251" y="253"/>
                  </a:lnTo>
                  <a:lnTo>
                    <a:pt x="252" y="250"/>
                  </a:lnTo>
                  <a:lnTo>
                    <a:pt x="252" y="247"/>
                  </a:lnTo>
                  <a:lnTo>
                    <a:pt x="249" y="241"/>
                  </a:lnTo>
                  <a:lnTo>
                    <a:pt x="247" y="238"/>
                  </a:lnTo>
                  <a:lnTo>
                    <a:pt x="245" y="234"/>
                  </a:lnTo>
                  <a:lnTo>
                    <a:pt x="246" y="216"/>
                  </a:lnTo>
                  <a:lnTo>
                    <a:pt x="247" y="212"/>
                  </a:lnTo>
                  <a:lnTo>
                    <a:pt x="248" y="203"/>
                  </a:lnTo>
                  <a:lnTo>
                    <a:pt x="249" y="202"/>
                  </a:lnTo>
                  <a:lnTo>
                    <a:pt x="252" y="200"/>
                  </a:lnTo>
                  <a:lnTo>
                    <a:pt x="254" y="198"/>
                  </a:lnTo>
                  <a:lnTo>
                    <a:pt x="258" y="190"/>
                  </a:lnTo>
                  <a:lnTo>
                    <a:pt x="261" y="186"/>
                  </a:lnTo>
                  <a:lnTo>
                    <a:pt x="264" y="172"/>
                  </a:lnTo>
                  <a:lnTo>
                    <a:pt x="266" y="166"/>
                  </a:lnTo>
                  <a:lnTo>
                    <a:pt x="273" y="153"/>
                  </a:lnTo>
                  <a:lnTo>
                    <a:pt x="274" y="150"/>
                  </a:lnTo>
                  <a:lnTo>
                    <a:pt x="291" y="135"/>
                  </a:lnTo>
                  <a:lnTo>
                    <a:pt x="297" y="127"/>
                  </a:lnTo>
                  <a:lnTo>
                    <a:pt x="297" y="123"/>
                  </a:lnTo>
                  <a:lnTo>
                    <a:pt x="300" y="118"/>
                  </a:lnTo>
                  <a:lnTo>
                    <a:pt x="303" y="115"/>
                  </a:lnTo>
                  <a:lnTo>
                    <a:pt x="304" y="112"/>
                  </a:lnTo>
                  <a:lnTo>
                    <a:pt x="307" y="110"/>
                  </a:lnTo>
                  <a:lnTo>
                    <a:pt x="310" y="103"/>
                  </a:lnTo>
                  <a:lnTo>
                    <a:pt x="319" y="91"/>
                  </a:lnTo>
                  <a:lnTo>
                    <a:pt x="319" y="89"/>
                  </a:lnTo>
                  <a:lnTo>
                    <a:pt x="318" y="88"/>
                  </a:lnTo>
                  <a:lnTo>
                    <a:pt x="318" y="83"/>
                  </a:lnTo>
                  <a:lnTo>
                    <a:pt x="318" y="80"/>
                  </a:lnTo>
                  <a:lnTo>
                    <a:pt x="320" y="78"/>
                  </a:lnTo>
                  <a:lnTo>
                    <a:pt x="320" y="76"/>
                  </a:lnTo>
                  <a:lnTo>
                    <a:pt x="320" y="74"/>
                  </a:lnTo>
                  <a:lnTo>
                    <a:pt x="320" y="71"/>
                  </a:lnTo>
                  <a:lnTo>
                    <a:pt x="319" y="69"/>
                  </a:lnTo>
                  <a:lnTo>
                    <a:pt x="319" y="65"/>
                  </a:lnTo>
                  <a:lnTo>
                    <a:pt x="318" y="64"/>
                  </a:lnTo>
                  <a:lnTo>
                    <a:pt x="318" y="60"/>
                  </a:lnTo>
                  <a:lnTo>
                    <a:pt x="319" y="61"/>
                  </a:lnTo>
                  <a:lnTo>
                    <a:pt x="321" y="60"/>
                  </a:lnTo>
                  <a:lnTo>
                    <a:pt x="321" y="58"/>
                  </a:lnTo>
                  <a:lnTo>
                    <a:pt x="320" y="56"/>
                  </a:lnTo>
                  <a:lnTo>
                    <a:pt x="319" y="58"/>
                  </a:lnTo>
                  <a:lnTo>
                    <a:pt x="317" y="58"/>
                  </a:lnTo>
                  <a:lnTo>
                    <a:pt x="316" y="58"/>
                  </a:lnTo>
                  <a:lnTo>
                    <a:pt x="318" y="53"/>
                  </a:lnTo>
                  <a:lnTo>
                    <a:pt x="316" y="52"/>
                  </a:lnTo>
                  <a:lnTo>
                    <a:pt x="315" y="51"/>
                  </a:lnTo>
                  <a:lnTo>
                    <a:pt x="315" y="49"/>
                  </a:lnTo>
                  <a:lnTo>
                    <a:pt x="320" y="49"/>
                  </a:lnTo>
                  <a:lnTo>
                    <a:pt x="322" y="50"/>
                  </a:lnTo>
                  <a:lnTo>
                    <a:pt x="322" y="52"/>
                  </a:lnTo>
                  <a:lnTo>
                    <a:pt x="321" y="53"/>
                  </a:lnTo>
                  <a:lnTo>
                    <a:pt x="322" y="55"/>
                  </a:lnTo>
                  <a:lnTo>
                    <a:pt x="323" y="55"/>
                  </a:lnTo>
                  <a:lnTo>
                    <a:pt x="323" y="53"/>
                  </a:lnTo>
                  <a:lnTo>
                    <a:pt x="325" y="50"/>
                  </a:lnTo>
                  <a:lnTo>
                    <a:pt x="325" y="46"/>
                  </a:lnTo>
                  <a:lnTo>
                    <a:pt x="315" y="46"/>
                  </a:lnTo>
                  <a:lnTo>
                    <a:pt x="315" y="41"/>
                  </a:lnTo>
                  <a:lnTo>
                    <a:pt x="313" y="40"/>
                  </a:lnTo>
                  <a:lnTo>
                    <a:pt x="315" y="36"/>
                  </a:lnTo>
                  <a:lnTo>
                    <a:pt x="313" y="36"/>
                  </a:lnTo>
                  <a:lnTo>
                    <a:pt x="312" y="35"/>
                  </a:lnTo>
                  <a:lnTo>
                    <a:pt x="311" y="33"/>
                  </a:lnTo>
                  <a:lnTo>
                    <a:pt x="310" y="30"/>
                  </a:lnTo>
                  <a:lnTo>
                    <a:pt x="307" y="28"/>
                  </a:lnTo>
                  <a:lnTo>
                    <a:pt x="303" y="27"/>
                  </a:lnTo>
                  <a:lnTo>
                    <a:pt x="303" y="26"/>
                  </a:lnTo>
                  <a:lnTo>
                    <a:pt x="301" y="25"/>
                  </a:lnTo>
                  <a:lnTo>
                    <a:pt x="300" y="23"/>
                  </a:lnTo>
                  <a:lnTo>
                    <a:pt x="300" y="20"/>
                  </a:lnTo>
                  <a:lnTo>
                    <a:pt x="299" y="16"/>
                  </a:lnTo>
                  <a:lnTo>
                    <a:pt x="297" y="14"/>
                  </a:lnTo>
                  <a:lnTo>
                    <a:pt x="294" y="13"/>
                  </a:lnTo>
                  <a:lnTo>
                    <a:pt x="285" y="9"/>
                  </a:lnTo>
                  <a:lnTo>
                    <a:pt x="281" y="5"/>
                  </a:lnTo>
                  <a:lnTo>
                    <a:pt x="281" y="3"/>
                  </a:lnTo>
                  <a:lnTo>
                    <a:pt x="259" y="0"/>
                  </a:lnTo>
                  <a:lnTo>
                    <a:pt x="255" y="2"/>
                  </a:lnTo>
                  <a:lnTo>
                    <a:pt x="252" y="4"/>
                  </a:lnTo>
                  <a:lnTo>
                    <a:pt x="251" y="6"/>
                  </a:lnTo>
                  <a:lnTo>
                    <a:pt x="248" y="8"/>
                  </a:lnTo>
                  <a:lnTo>
                    <a:pt x="242" y="13"/>
                  </a:lnTo>
                  <a:lnTo>
                    <a:pt x="232" y="16"/>
                  </a:lnTo>
                  <a:lnTo>
                    <a:pt x="226" y="15"/>
                  </a:lnTo>
                  <a:lnTo>
                    <a:pt x="223" y="17"/>
                  </a:lnTo>
                  <a:lnTo>
                    <a:pt x="222" y="19"/>
                  </a:lnTo>
                  <a:lnTo>
                    <a:pt x="222" y="20"/>
                  </a:lnTo>
                  <a:lnTo>
                    <a:pt x="221" y="22"/>
                  </a:lnTo>
                  <a:lnTo>
                    <a:pt x="222" y="23"/>
                  </a:lnTo>
                  <a:lnTo>
                    <a:pt x="224" y="22"/>
                  </a:lnTo>
                  <a:lnTo>
                    <a:pt x="227" y="18"/>
                  </a:lnTo>
                  <a:lnTo>
                    <a:pt x="232" y="20"/>
                  </a:lnTo>
                  <a:lnTo>
                    <a:pt x="241" y="20"/>
                  </a:lnTo>
                  <a:lnTo>
                    <a:pt x="246" y="19"/>
                  </a:lnTo>
                  <a:lnTo>
                    <a:pt x="247" y="17"/>
                  </a:lnTo>
                  <a:lnTo>
                    <a:pt x="249" y="16"/>
                  </a:lnTo>
                  <a:lnTo>
                    <a:pt x="249" y="15"/>
                  </a:lnTo>
                  <a:lnTo>
                    <a:pt x="250" y="12"/>
                  </a:lnTo>
                  <a:lnTo>
                    <a:pt x="254" y="13"/>
                  </a:lnTo>
                  <a:lnTo>
                    <a:pt x="255" y="12"/>
                  </a:lnTo>
                  <a:lnTo>
                    <a:pt x="257" y="12"/>
                  </a:lnTo>
                  <a:lnTo>
                    <a:pt x="258" y="11"/>
                  </a:lnTo>
                  <a:lnTo>
                    <a:pt x="259" y="10"/>
                  </a:lnTo>
                  <a:lnTo>
                    <a:pt x="261" y="10"/>
                  </a:lnTo>
                  <a:lnTo>
                    <a:pt x="264" y="15"/>
                  </a:lnTo>
                  <a:lnTo>
                    <a:pt x="261" y="16"/>
                  </a:lnTo>
                  <a:lnTo>
                    <a:pt x="261" y="19"/>
                  </a:lnTo>
                  <a:lnTo>
                    <a:pt x="260" y="23"/>
                  </a:lnTo>
                  <a:lnTo>
                    <a:pt x="261" y="25"/>
                  </a:lnTo>
                  <a:lnTo>
                    <a:pt x="261" y="27"/>
                  </a:lnTo>
                  <a:lnTo>
                    <a:pt x="258" y="28"/>
                  </a:lnTo>
                  <a:lnTo>
                    <a:pt x="256" y="29"/>
                  </a:lnTo>
                  <a:lnTo>
                    <a:pt x="251" y="28"/>
                  </a:lnTo>
                  <a:lnTo>
                    <a:pt x="249" y="29"/>
                  </a:lnTo>
                  <a:lnTo>
                    <a:pt x="247" y="30"/>
                  </a:lnTo>
                  <a:lnTo>
                    <a:pt x="243" y="30"/>
                  </a:lnTo>
                  <a:lnTo>
                    <a:pt x="241" y="33"/>
                  </a:lnTo>
                  <a:lnTo>
                    <a:pt x="240" y="33"/>
                  </a:lnTo>
                  <a:lnTo>
                    <a:pt x="238" y="33"/>
                  </a:lnTo>
                  <a:lnTo>
                    <a:pt x="235" y="30"/>
                  </a:lnTo>
                  <a:lnTo>
                    <a:pt x="233" y="31"/>
                  </a:lnTo>
                  <a:lnTo>
                    <a:pt x="231" y="33"/>
                  </a:lnTo>
                  <a:lnTo>
                    <a:pt x="227" y="33"/>
                  </a:lnTo>
                  <a:lnTo>
                    <a:pt x="224" y="33"/>
                  </a:lnTo>
                  <a:lnTo>
                    <a:pt x="223" y="35"/>
                  </a:lnTo>
                  <a:lnTo>
                    <a:pt x="221" y="35"/>
                  </a:lnTo>
                  <a:lnTo>
                    <a:pt x="226" y="79"/>
                  </a:lnTo>
                  <a:lnTo>
                    <a:pt x="175" y="162"/>
                  </a:lnTo>
                  <a:lnTo>
                    <a:pt x="108" y="215"/>
                  </a:lnTo>
                  <a:lnTo>
                    <a:pt x="104" y="217"/>
                  </a:lnTo>
                  <a:lnTo>
                    <a:pt x="103" y="218"/>
                  </a:lnTo>
                  <a:lnTo>
                    <a:pt x="80" y="236"/>
                  </a:lnTo>
                  <a:lnTo>
                    <a:pt x="53" y="257"/>
                  </a:lnTo>
                  <a:lnTo>
                    <a:pt x="41" y="265"/>
                  </a:lnTo>
                  <a:lnTo>
                    <a:pt x="36" y="269"/>
                  </a:lnTo>
                  <a:lnTo>
                    <a:pt x="0" y="296"/>
                  </a:lnTo>
                  <a:lnTo>
                    <a:pt x="4" y="304"/>
                  </a:lnTo>
                  <a:lnTo>
                    <a:pt x="16" y="321"/>
                  </a:lnTo>
                  <a:lnTo>
                    <a:pt x="23" y="334"/>
                  </a:lnTo>
                  <a:lnTo>
                    <a:pt x="29" y="347"/>
                  </a:lnTo>
                  <a:lnTo>
                    <a:pt x="35" y="364"/>
                  </a:lnTo>
                  <a:lnTo>
                    <a:pt x="39" y="382"/>
                  </a:lnTo>
                  <a:lnTo>
                    <a:pt x="53" y="527"/>
                  </a:lnTo>
                  <a:lnTo>
                    <a:pt x="53" y="534"/>
                  </a:lnTo>
                  <a:lnTo>
                    <a:pt x="70" y="532"/>
                  </a:lnTo>
                  <a:lnTo>
                    <a:pt x="66" y="529"/>
                  </a:lnTo>
                  <a:lnTo>
                    <a:pt x="67" y="528"/>
                  </a:lnTo>
                  <a:lnTo>
                    <a:pt x="75" y="528"/>
                  </a:lnTo>
                  <a:lnTo>
                    <a:pt x="86" y="532"/>
                  </a:lnTo>
                  <a:lnTo>
                    <a:pt x="92" y="537"/>
                  </a:lnTo>
                  <a:lnTo>
                    <a:pt x="92" y="539"/>
                  </a:lnTo>
                  <a:lnTo>
                    <a:pt x="99" y="539"/>
                  </a:lnTo>
                  <a:lnTo>
                    <a:pt x="99" y="533"/>
                  </a:lnTo>
                  <a:lnTo>
                    <a:pt x="105" y="529"/>
                  </a:lnTo>
                  <a:lnTo>
                    <a:pt x="110" y="521"/>
                  </a:lnTo>
                  <a:lnTo>
                    <a:pt x="109" y="514"/>
                  </a:lnTo>
                  <a:lnTo>
                    <a:pt x="115" y="507"/>
                  </a:lnTo>
                  <a:lnTo>
                    <a:pt x="117" y="499"/>
                  </a:lnTo>
                  <a:lnTo>
                    <a:pt x="133" y="469"/>
                  </a:lnTo>
                  <a:lnTo>
                    <a:pt x="136" y="457"/>
                  </a:lnTo>
                  <a:lnTo>
                    <a:pt x="141" y="452"/>
                  </a:lnTo>
                  <a:lnTo>
                    <a:pt x="151" y="451"/>
                  </a:lnTo>
                  <a:lnTo>
                    <a:pt x="154" y="451"/>
                  </a:lnTo>
                  <a:lnTo>
                    <a:pt x="158" y="448"/>
                  </a:lnTo>
                  <a:lnTo>
                    <a:pt x="162" y="444"/>
                  </a:lnTo>
                  <a:lnTo>
                    <a:pt x="169" y="442"/>
                  </a:lnTo>
                  <a:lnTo>
                    <a:pt x="169" y="440"/>
                  </a:lnTo>
                  <a:lnTo>
                    <a:pt x="169" y="439"/>
                  </a:lnTo>
                  <a:lnTo>
                    <a:pt x="170" y="436"/>
                  </a:lnTo>
                  <a:lnTo>
                    <a:pt x="173" y="430"/>
                  </a:lnTo>
                  <a:lnTo>
                    <a:pt x="176" y="423"/>
                  </a:lnTo>
                  <a:lnTo>
                    <a:pt x="177" y="419"/>
                  </a:lnTo>
                  <a:lnTo>
                    <a:pt x="177" y="417"/>
                  </a:lnTo>
                  <a:lnTo>
                    <a:pt x="179" y="412"/>
                  </a:lnTo>
                  <a:lnTo>
                    <a:pt x="180" y="409"/>
                  </a:lnTo>
                  <a:lnTo>
                    <a:pt x="182" y="409"/>
                  </a:lnTo>
                  <a:lnTo>
                    <a:pt x="180" y="405"/>
                  </a:lnTo>
                  <a:lnTo>
                    <a:pt x="180" y="406"/>
                  </a:lnTo>
                  <a:lnTo>
                    <a:pt x="179" y="407"/>
                  </a:lnTo>
                  <a:lnTo>
                    <a:pt x="177" y="409"/>
                  </a:lnTo>
                  <a:lnTo>
                    <a:pt x="177" y="412"/>
                  </a:lnTo>
                  <a:lnTo>
                    <a:pt x="176" y="417"/>
                  </a:lnTo>
                  <a:lnTo>
                    <a:pt x="176" y="412"/>
                  </a:lnTo>
                  <a:lnTo>
                    <a:pt x="175" y="409"/>
                  </a:lnTo>
                  <a:lnTo>
                    <a:pt x="177" y="406"/>
                  </a:lnTo>
                  <a:lnTo>
                    <a:pt x="178" y="404"/>
                  </a:lnTo>
                  <a:lnTo>
                    <a:pt x="178" y="402"/>
                  </a:lnTo>
                  <a:lnTo>
                    <a:pt x="173" y="403"/>
                  </a:lnTo>
                  <a:lnTo>
                    <a:pt x="171" y="405"/>
                  </a:lnTo>
                  <a:lnTo>
                    <a:pt x="172" y="406"/>
                  </a:lnTo>
                  <a:lnTo>
                    <a:pt x="173" y="408"/>
                  </a:lnTo>
                  <a:lnTo>
                    <a:pt x="167" y="409"/>
                  </a:lnTo>
                  <a:lnTo>
                    <a:pt x="165" y="411"/>
                  </a:lnTo>
                  <a:lnTo>
                    <a:pt x="163" y="416"/>
                  </a:lnTo>
                  <a:lnTo>
                    <a:pt x="162" y="416"/>
                  </a:lnTo>
                  <a:lnTo>
                    <a:pt x="161" y="415"/>
                  </a:lnTo>
                  <a:lnTo>
                    <a:pt x="163" y="409"/>
                  </a:lnTo>
                  <a:lnTo>
                    <a:pt x="163" y="407"/>
                  </a:lnTo>
                  <a:lnTo>
                    <a:pt x="163" y="406"/>
                  </a:lnTo>
                  <a:lnTo>
                    <a:pt x="166" y="401"/>
                  </a:lnTo>
                  <a:lnTo>
                    <a:pt x="167" y="399"/>
                  </a:lnTo>
                  <a:lnTo>
                    <a:pt x="167" y="398"/>
                  </a:lnTo>
                  <a:lnTo>
                    <a:pt x="167" y="395"/>
                  </a:lnTo>
                  <a:lnTo>
                    <a:pt x="167" y="392"/>
                  </a:lnTo>
                  <a:lnTo>
                    <a:pt x="168" y="391"/>
                  </a:lnTo>
                  <a:lnTo>
                    <a:pt x="172" y="386"/>
                  </a:lnTo>
                  <a:lnTo>
                    <a:pt x="175" y="385"/>
                  </a:lnTo>
                  <a:lnTo>
                    <a:pt x="177" y="374"/>
                  </a:lnTo>
                  <a:lnTo>
                    <a:pt x="177" y="379"/>
                  </a:lnTo>
                  <a:lnTo>
                    <a:pt x="177" y="381"/>
                  </a:lnTo>
                  <a:lnTo>
                    <a:pt x="177" y="382"/>
                  </a:lnTo>
                  <a:lnTo>
                    <a:pt x="177" y="385"/>
                  </a:lnTo>
                  <a:lnTo>
                    <a:pt x="175" y="387"/>
                  </a:lnTo>
                  <a:lnTo>
                    <a:pt x="170" y="393"/>
                  </a:lnTo>
                  <a:lnTo>
                    <a:pt x="170" y="395"/>
                  </a:lnTo>
                  <a:lnTo>
                    <a:pt x="168" y="401"/>
                  </a:lnTo>
                  <a:lnTo>
                    <a:pt x="165" y="409"/>
                  </a:lnTo>
                  <a:lnTo>
                    <a:pt x="167" y="409"/>
                  </a:lnTo>
                  <a:lnTo>
                    <a:pt x="167" y="408"/>
                  </a:lnTo>
                  <a:lnTo>
                    <a:pt x="170" y="403"/>
                  </a:lnTo>
                  <a:lnTo>
                    <a:pt x="171" y="402"/>
                  </a:lnTo>
                  <a:lnTo>
                    <a:pt x="174" y="401"/>
                  </a:lnTo>
                  <a:lnTo>
                    <a:pt x="179" y="401"/>
                  </a:lnTo>
                  <a:lnTo>
                    <a:pt x="180" y="400"/>
                  </a:lnTo>
                  <a:lnTo>
                    <a:pt x="182" y="394"/>
                  </a:lnTo>
                  <a:lnTo>
                    <a:pt x="183" y="392"/>
                  </a:lnTo>
                  <a:lnTo>
                    <a:pt x="183" y="397"/>
                  </a:lnTo>
                  <a:lnTo>
                    <a:pt x="182" y="400"/>
                  </a:lnTo>
                  <a:lnTo>
                    <a:pt x="184" y="401"/>
                  </a:lnTo>
                  <a:lnTo>
                    <a:pt x="186" y="401"/>
                  </a:lnTo>
                  <a:lnTo>
                    <a:pt x="186" y="399"/>
                  </a:lnTo>
                  <a:lnTo>
                    <a:pt x="187" y="399"/>
                  </a:lnTo>
                  <a:lnTo>
                    <a:pt x="186" y="397"/>
                  </a:lnTo>
                  <a:lnTo>
                    <a:pt x="186" y="395"/>
                  </a:lnTo>
                  <a:lnTo>
                    <a:pt x="187" y="393"/>
                  </a:lnTo>
                  <a:lnTo>
                    <a:pt x="187" y="390"/>
                  </a:lnTo>
                  <a:lnTo>
                    <a:pt x="187" y="388"/>
                  </a:lnTo>
                  <a:lnTo>
                    <a:pt x="189" y="388"/>
                  </a:lnTo>
                  <a:lnTo>
                    <a:pt x="190" y="386"/>
                  </a:lnTo>
                  <a:lnTo>
                    <a:pt x="190" y="385"/>
                  </a:lnTo>
                  <a:lnTo>
                    <a:pt x="191" y="381"/>
                  </a:lnTo>
                  <a:lnTo>
                    <a:pt x="193" y="380"/>
                  </a:lnTo>
                  <a:lnTo>
                    <a:pt x="193" y="376"/>
                  </a:lnTo>
                  <a:lnTo>
                    <a:pt x="196" y="376"/>
                  </a:lnTo>
                  <a:lnTo>
                    <a:pt x="196" y="381"/>
                  </a:lnTo>
                  <a:lnTo>
                    <a:pt x="200" y="383"/>
                  </a:lnTo>
                  <a:lnTo>
                    <a:pt x="198" y="386"/>
                  </a:lnTo>
                  <a:lnTo>
                    <a:pt x="199" y="388"/>
                  </a:lnTo>
                  <a:lnTo>
                    <a:pt x="200" y="390"/>
                  </a:lnTo>
                  <a:lnTo>
                    <a:pt x="202" y="397"/>
                  </a:lnTo>
                  <a:lnTo>
                    <a:pt x="201" y="399"/>
                  </a:lnTo>
                  <a:lnTo>
                    <a:pt x="201" y="400"/>
                  </a:lnTo>
                  <a:lnTo>
                    <a:pt x="200" y="403"/>
                  </a:lnTo>
                  <a:lnTo>
                    <a:pt x="197" y="406"/>
                  </a:lnTo>
                  <a:lnTo>
                    <a:pt x="196" y="407"/>
                  </a:lnTo>
                  <a:lnTo>
                    <a:pt x="197" y="409"/>
                  </a:lnTo>
                  <a:lnTo>
                    <a:pt x="198" y="412"/>
                  </a:lnTo>
                  <a:lnTo>
                    <a:pt x="197" y="416"/>
                  </a:lnTo>
                  <a:lnTo>
                    <a:pt x="196" y="417"/>
                  </a:lnTo>
                  <a:lnTo>
                    <a:pt x="195" y="420"/>
                  </a:lnTo>
                  <a:lnTo>
                    <a:pt x="192" y="424"/>
                  </a:lnTo>
                  <a:lnTo>
                    <a:pt x="192" y="426"/>
                  </a:lnTo>
                  <a:lnTo>
                    <a:pt x="192" y="428"/>
                  </a:lnTo>
                  <a:lnTo>
                    <a:pt x="190" y="429"/>
                  </a:lnTo>
                  <a:lnTo>
                    <a:pt x="191" y="431"/>
                  </a:lnTo>
                  <a:lnTo>
                    <a:pt x="190" y="433"/>
                  </a:lnTo>
                  <a:lnTo>
                    <a:pt x="189" y="433"/>
                  </a:lnTo>
                  <a:lnTo>
                    <a:pt x="189" y="436"/>
                  </a:lnTo>
                  <a:lnTo>
                    <a:pt x="187" y="440"/>
                  </a:lnTo>
                  <a:lnTo>
                    <a:pt x="188" y="441"/>
                  </a:lnTo>
                  <a:lnTo>
                    <a:pt x="190" y="440"/>
                  </a:lnTo>
                  <a:lnTo>
                    <a:pt x="194" y="439"/>
                  </a:lnTo>
                  <a:lnTo>
                    <a:pt x="195" y="440"/>
                  </a:lnTo>
                  <a:lnTo>
                    <a:pt x="200" y="442"/>
                  </a:lnTo>
                  <a:lnTo>
                    <a:pt x="201" y="442"/>
                  </a:lnTo>
                  <a:lnTo>
                    <a:pt x="203" y="443"/>
                  </a:lnTo>
                  <a:lnTo>
                    <a:pt x="207" y="442"/>
                  </a:lnTo>
                  <a:lnTo>
                    <a:pt x="212" y="443"/>
                  </a:lnTo>
                  <a:lnTo>
                    <a:pt x="212" y="445"/>
                  </a:lnTo>
                  <a:lnTo>
                    <a:pt x="212" y="447"/>
                  </a:lnTo>
                  <a:lnTo>
                    <a:pt x="211" y="448"/>
                  </a:lnTo>
                  <a:lnTo>
                    <a:pt x="211" y="449"/>
                  </a:lnTo>
                  <a:lnTo>
                    <a:pt x="211" y="452"/>
                  </a:lnTo>
                  <a:lnTo>
                    <a:pt x="212" y="454"/>
                  </a:lnTo>
                  <a:lnTo>
                    <a:pt x="214" y="453"/>
                  </a:lnTo>
                  <a:lnTo>
                    <a:pt x="216" y="454"/>
                  </a:lnTo>
                  <a:lnTo>
                    <a:pt x="217" y="456"/>
                  </a:lnTo>
                  <a:lnTo>
                    <a:pt x="219" y="456"/>
                  </a:lnTo>
                  <a:lnTo>
                    <a:pt x="219" y="458"/>
                  </a:lnTo>
                  <a:lnTo>
                    <a:pt x="220" y="460"/>
                  </a:lnTo>
                  <a:lnTo>
                    <a:pt x="219" y="461"/>
                  </a:lnTo>
                  <a:lnTo>
                    <a:pt x="219" y="465"/>
                  </a:lnTo>
                  <a:lnTo>
                    <a:pt x="218" y="467"/>
                  </a:lnTo>
                  <a:lnTo>
                    <a:pt x="220" y="468"/>
                  </a:lnTo>
                  <a:lnTo>
                    <a:pt x="222" y="466"/>
                  </a:lnTo>
                  <a:lnTo>
                    <a:pt x="222" y="464"/>
                  </a:lnTo>
                  <a:lnTo>
                    <a:pt x="223" y="463"/>
                  </a:lnTo>
                  <a:lnTo>
                    <a:pt x="223" y="466"/>
                  </a:lnTo>
                  <a:lnTo>
                    <a:pt x="222" y="468"/>
                  </a:lnTo>
                  <a:lnTo>
                    <a:pt x="222" y="469"/>
                  </a:lnTo>
                  <a:lnTo>
                    <a:pt x="223" y="472"/>
                  </a:lnTo>
                  <a:lnTo>
                    <a:pt x="223" y="474"/>
                  </a:lnTo>
                  <a:lnTo>
                    <a:pt x="223" y="476"/>
                  </a:lnTo>
                  <a:lnTo>
                    <a:pt x="222" y="476"/>
                  </a:lnTo>
                  <a:lnTo>
                    <a:pt x="222" y="480"/>
                  </a:lnTo>
                  <a:lnTo>
                    <a:pt x="223" y="480"/>
                  </a:lnTo>
                  <a:lnTo>
                    <a:pt x="225" y="479"/>
                  </a:lnTo>
                  <a:lnTo>
                    <a:pt x="225" y="478"/>
                  </a:lnTo>
                  <a:lnTo>
                    <a:pt x="226" y="476"/>
                  </a:lnTo>
                  <a:lnTo>
                    <a:pt x="228" y="478"/>
                  </a:lnTo>
                  <a:lnTo>
                    <a:pt x="227" y="480"/>
                  </a:lnTo>
                  <a:lnTo>
                    <a:pt x="225" y="480"/>
                  </a:lnTo>
                  <a:lnTo>
                    <a:pt x="224" y="482"/>
                  </a:lnTo>
                  <a:lnTo>
                    <a:pt x="226" y="486"/>
                  </a:lnTo>
                  <a:lnTo>
                    <a:pt x="227" y="484"/>
                  </a:lnTo>
                  <a:lnTo>
                    <a:pt x="226" y="482"/>
                  </a:lnTo>
                  <a:lnTo>
                    <a:pt x="228" y="481"/>
                  </a:lnTo>
                  <a:lnTo>
                    <a:pt x="229" y="483"/>
                  </a:lnTo>
                  <a:lnTo>
                    <a:pt x="231" y="483"/>
                  </a:lnTo>
                  <a:lnTo>
                    <a:pt x="232" y="481"/>
                  </a:lnTo>
                  <a:lnTo>
                    <a:pt x="231" y="480"/>
                  </a:lnTo>
                  <a:lnTo>
                    <a:pt x="231" y="474"/>
                  </a:lnTo>
                  <a:lnTo>
                    <a:pt x="232" y="459"/>
                  </a:lnTo>
                  <a:lnTo>
                    <a:pt x="236" y="453"/>
                  </a:lnTo>
                  <a:lnTo>
                    <a:pt x="237" y="450"/>
                  </a:lnTo>
                  <a:lnTo>
                    <a:pt x="237" y="442"/>
                  </a:lnTo>
                  <a:lnTo>
                    <a:pt x="237" y="438"/>
                  </a:lnTo>
                  <a:lnTo>
                    <a:pt x="237" y="427"/>
                  </a:lnTo>
                  <a:lnTo>
                    <a:pt x="236" y="424"/>
                  </a:lnTo>
                  <a:lnTo>
                    <a:pt x="236" y="423"/>
                  </a:lnTo>
                  <a:lnTo>
                    <a:pt x="238" y="420"/>
                  </a:lnTo>
                  <a:lnTo>
                    <a:pt x="243" y="404"/>
                  </a:lnTo>
                  <a:lnTo>
                    <a:pt x="243" y="400"/>
                  </a:lnTo>
                  <a:lnTo>
                    <a:pt x="244" y="399"/>
                  </a:lnTo>
                  <a:lnTo>
                    <a:pt x="245" y="393"/>
                  </a:lnTo>
                  <a:lnTo>
                    <a:pt x="244" y="380"/>
                  </a:lnTo>
                  <a:lnTo>
                    <a:pt x="246" y="374"/>
                  </a:lnTo>
                  <a:lnTo>
                    <a:pt x="245" y="372"/>
                  </a:lnTo>
                  <a:lnTo>
                    <a:pt x="247" y="368"/>
                  </a:lnTo>
                  <a:lnTo>
                    <a:pt x="246" y="367"/>
                  </a:lnTo>
                  <a:lnTo>
                    <a:pt x="246" y="365"/>
                  </a:lnTo>
                  <a:lnTo>
                    <a:pt x="245" y="364"/>
                  </a:lnTo>
                  <a:lnTo>
                    <a:pt x="244" y="363"/>
                  </a:lnTo>
                  <a:lnTo>
                    <a:pt x="244" y="361"/>
                  </a:lnTo>
                  <a:lnTo>
                    <a:pt x="249" y="355"/>
                  </a:lnTo>
                  <a:lnTo>
                    <a:pt x="247" y="344"/>
                  </a:lnTo>
                  <a:lnTo>
                    <a:pt x="249" y="341"/>
                  </a:lnTo>
                  <a:lnTo>
                    <a:pt x="251" y="340"/>
                  </a:lnTo>
                  <a:lnTo>
                    <a:pt x="251" y="337"/>
                  </a:lnTo>
                  <a:lnTo>
                    <a:pt x="252" y="335"/>
                  </a:lnTo>
                  <a:lnTo>
                    <a:pt x="256" y="331"/>
                  </a:lnTo>
                  <a:lnTo>
                    <a:pt x="258" y="329"/>
                  </a:lnTo>
                  <a:lnTo>
                    <a:pt x="261" y="328"/>
                  </a:lnTo>
                  <a:lnTo>
                    <a:pt x="262" y="324"/>
                  </a:lnTo>
                  <a:lnTo>
                    <a:pt x="263" y="321"/>
                  </a:lnTo>
                  <a:lnTo>
                    <a:pt x="261" y="319"/>
                  </a:lnTo>
                  <a:lnTo>
                    <a:pt x="258" y="319"/>
                  </a:lnTo>
                  <a:lnTo>
                    <a:pt x="257" y="319"/>
                  </a:lnTo>
                  <a:lnTo>
                    <a:pt x="255" y="321"/>
                  </a:lnTo>
                  <a:lnTo>
                    <a:pt x="255" y="323"/>
                  </a:lnTo>
                  <a:lnTo>
                    <a:pt x="255" y="325"/>
                  </a:lnTo>
                  <a:lnTo>
                    <a:pt x="252" y="329"/>
                  </a:lnTo>
                  <a:lnTo>
                    <a:pt x="251" y="329"/>
                  </a:lnTo>
                  <a:lnTo>
                    <a:pt x="252" y="328"/>
                  </a:lnTo>
                  <a:lnTo>
                    <a:pt x="252" y="322"/>
                  </a:lnTo>
                  <a:lnTo>
                    <a:pt x="252" y="318"/>
                  </a:lnTo>
                  <a:lnTo>
                    <a:pt x="251" y="318"/>
                  </a:lnTo>
                  <a:lnTo>
                    <a:pt x="249" y="318"/>
                  </a:lnTo>
                  <a:lnTo>
                    <a:pt x="249" y="320"/>
                  </a:lnTo>
                  <a:lnTo>
                    <a:pt x="247" y="321"/>
                  </a:lnTo>
                  <a:lnTo>
                    <a:pt x="245" y="320"/>
                  </a:lnTo>
                  <a:lnTo>
                    <a:pt x="241" y="320"/>
                  </a:lnTo>
                  <a:lnTo>
                    <a:pt x="240" y="323"/>
                  </a:lnTo>
                  <a:lnTo>
                    <a:pt x="239" y="324"/>
                  </a:lnTo>
                  <a:lnTo>
                    <a:pt x="238" y="325"/>
                  </a:lnTo>
                  <a:lnTo>
                    <a:pt x="238" y="326"/>
                  </a:lnTo>
                  <a:lnTo>
                    <a:pt x="236" y="329"/>
                  </a:lnTo>
                  <a:lnTo>
                    <a:pt x="234" y="330"/>
                  </a:lnTo>
                  <a:lnTo>
                    <a:pt x="234" y="331"/>
                  </a:lnTo>
                  <a:lnTo>
                    <a:pt x="235" y="332"/>
                  </a:lnTo>
                  <a:lnTo>
                    <a:pt x="237" y="331"/>
                  </a:lnTo>
                  <a:lnTo>
                    <a:pt x="238" y="329"/>
                  </a:lnTo>
                  <a:lnTo>
                    <a:pt x="239" y="327"/>
                  </a:lnTo>
                  <a:lnTo>
                    <a:pt x="240" y="325"/>
                  </a:lnTo>
                  <a:lnTo>
                    <a:pt x="240" y="324"/>
                  </a:lnTo>
                  <a:lnTo>
                    <a:pt x="242" y="323"/>
                  </a:lnTo>
                  <a:lnTo>
                    <a:pt x="243" y="321"/>
                  </a:lnTo>
                  <a:lnTo>
                    <a:pt x="245" y="321"/>
                  </a:lnTo>
                  <a:lnTo>
                    <a:pt x="245" y="323"/>
                  </a:lnTo>
                  <a:lnTo>
                    <a:pt x="244" y="323"/>
                  </a:lnTo>
                  <a:lnTo>
                    <a:pt x="242" y="325"/>
                  </a:lnTo>
                  <a:lnTo>
                    <a:pt x="243" y="325"/>
                  </a:lnTo>
                  <a:lnTo>
                    <a:pt x="243" y="328"/>
                  </a:lnTo>
                  <a:lnTo>
                    <a:pt x="241" y="328"/>
                  </a:lnTo>
                  <a:lnTo>
                    <a:pt x="239" y="331"/>
                  </a:lnTo>
                  <a:lnTo>
                    <a:pt x="239" y="332"/>
                  </a:lnTo>
                  <a:lnTo>
                    <a:pt x="240" y="335"/>
                  </a:lnTo>
                  <a:lnTo>
                    <a:pt x="237" y="335"/>
                  </a:lnTo>
                  <a:lnTo>
                    <a:pt x="235" y="335"/>
                  </a:lnTo>
                  <a:lnTo>
                    <a:pt x="233" y="334"/>
                  </a:lnTo>
                  <a:lnTo>
                    <a:pt x="232" y="332"/>
                  </a:lnTo>
                  <a:lnTo>
                    <a:pt x="229" y="335"/>
                  </a:lnTo>
                  <a:lnTo>
                    <a:pt x="230" y="329"/>
                  </a:lnTo>
                  <a:lnTo>
                    <a:pt x="232" y="329"/>
                  </a:lnTo>
                  <a:lnTo>
                    <a:pt x="232" y="327"/>
                  </a:lnTo>
                  <a:lnTo>
                    <a:pt x="232" y="325"/>
                  </a:lnTo>
                  <a:lnTo>
                    <a:pt x="231" y="323"/>
                  </a:lnTo>
                  <a:lnTo>
                    <a:pt x="229" y="321"/>
                  </a:lnTo>
                  <a:lnTo>
                    <a:pt x="230" y="319"/>
                  </a:lnTo>
                  <a:lnTo>
                    <a:pt x="232" y="320"/>
                  </a:lnTo>
                  <a:lnTo>
                    <a:pt x="232" y="318"/>
                  </a:lnTo>
                  <a:lnTo>
                    <a:pt x="234" y="316"/>
                  </a:lnTo>
                  <a:lnTo>
                    <a:pt x="232" y="315"/>
                  </a:lnTo>
                  <a:lnTo>
                    <a:pt x="232" y="312"/>
                  </a:lnTo>
                  <a:lnTo>
                    <a:pt x="235" y="311"/>
                  </a:lnTo>
                  <a:lnTo>
                    <a:pt x="237" y="311"/>
                  </a:lnTo>
                  <a:lnTo>
                    <a:pt x="239" y="309"/>
                  </a:lnTo>
                  <a:lnTo>
                    <a:pt x="240" y="307"/>
                  </a:lnTo>
                  <a:lnTo>
                    <a:pt x="243" y="303"/>
                  </a:lnTo>
                  <a:lnTo>
                    <a:pt x="245" y="300"/>
                  </a:lnTo>
                  <a:lnTo>
                    <a:pt x="246" y="299"/>
                  </a:lnTo>
                  <a:lnTo>
                    <a:pt x="246" y="303"/>
                  </a:lnTo>
                  <a:lnTo>
                    <a:pt x="247" y="305"/>
                  </a:lnTo>
                  <a:lnTo>
                    <a:pt x="246" y="306"/>
                  </a:lnTo>
                  <a:lnTo>
                    <a:pt x="244" y="307"/>
                  </a:lnTo>
                  <a:lnTo>
                    <a:pt x="243" y="309"/>
                  </a:lnTo>
                  <a:lnTo>
                    <a:pt x="246" y="307"/>
                  </a:lnTo>
                  <a:lnTo>
                    <a:pt x="249" y="305"/>
                  </a:lnTo>
                  <a:lnTo>
                    <a:pt x="251" y="306"/>
                  </a:lnTo>
                  <a:lnTo>
                    <a:pt x="261" y="295"/>
                  </a:lnTo>
                  <a:lnTo>
                    <a:pt x="264" y="288"/>
                  </a:lnTo>
                  <a:lnTo>
                    <a:pt x="264" y="286"/>
                  </a:lnTo>
                  <a:lnTo>
                    <a:pt x="264" y="282"/>
                  </a:lnTo>
                  <a:lnTo>
                    <a:pt x="264" y="279"/>
                  </a:lnTo>
                  <a:lnTo>
                    <a:pt x="265" y="276"/>
                  </a:lnTo>
                  <a:lnTo>
                    <a:pt x="264" y="273"/>
                  </a:lnTo>
                  <a:lnTo>
                    <a:pt x="262" y="272"/>
                  </a:lnTo>
                  <a:lnTo>
                    <a:pt x="258" y="266"/>
                  </a:lnTo>
                  <a:lnTo>
                    <a:pt x="258" y="269"/>
                  </a:lnTo>
                  <a:lnTo>
                    <a:pt x="258" y="270"/>
                  </a:lnTo>
                  <a:lnTo>
                    <a:pt x="259" y="271"/>
                  </a:lnTo>
                  <a:lnTo>
                    <a:pt x="260" y="272"/>
                  </a:lnTo>
                  <a:lnTo>
                    <a:pt x="261" y="273"/>
                  </a:lnTo>
                  <a:lnTo>
                    <a:pt x="262" y="274"/>
                  </a:lnTo>
                  <a:lnTo>
                    <a:pt x="261" y="277"/>
                  </a:lnTo>
                  <a:lnTo>
                    <a:pt x="261" y="279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51" name="Freeform 437" descr="Papel carta">
              <a:extLst>
                <a:ext uri="{FF2B5EF4-FFF2-40B4-BE49-F238E27FC236}">
                  <a16:creationId xmlns:a16="http://schemas.microsoft.com/office/drawing/2014/main" id="{4C68520C-B11A-4296-BE27-699C5DB5B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897" y="2786341"/>
              <a:ext cx="8026" cy="14045"/>
            </a:xfrm>
            <a:custGeom>
              <a:avLst/>
              <a:gdLst>
                <a:gd name="T0" fmla="*/ 1 w 4"/>
                <a:gd name="T1" fmla="*/ 6 h 7"/>
                <a:gd name="T2" fmla="*/ 0 w 4"/>
                <a:gd name="T3" fmla="*/ 6 h 7"/>
                <a:gd name="T4" fmla="*/ 0 w 4"/>
                <a:gd name="T5" fmla="*/ 3 h 7"/>
                <a:gd name="T6" fmla="*/ 0 w 4"/>
                <a:gd name="T7" fmla="*/ 1 h 7"/>
                <a:gd name="T8" fmla="*/ 1 w 4"/>
                <a:gd name="T9" fmla="*/ 0 h 7"/>
                <a:gd name="T10" fmla="*/ 3 w 4"/>
                <a:gd name="T11" fmla="*/ 2 h 7"/>
                <a:gd name="T12" fmla="*/ 3 w 4"/>
                <a:gd name="T13" fmla="*/ 3 h 7"/>
                <a:gd name="T14" fmla="*/ 1 w 4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7">
                  <a:moveTo>
                    <a:pt x="1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6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52" name="Freeform 438" descr="Papel carta">
              <a:extLst>
                <a:ext uri="{FF2B5EF4-FFF2-40B4-BE49-F238E27FC236}">
                  <a16:creationId xmlns:a16="http://schemas.microsoft.com/office/drawing/2014/main" id="{7CCE1113-61C5-446E-823A-89A3A45B7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652" y="3121419"/>
              <a:ext cx="14045" cy="16052"/>
            </a:xfrm>
            <a:custGeom>
              <a:avLst/>
              <a:gdLst>
                <a:gd name="T0" fmla="*/ 3 w 7"/>
                <a:gd name="T1" fmla="*/ 7 h 8"/>
                <a:gd name="T2" fmla="*/ 1 w 7"/>
                <a:gd name="T3" fmla="*/ 6 h 8"/>
                <a:gd name="T4" fmla="*/ 1 w 7"/>
                <a:gd name="T5" fmla="*/ 4 h 8"/>
                <a:gd name="T6" fmla="*/ 0 w 7"/>
                <a:gd name="T7" fmla="*/ 3 h 8"/>
                <a:gd name="T8" fmla="*/ 1 w 7"/>
                <a:gd name="T9" fmla="*/ 1 h 8"/>
                <a:gd name="T10" fmla="*/ 3 w 7"/>
                <a:gd name="T11" fmla="*/ 1 h 8"/>
                <a:gd name="T12" fmla="*/ 5 w 7"/>
                <a:gd name="T13" fmla="*/ 0 h 8"/>
                <a:gd name="T14" fmla="*/ 6 w 7"/>
                <a:gd name="T15" fmla="*/ 1 h 8"/>
                <a:gd name="T16" fmla="*/ 5 w 7"/>
                <a:gd name="T17" fmla="*/ 3 h 8"/>
                <a:gd name="T18" fmla="*/ 3 w 7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7"/>
                  </a:move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7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53" name="Freeform 439" descr="Papel carta">
              <a:extLst>
                <a:ext uri="{FF2B5EF4-FFF2-40B4-BE49-F238E27FC236}">
                  <a16:creationId xmlns:a16="http://schemas.microsoft.com/office/drawing/2014/main" id="{2816ADAC-4D98-46B7-A150-897F2D8B3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561" y="3129445"/>
              <a:ext cx="8026" cy="8026"/>
            </a:xfrm>
            <a:custGeom>
              <a:avLst/>
              <a:gdLst>
                <a:gd name="T0" fmla="*/ 1 w 4"/>
                <a:gd name="T1" fmla="*/ 3 h 4"/>
                <a:gd name="T2" fmla="*/ 0 w 4"/>
                <a:gd name="T3" fmla="*/ 3 h 4"/>
                <a:gd name="T4" fmla="*/ 0 w 4"/>
                <a:gd name="T5" fmla="*/ 0 h 4"/>
                <a:gd name="T6" fmla="*/ 1 w 4"/>
                <a:gd name="T7" fmla="*/ 0 h 4"/>
                <a:gd name="T8" fmla="*/ 3 w 4"/>
                <a:gd name="T9" fmla="*/ 0 h 4"/>
                <a:gd name="T10" fmla="*/ 3 w 4"/>
                <a:gd name="T11" fmla="*/ 3 h 4"/>
                <a:gd name="T12" fmla="*/ 1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54" name="Freeform 440" descr="Papel carta">
              <a:extLst>
                <a:ext uri="{FF2B5EF4-FFF2-40B4-BE49-F238E27FC236}">
                  <a16:creationId xmlns:a16="http://schemas.microsoft.com/office/drawing/2014/main" id="{BCB161ED-1729-4EAA-B4AC-C36E80AFE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529" y="3213716"/>
              <a:ext cx="26084" cy="24077"/>
            </a:xfrm>
            <a:custGeom>
              <a:avLst/>
              <a:gdLst>
                <a:gd name="T0" fmla="*/ 9 w 13"/>
                <a:gd name="T1" fmla="*/ 11 h 12"/>
                <a:gd name="T2" fmla="*/ 6 w 13"/>
                <a:gd name="T3" fmla="*/ 10 h 12"/>
                <a:gd name="T4" fmla="*/ 5 w 13"/>
                <a:gd name="T5" fmla="*/ 9 h 12"/>
                <a:gd name="T6" fmla="*/ 3 w 13"/>
                <a:gd name="T7" fmla="*/ 8 h 12"/>
                <a:gd name="T8" fmla="*/ 2 w 13"/>
                <a:gd name="T9" fmla="*/ 7 h 12"/>
                <a:gd name="T10" fmla="*/ 0 w 13"/>
                <a:gd name="T11" fmla="*/ 5 h 12"/>
                <a:gd name="T12" fmla="*/ 0 w 13"/>
                <a:gd name="T13" fmla="*/ 3 h 12"/>
                <a:gd name="T14" fmla="*/ 3 w 13"/>
                <a:gd name="T15" fmla="*/ 1 h 12"/>
                <a:gd name="T16" fmla="*/ 4 w 13"/>
                <a:gd name="T17" fmla="*/ 0 h 12"/>
                <a:gd name="T18" fmla="*/ 6 w 13"/>
                <a:gd name="T19" fmla="*/ 1 h 12"/>
                <a:gd name="T20" fmla="*/ 8 w 13"/>
                <a:gd name="T21" fmla="*/ 1 h 12"/>
                <a:gd name="T22" fmla="*/ 9 w 13"/>
                <a:gd name="T23" fmla="*/ 3 h 12"/>
                <a:gd name="T24" fmla="*/ 9 w 13"/>
                <a:gd name="T25" fmla="*/ 4 h 12"/>
                <a:gd name="T26" fmla="*/ 10 w 13"/>
                <a:gd name="T27" fmla="*/ 6 h 12"/>
                <a:gd name="T28" fmla="*/ 11 w 13"/>
                <a:gd name="T29" fmla="*/ 6 h 12"/>
                <a:gd name="T30" fmla="*/ 12 w 13"/>
                <a:gd name="T31" fmla="*/ 7 h 12"/>
                <a:gd name="T32" fmla="*/ 11 w 13"/>
                <a:gd name="T33" fmla="*/ 8 h 12"/>
                <a:gd name="T34" fmla="*/ 10 w 13"/>
                <a:gd name="T35" fmla="*/ 11 h 12"/>
                <a:gd name="T36" fmla="*/ 9 w 13"/>
                <a:gd name="T3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2">
                  <a:moveTo>
                    <a:pt x="9" y="11"/>
                  </a:moveTo>
                  <a:lnTo>
                    <a:pt x="6" y="10"/>
                  </a:lnTo>
                  <a:lnTo>
                    <a:pt x="5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11"/>
                  </a:lnTo>
                  <a:lnTo>
                    <a:pt x="9" y="11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55" name="Freeform 441" descr="Papel carta">
              <a:extLst>
                <a:ext uri="{FF2B5EF4-FFF2-40B4-BE49-F238E27FC236}">
                  <a16:creationId xmlns:a16="http://schemas.microsoft.com/office/drawing/2014/main" id="{CA9D9BDE-0798-43C3-B798-23D48CBC6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717" y="3195658"/>
              <a:ext cx="28090" cy="50161"/>
            </a:xfrm>
            <a:custGeom>
              <a:avLst/>
              <a:gdLst>
                <a:gd name="T0" fmla="*/ 13 w 14"/>
                <a:gd name="T1" fmla="*/ 24 h 25"/>
                <a:gd name="T2" fmla="*/ 8 w 14"/>
                <a:gd name="T3" fmla="*/ 24 h 25"/>
                <a:gd name="T4" fmla="*/ 3 w 14"/>
                <a:gd name="T5" fmla="*/ 22 h 25"/>
                <a:gd name="T6" fmla="*/ 2 w 14"/>
                <a:gd name="T7" fmla="*/ 21 h 25"/>
                <a:gd name="T8" fmla="*/ 1 w 14"/>
                <a:gd name="T9" fmla="*/ 19 h 25"/>
                <a:gd name="T10" fmla="*/ 0 w 14"/>
                <a:gd name="T11" fmla="*/ 17 h 25"/>
                <a:gd name="T12" fmla="*/ 0 w 14"/>
                <a:gd name="T13" fmla="*/ 15 h 25"/>
                <a:gd name="T14" fmla="*/ 1 w 14"/>
                <a:gd name="T15" fmla="*/ 14 h 25"/>
                <a:gd name="T16" fmla="*/ 1 w 14"/>
                <a:gd name="T17" fmla="*/ 11 h 25"/>
                <a:gd name="T18" fmla="*/ 2 w 14"/>
                <a:gd name="T19" fmla="*/ 6 h 25"/>
                <a:gd name="T20" fmla="*/ 2 w 14"/>
                <a:gd name="T21" fmla="*/ 0 h 25"/>
                <a:gd name="T22" fmla="*/ 4 w 14"/>
                <a:gd name="T23" fmla="*/ 2 h 25"/>
                <a:gd name="T24" fmla="*/ 4 w 14"/>
                <a:gd name="T25" fmla="*/ 6 h 25"/>
                <a:gd name="T26" fmla="*/ 4 w 14"/>
                <a:gd name="T27" fmla="*/ 8 h 25"/>
                <a:gd name="T28" fmla="*/ 4 w 14"/>
                <a:gd name="T29" fmla="*/ 10 h 25"/>
                <a:gd name="T30" fmla="*/ 4 w 14"/>
                <a:gd name="T31" fmla="*/ 12 h 25"/>
                <a:gd name="T32" fmla="*/ 6 w 14"/>
                <a:gd name="T33" fmla="*/ 13 h 25"/>
                <a:gd name="T34" fmla="*/ 7 w 14"/>
                <a:gd name="T35" fmla="*/ 15 h 25"/>
                <a:gd name="T36" fmla="*/ 5 w 14"/>
                <a:gd name="T37" fmla="*/ 17 h 25"/>
                <a:gd name="T38" fmla="*/ 6 w 14"/>
                <a:gd name="T39" fmla="*/ 18 h 25"/>
                <a:gd name="T40" fmla="*/ 8 w 14"/>
                <a:gd name="T41" fmla="*/ 20 h 25"/>
                <a:gd name="T42" fmla="*/ 9 w 14"/>
                <a:gd name="T43" fmla="*/ 21 h 25"/>
                <a:gd name="T44" fmla="*/ 13 w 14"/>
                <a:gd name="T45" fmla="*/ 23 h 25"/>
                <a:gd name="T46" fmla="*/ 13 w 14"/>
                <a:gd name="T4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25">
                  <a:moveTo>
                    <a:pt x="13" y="24"/>
                  </a:moveTo>
                  <a:lnTo>
                    <a:pt x="8" y="24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2" y="6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9" y="21"/>
                  </a:lnTo>
                  <a:lnTo>
                    <a:pt x="13" y="23"/>
                  </a:lnTo>
                  <a:lnTo>
                    <a:pt x="13" y="24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56" name="Freeform 442" descr="Papel carta">
              <a:extLst>
                <a:ext uri="{FF2B5EF4-FFF2-40B4-BE49-F238E27FC236}">
                  <a16:creationId xmlns:a16="http://schemas.microsoft.com/office/drawing/2014/main" id="{E0F72B2C-065B-43C2-B765-8135A8074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691" y="3271903"/>
              <a:ext cx="6019" cy="10032"/>
            </a:xfrm>
            <a:custGeom>
              <a:avLst/>
              <a:gdLst>
                <a:gd name="T0" fmla="*/ 1 w 3"/>
                <a:gd name="T1" fmla="*/ 4 h 5"/>
                <a:gd name="T2" fmla="*/ 0 w 3"/>
                <a:gd name="T3" fmla="*/ 2 h 5"/>
                <a:gd name="T4" fmla="*/ 2 w 3"/>
                <a:gd name="T5" fmla="*/ 0 h 5"/>
                <a:gd name="T6" fmla="*/ 1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" y="4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57" name="Freeform 443" descr="Papel carta">
              <a:extLst>
                <a:ext uri="{FF2B5EF4-FFF2-40B4-BE49-F238E27FC236}">
                  <a16:creationId xmlns:a16="http://schemas.microsoft.com/office/drawing/2014/main" id="{5F9D449E-EE86-4A51-9A9F-9F12D0319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664" y="3332097"/>
              <a:ext cx="20065" cy="16052"/>
            </a:xfrm>
            <a:custGeom>
              <a:avLst/>
              <a:gdLst>
                <a:gd name="T0" fmla="*/ 8 w 10"/>
                <a:gd name="T1" fmla="*/ 7 h 8"/>
                <a:gd name="T2" fmla="*/ 6 w 10"/>
                <a:gd name="T3" fmla="*/ 6 h 8"/>
                <a:gd name="T4" fmla="*/ 5 w 10"/>
                <a:gd name="T5" fmla="*/ 5 h 8"/>
                <a:gd name="T6" fmla="*/ 2 w 10"/>
                <a:gd name="T7" fmla="*/ 5 h 8"/>
                <a:gd name="T8" fmla="*/ 0 w 10"/>
                <a:gd name="T9" fmla="*/ 4 h 8"/>
                <a:gd name="T10" fmla="*/ 0 w 10"/>
                <a:gd name="T11" fmla="*/ 2 h 8"/>
                <a:gd name="T12" fmla="*/ 2 w 10"/>
                <a:gd name="T13" fmla="*/ 1 h 8"/>
                <a:gd name="T14" fmla="*/ 3 w 10"/>
                <a:gd name="T15" fmla="*/ 0 h 8"/>
                <a:gd name="T16" fmla="*/ 5 w 10"/>
                <a:gd name="T17" fmla="*/ 0 h 8"/>
                <a:gd name="T18" fmla="*/ 6 w 10"/>
                <a:gd name="T19" fmla="*/ 2 h 8"/>
                <a:gd name="T20" fmla="*/ 8 w 10"/>
                <a:gd name="T21" fmla="*/ 2 h 8"/>
                <a:gd name="T22" fmla="*/ 9 w 10"/>
                <a:gd name="T23" fmla="*/ 4 h 8"/>
                <a:gd name="T24" fmla="*/ 9 w 10"/>
                <a:gd name="T25" fmla="*/ 7 h 8"/>
                <a:gd name="T26" fmla="*/ 8 w 10"/>
                <a:gd name="T2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8">
                  <a:moveTo>
                    <a:pt x="8" y="7"/>
                  </a:moveTo>
                  <a:lnTo>
                    <a:pt x="6" y="6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4"/>
                  </a:lnTo>
                  <a:lnTo>
                    <a:pt x="9" y="7"/>
                  </a:lnTo>
                  <a:lnTo>
                    <a:pt x="8" y="7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58" name="Freeform 444" descr="Papel carta">
              <a:extLst>
                <a:ext uri="{FF2B5EF4-FFF2-40B4-BE49-F238E27FC236}">
                  <a16:creationId xmlns:a16="http://schemas.microsoft.com/office/drawing/2014/main" id="{96E9A000-A11C-4DB2-A195-823A61EB4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613" y="3338116"/>
              <a:ext cx="34110" cy="34110"/>
            </a:xfrm>
            <a:custGeom>
              <a:avLst/>
              <a:gdLst>
                <a:gd name="T0" fmla="*/ 15 w 17"/>
                <a:gd name="T1" fmla="*/ 16 h 17"/>
                <a:gd name="T2" fmla="*/ 14 w 17"/>
                <a:gd name="T3" fmla="*/ 15 h 17"/>
                <a:gd name="T4" fmla="*/ 13 w 17"/>
                <a:gd name="T5" fmla="*/ 13 h 17"/>
                <a:gd name="T6" fmla="*/ 10 w 17"/>
                <a:gd name="T7" fmla="*/ 13 h 17"/>
                <a:gd name="T8" fmla="*/ 8 w 17"/>
                <a:gd name="T9" fmla="*/ 12 h 17"/>
                <a:gd name="T10" fmla="*/ 6 w 17"/>
                <a:gd name="T11" fmla="*/ 10 h 17"/>
                <a:gd name="T12" fmla="*/ 5 w 17"/>
                <a:gd name="T13" fmla="*/ 9 h 17"/>
                <a:gd name="T14" fmla="*/ 1 w 17"/>
                <a:gd name="T15" fmla="*/ 8 h 17"/>
                <a:gd name="T16" fmla="*/ 0 w 17"/>
                <a:gd name="T17" fmla="*/ 3 h 17"/>
                <a:gd name="T18" fmla="*/ 1 w 17"/>
                <a:gd name="T19" fmla="*/ 2 h 17"/>
                <a:gd name="T20" fmla="*/ 1 w 17"/>
                <a:gd name="T21" fmla="*/ 1 h 17"/>
                <a:gd name="T22" fmla="*/ 4 w 17"/>
                <a:gd name="T23" fmla="*/ 0 h 17"/>
                <a:gd name="T24" fmla="*/ 4 w 17"/>
                <a:gd name="T25" fmla="*/ 1 h 17"/>
                <a:gd name="T26" fmla="*/ 8 w 17"/>
                <a:gd name="T27" fmla="*/ 5 h 17"/>
                <a:gd name="T28" fmla="*/ 11 w 17"/>
                <a:gd name="T29" fmla="*/ 6 h 17"/>
                <a:gd name="T30" fmla="*/ 13 w 17"/>
                <a:gd name="T31" fmla="*/ 7 h 17"/>
                <a:gd name="T32" fmla="*/ 15 w 17"/>
                <a:gd name="T33" fmla="*/ 10 h 17"/>
                <a:gd name="T34" fmla="*/ 16 w 17"/>
                <a:gd name="T35" fmla="*/ 15 h 17"/>
                <a:gd name="T36" fmla="*/ 15 w 17"/>
                <a:gd name="T3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7">
                  <a:moveTo>
                    <a:pt x="15" y="16"/>
                  </a:moveTo>
                  <a:lnTo>
                    <a:pt x="14" y="15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5" y="9"/>
                  </a:lnTo>
                  <a:lnTo>
                    <a:pt x="1" y="8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5" y="10"/>
                  </a:lnTo>
                  <a:lnTo>
                    <a:pt x="16" y="15"/>
                  </a:lnTo>
                  <a:lnTo>
                    <a:pt x="15" y="16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59" name="Freeform 445" descr="Papel carta">
              <a:extLst>
                <a:ext uri="{FF2B5EF4-FFF2-40B4-BE49-F238E27FC236}">
                  <a16:creationId xmlns:a16="http://schemas.microsoft.com/office/drawing/2014/main" id="{8A0EBE11-1199-4617-B0F2-7EC559920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723" y="3376239"/>
              <a:ext cx="18058" cy="16052"/>
            </a:xfrm>
            <a:custGeom>
              <a:avLst/>
              <a:gdLst>
                <a:gd name="T0" fmla="*/ 8 w 9"/>
                <a:gd name="T1" fmla="*/ 7 h 8"/>
                <a:gd name="T2" fmla="*/ 5 w 9"/>
                <a:gd name="T3" fmla="*/ 7 h 8"/>
                <a:gd name="T4" fmla="*/ 2 w 9"/>
                <a:gd name="T5" fmla="*/ 6 h 8"/>
                <a:gd name="T6" fmla="*/ 1 w 9"/>
                <a:gd name="T7" fmla="*/ 5 h 8"/>
                <a:gd name="T8" fmla="*/ 0 w 9"/>
                <a:gd name="T9" fmla="*/ 3 h 8"/>
                <a:gd name="T10" fmla="*/ 0 w 9"/>
                <a:gd name="T11" fmla="*/ 1 h 8"/>
                <a:gd name="T12" fmla="*/ 2 w 9"/>
                <a:gd name="T13" fmla="*/ 0 h 8"/>
                <a:gd name="T14" fmla="*/ 3 w 9"/>
                <a:gd name="T15" fmla="*/ 0 h 8"/>
                <a:gd name="T16" fmla="*/ 6 w 9"/>
                <a:gd name="T17" fmla="*/ 1 h 8"/>
                <a:gd name="T18" fmla="*/ 6 w 9"/>
                <a:gd name="T19" fmla="*/ 3 h 8"/>
                <a:gd name="T20" fmla="*/ 6 w 9"/>
                <a:gd name="T21" fmla="*/ 4 h 8"/>
                <a:gd name="T22" fmla="*/ 8 w 9"/>
                <a:gd name="T2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8" y="7"/>
                  </a:moveTo>
                  <a:lnTo>
                    <a:pt x="5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8" y="7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60" name="Freeform 446" descr="Papel carta">
              <a:extLst>
                <a:ext uri="{FF2B5EF4-FFF2-40B4-BE49-F238E27FC236}">
                  <a16:creationId xmlns:a16="http://schemas.microsoft.com/office/drawing/2014/main" id="{FD5DC791-C2DB-493B-9C9B-A42A7DC77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710" y="3540768"/>
              <a:ext cx="10032" cy="8026"/>
            </a:xfrm>
            <a:custGeom>
              <a:avLst/>
              <a:gdLst>
                <a:gd name="T0" fmla="*/ 2 w 5"/>
                <a:gd name="T1" fmla="*/ 3 h 4"/>
                <a:gd name="T2" fmla="*/ 0 w 5"/>
                <a:gd name="T3" fmla="*/ 1 h 4"/>
                <a:gd name="T4" fmla="*/ 2 w 5"/>
                <a:gd name="T5" fmla="*/ 0 h 4"/>
                <a:gd name="T6" fmla="*/ 4 w 5"/>
                <a:gd name="T7" fmla="*/ 1 h 4"/>
                <a:gd name="T8" fmla="*/ 3 w 5"/>
                <a:gd name="T9" fmla="*/ 3 h 4"/>
                <a:gd name="T10" fmla="*/ 2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2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61" name="Freeform 447" descr="Papel carta">
              <a:extLst>
                <a:ext uri="{FF2B5EF4-FFF2-40B4-BE49-F238E27FC236}">
                  <a16:creationId xmlns:a16="http://schemas.microsoft.com/office/drawing/2014/main" id="{E4CE982A-C5AA-4518-A927-D0C49BBE2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149" y="3552806"/>
              <a:ext cx="10032" cy="16052"/>
            </a:xfrm>
            <a:custGeom>
              <a:avLst/>
              <a:gdLst>
                <a:gd name="T0" fmla="*/ 2 w 5"/>
                <a:gd name="T1" fmla="*/ 7 h 8"/>
                <a:gd name="T2" fmla="*/ 1 w 5"/>
                <a:gd name="T3" fmla="*/ 7 h 8"/>
                <a:gd name="T4" fmla="*/ 0 w 5"/>
                <a:gd name="T5" fmla="*/ 4 h 8"/>
                <a:gd name="T6" fmla="*/ 0 w 5"/>
                <a:gd name="T7" fmla="*/ 1 h 8"/>
                <a:gd name="T8" fmla="*/ 1 w 5"/>
                <a:gd name="T9" fmla="*/ 0 h 8"/>
                <a:gd name="T10" fmla="*/ 3 w 5"/>
                <a:gd name="T11" fmla="*/ 1 h 8"/>
                <a:gd name="T12" fmla="*/ 3 w 5"/>
                <a:gd name="T13" fmla="*/ 4 h 8"/>
                <a:gd name="T14" fmla="*/ 4 w 5"/>
                <a:gd name="T15" fmla="*/ 6 h 8"/>
                <a:gd name="T16" fmla="*/ 3 w 5"/>
                <a:gd name="T17" fmla="*/ 7 h 8"/>
                <a:gd name="T18" fmla="*/ 2 w 5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8">
                  <a:moveTo>
                    <a:pt x="2" y="7"/>
                  </a:move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62" name="Freeform 448" descr="Papel carta">
              <a:extLst>
                <a:ext uri="{FF2B5EF4-FFF2-40B4-BE49-F238E27FC236}">
                  <a16:creationId xmlns:a16="http://schemas.microsoft.com/office/drawing/2014/main" id="{2F451795-8410-46B9-BC0D-9C3FD7169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142" y="3566852"/>
              <a:ext cx="50161" cy="72232"/>
            </a:xfrm>
            <a:custGeom>
              <a:avLst/>
              <a:gdLst>
                <a:gd name="T0" fmla="*/ 8 w 25"/>
                <a:gd name="T1" fmla="*/ 35 h 36"/>
                <a:gd name="T2" fmla="*/ 7 w 25"/>
                <a:gd name="T3" fmla="*/ 32 h 36"/>
                <a:gd name="T4" fmla="*/ 5 w 25"/>
                <a:gd name="T5" fmla="*/ 32 h 36"/>
                <a:gd name="T6" fmla="*/ 4 w 25"/>
                <a:gd name="T7" fmla="*/ 34 h 36"/>
                <a:gd name="T8" fmla="*/ 4 w 25"/>
                <a:gd name="T9" fmla="*/ 35 h 36"/>
                <a:gd name="T10" fmla="*/ 2 w 25"/>
                <a:gd name="T11" fmla="*/ 33 h 36"/>
                <a:gd name="T12" fmla="*/ 0 w 25"/>
                <a:gd name="T13" fmla="*/ 30 h 36"/>
                <a:gd name="T14" fmla="*/ 2 w 25"/>
                <a:gd name="T15" fmla="*/ 28 h 36"/>
                <a:gd name="T16" fmla="*/ 2 w 25"/>
                <a:gd name="T17" fmla="*/ 24 h 36"/>
                <a:gd name="T18" fmla="*/ 4 w 25"/>
                <a:gd name="T19" fmla="*/ 22 h 36"/>
                <a:gd name="T20" fmla="*/ 4 w 25"/>
                <a:gd name="T21" fmla="*/ 20 h 36"/>
                <a:gd name="T22" fmla="*/ 4 w 25"/>
                <a:gd name="T23" fmla="*/ 18 h 36"/>
                <a:gd name="T24" fmla="*/ 5 w 25"/>
                <a:gd name="T25" fmla="*/ 18 h 36"/>
                <a:gd name="T26" fmla="*/ 6 w 25"/>
                <a:gd name="T27" fmla="*/ 15 h 36"/>
                <a:gd name="T28" fmla="*/ 7 w 25"/>
                <a:gd name="T29" fmla="*/ 12 h 36"/>
                <a:gd name="T30" fmla="*/ 6 w 25"/>
                <a:gd name="T31" fmla="*/ 10 h 36"/>
                <a:gd name="T32" fmla="*/ 5 w 25"/>
                <a:gd name="T33" fmla="*/ 7 h 36"/>
                <a:gd name="T34" fmla="*/ 7 w 25"/>
                <a:gd name="T35" fmla="*/ 7 h 36"/>
                <a:gd name="T36" fmla="*/ 8 w 25"/>
                <a:gd name="T37" fmla="*/ 5 h 36"/>
                <a:gd name="T38" fmla="*/ 11 w 25"/>
                <a:gd name="T39" fmla="*/ 3 h 36"/>
                <a:gd name="T40" fmla="*/ 15 w 25"/>
                <a:gd name="T41" fmla="*/ 3 h 36"/>
                <a:gd name="T42" fmla="*/ 16 w 25"/>
                <a:gd name="T43" fmla="*/ 1 h 36"/>
                <a:gd name="T44" fmla="*/ 19 w 25"/>
                <a:gd name="T45" fmla="*/ 1 h 36"/>
                <a:gd name="T46" fmla="*/ 22 w 25"/>
                <a:gd name="T47" fmla="*/ 0 h 36"/>
                <a:gd name="T48" fmla="*/ 24 w 25"/>
                <a:gd name="T49" fmla="*/ 0 h 36"/>
                <a:gd name="T50" fmla="*/ 22 w 25"/>
                <a:gd name="T51" fmla="*/ 3 h 36"/>
                <a:gd name="T52" fmla="*/ 21 w 25"/>
                <a:gd name="T53" fmla="*/ 5 h 36"/>
                <a:gd name="T54" fmla="*/ 21 w 25"/>
                <a:gd name="T55" fmla="*/ 10 h 36"/>
                <a:gd name="T56" fmla="*/ 18 w 25"/>
                <a:gd name="T57" fmla="*/ 10 h 36"/>
                <a:gd name="T58" fmla="*/ 18 w 25"/>
                <a:gd name="T59" fmla="*/ 12 h 36"/>
                <a:gd name="T60" fmla="*/ 16 w 25"/>
                <a:gd name="T61" fmla="*/ 13 h 36"/>
                <a:gd name="T62" fmla="*/ 15 w 25"/>
                <a:gd name="T63" fmla="*/ 16 h 36"/>
                <a:gd name="T64" fmla="*/ 13 w 25"/>
                <a:gd name="T65" fmla="*/ 17 h 36"/>
                <a:gd name="T66" fmla="*/ 12 w 25"/>
                <a:gd name="T67" fmla="*/ 18 h 36"/>
                <a:gd name="T68" fmla="*/ 11 w 25"/>
                <a:gd name="T69" fmla="*/ 20 h 36"/>
                <a:gd name="T70" fmla="*/ 9 w 25"/>
                <a:gd name="T71" fmla="*/ 26 h 36"/>
                <a:gd name="T72" fmla="*/ 8 w 25"/>
                <a:gd name="T73" fmla="*/ 27 h 36"/>
                <a:gd name="T74" fmla="*/ 8 w 25"/>
                <a:gd name="T75" fmla="*/ 30 h 36"/>
                <a:gd name="T76" fmla="*/ 9 w 25"/>
                <a:gd name="T77" fmla="*/ 32 h 36"/>
                <a:gd name="T78" fmla="*/ 9 w 25"/>
                <a:gd name="T79" fmla="*/ 34 h 36"/>
                <a:gd name="T80" fmla="*/ 8 w 25"/>
                <a:gd name="T81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36">
                  <a:moveTo>
                    <a:pt x="8" y="35"/>
                  </a:moveTo>
                  <a:lnTo>
                    <a:pt x="7" y="32"/>
                  </a:lnTo>
                  <a:lnTo>
                    <a:pt x="5" y="32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5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6" y="13"/>
                  </a:lnTo>
                  <a:lnTo>
                    <a:pt x="15" y="16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1" y="20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8" y="35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63" name="Freeform 449" descr="Papel carta">
              <a:extLst>
                <a:ext uri="{FF2B5EF4-FFF2-40B4-BE49-F238E27FC236}">
                  <a16:creationId xmlns:a16="http://schemas.microsoft.com/office/drawing/2014/main" id="{F0C173A1-46A2-4DE2-8CF6-4970D13F0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258" y="3669181"/>
              <a:ext cx="22071" cy="30097"/>
            </a:xfrm>
            <a:custGeom>
              <a:avLst/>
              <a:gdLst>
                <a:gd name="T0" fmla="*/ 10 w 11"/>
                <a:gd name="T1" fmla="*/ 14 h 15"/>
                <a:gd name="T2" fmla="*/ 8 w 11"/>
                <a:gd name="T3" fmla="*/ 13 h 15"/>
                <a:gd name="T4" fmla="*/ 7 w 11"/>
                <a:gd name="T5" fmla="*/ 12 h 15"/>
                <a:gd name="T6" fmla="*/ 6 w 11"/>
                <a:gd name="T7" fmla="*/ 11 h 15"/>
                <a:gd name="T8" fmla="*/ 4 w 11"/>
                <a:gd name="T9" fmla="*/ 9 h 15"/>
                <a:gd name="T10" fmla="*/ 3 w 11"/>
                <a:gd name="T11" fmla="*/ 9 h 15"/>
                <a:gd name="T12" fmla="*/ 1 w 11"/>
                <a:gd name="T13" fmla="*/ 6 h 15"/>
                <a:gd name="T14" fmla="*/ 0 w 11"/>
                <a:gd name="T15" fmla="*/ 6 h 15"/>
                <a:gd name="T16" fmla="*/ 0 w 11"/>
                <a:gd name="T17" fmla="*/ 3 h 15"/>
                <a:gd name="T18" fmla="*/ 1 w 11"/>
                <a:gd name="T19" fmla="*/ 2 h 15"/>
                <a:gd name="T20" fmla="*/ 4 w 11"/>
                <a:gd name="T21" fmla="*/ 1 h 15"/>
                <a:gd name="T22" fmla="*/ 6 w 11"/>
                <a:gd name="T23" fmla="*/ 0 h 15"/>
                <a:gd name="T24" fmla="*/ 6 w 11"/>
                <a:gd name="T25" fmla="*/ 3 h 15"/>
                <a:gd name="T26" fmla="*/ 7 w 11"/>
                <a:gd name="T27" fmla="*/ 4 h 15"/>
                <a:gd name="T28" fmla="*/ 9 w 11"/>
                <a:gd name="T29" fmla="*/ 6 h 15"/>
                <a:gd name="T30" fmla="*/ 10 w 11"/>
                <a:gd name="T31" fmla="*/ 7 h 15"/>
                <a:gd name="T32" fmla="*/ 10 w 11"/>
                <a:gd name="T33" fmla="*/ 9 h 15"/>
                <a:gd name="T34" fmla="*/ 10 w 11"/>
                <a:gd name="T35" fmla="*/ 13 h 15"/>
                <a:gd name="T36" fmla="*/ 10 w 11"/>
                <a:gd name="T3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5">
                  <a:moveTo>
                    <a:pt x="10" y="14"/>
                  </a:moveTo>
                  <a:lnTo>
                    <a:pt x="8" y="13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4" y="9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3"/>
                  </a:lnTo>
                  <a:lnTo>
                    <a:pt x="7" y="4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10" y="14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64" name="Freeform 450" descr="Papel carta">
              <a:extLst>
                <a:ext uri="{FF2B5EF4-FFF2-40B4-BE49-F238E27FC236}">
                  <a16:creationId xmlns:a16="http://schemas.microsoft.com/office/drawing/2014/main" id="{8B7AC608-BDE4-417F-8E9C-D8F0AEB9E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465" y="3675200"/>
              <a:ext cx="22071" cy="42136"/>
            </a:xfrm>
            <a:custGeom>
              <a:avLst/>
              <a:gdLst>
                <a:gd name="T0" fmla="*/ 9 w 11"/>
                <a:gd name="T1" fmla="*/ 20 h 21"/>
                <a:gd name="T2" fmla="*/ 8 w 11"/>
                <a:gd name="T3" fmla="*/ 18 h 21"/>
                <a:gd name="T4" fmla="*/ 4 w 11"/>
                <a:gd name="T5" fmla="*/ 18 h 21"/>
                <a:gd name="T6" fmla="*/ 2 w 11"/>
                <a:gd name="T7" fmla="*/ 17 h 21"/>
                <a:gd name="T8" fmla="*/ 1 w 11"/>
                <a:gd name="T9" fmla="*/ 15 h 21"/>
                <a:gd name="T10" fmla="*/ 1 w 11"/>
                <a:gd name="T11" fmla="*/ 14 h 21"/>
                <a:gd name="T12" fmla="*/ 0 w 11"/>
                <a:gd name="T13" fmla="*/ 10 h 21"/>
                <a:gd name="T14" fmla="*/ 1 w 11"/>
                <a:gd name="T15" fmla="*/ 6 h 21"/>
                <a:gd name="T16" fmla="*/ 1 w 11"/>
                <a:gd name="T17" fmla="*/ 4 h 21"/>
                <a:gd name="T18" fmla="*/ 3 w 11"/>
                <a:gd name="T19" fmla="*/ 0 h 21"/>
                <a:gd name="T20" fmla="*/ 5 w 11"/>
                <a:gd name="T21" fmla="*/ 0 h 21"/>
                <a:gd name="T22" fmla="*/ 10 w 11"/>
                <a:gd name="T23" fmla="*/ 4 h 21"/>
                <a:gd name="T24" fmla="*/ 10 w 11"/>
                <a:gd name="T25" fmla="*/ 10 h 21"/>
                <a:gd name="T26" fmla="*/ 10 w 11"/>
                <a:gd name="T27" fmla="*/ 11 h 21"/>
                <a:gd name="T28" fmla="*/ 10 w 11"/>
                <a:gd name="T29" fmla="*/ 15 h 21"/>
                <a:gd name="T30" fmla="*/ 10 w 11"/>
                <a:gd name="T31" fmla="*/ 17 h 21"/>
                <a:gd name="T32" fmla="*/ 9 w 11"/>
                <a:gd name="T3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21">
                  <a:moveTo>
                    <a:pt x="9" y="20"/>
                  </a:moveTo>
                  <a:lnTo>
                    <a:pt x="8" y="18"/>
                  </a:lnTo>
                  <a:lnTo>
                    <a:pt x="4" y="18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9" y="20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65" name="Freeform 451" descr="Papel carta">
              <a:extLst>
                <a:ext uri="{FF2B5EF4-FFF2-40B4-BE49-F238E27FC236}">
                  <a16:creationId xmlns:a16="http://schemas.microsoft.com/office/drawing/2014/main" id="{7A2F7196-1E55-4D82-82A2-02F4393A4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374" y="3695265"/>
              <a:ext cx="22071" cy="74239"/>
            </a:xfrm>
            <a:custGeom>
              <a:avLst/>
              <a:gdLst>
                <a:gd name="T0" fmla="*/ 0 w 11"/>
                <a:gd name="T1" fmla="*/ 36 h 37"/>
                <a:gd name="T2" fmla="*/ 0 w 11"/>
                <a:gd name="T3" fmla="*/ 34 h 37"/>
                <a:gd name="T4" fmla="*/ 0 w 11"/>
                <a:gd name="T5" fmla="*/ 33 h 37"/>
                <a:gd name="T6" fmla="*/ 0 w 11"/>
                <a:gd name="T7" fmla="*/ 31 h 37"/>
                <a:gd name="T8" fmla="*/ 1 w 11"/>
                <a:gd name="T9" fmla="*/ 29 h 37"/>
                <a:gd name="T10" fmla="*/ 2 w 11"/>
                <a:gd name="T11" fmla="*/ 27 h 37"/>
                <a:gd name="T12" fmla="*/ 3 w 11"/>
                <a:gd name="T13" fmla="*/ 26 h 37"/>
                <a:gd name="T14" fmla="*/ 4 w 11"/>
                <a:gd name="T15" fmla="*/ 24 h 37"/>
                <a:gd name="T16" fmla="*/ 4 w 11"/>
                <a:gd name="T17" fmla="*/ 22 h 37"/>
                <a:gd name="T18" fmla="*/ 4 w 11"/>
                <a:gd name="T19" fmla="*/ 20 h 37"/>
                <a:gd name="T20" fmla="*/ 6 w 11"/>
                <a:gd name="T21" fmla="*/ 16 h 37"/>
                <a:gd name="T22" fmla="*/ 6 w 11"/>
                <a:gd name="T23" fmla="*/ 14 h 37"/>
                <a:gd name="T24" fmla="*/ 7 w 11"/>
                <a:gd name="T25" fmla="*/ 12 h 37"/>
                <a:gd name="T26" fmla="*/ 9 w 11"/>
                <a:gd name="T27" fmla="*/ 6 h 37"/>
                <a:gd name="T28" fmla="*/ 8 w 11"/>
                <a:gd name="T29" fmla="*/ 5 h 37"/>
                <a:gd name="T30" fmla="*/ 8 w 11"/>
                <a:gd name="T31" fmla="*/ 0 h 37"/>
                <a:gd name="T32" fmla="*/ 10 w 11"/>
                <a:gd name="T33" fmla="*/ 2 h 37"/>
                <a:gd name="T34" fmla="*/ 10 w 11"/>
                <a:gd name="T35" fmla="*/ 4 h 37"/>
                <a:gd name="T36" fmla="*/ 10 w 11"/>
                <a:gd name="T37" fmla="*/ 7 h 37"/>
                <a:gd name="T38" fmla="*/ 10 w 11"/>
                <a:gd name="T39" fmla="*/ 10 h 37"/>
                <a:gd name="T40" fmla="*/ 10 w 11"/>
                <a:gd name="T41" fmla="*/ 12 h 37"/>
                <a:gd name="T42" fmla="*/ 9 w 11"/>
                <a:gd name="T43" fmla="*/ 14 h 37"/>
                <a:gd name="T44" fmla="*/ 9 w 11"/>
                <a:gd name="T45" fmla="*/ 17 h 37"/>
                <a:gd name="T46" fmla="*/ 7 w 11"/>
                <a:gd name="T47" fmla="*/ 20 h 37"/>
                <a:gd name="T48" fmla="*/ 7 w 11"/>
                <a:gd name="T49" fmla="*/ 22 h 37"/>
                <a:gd name="T50" fmla="*/ 7 w 11"/>
                <a:gd name="T51" fmla="*/ 24 h 37"/>
                <a:gd name="T52" fmla="*/ 6 w 11"/>
                <a:gd name="T53" fmla="*/ 26 h 37"/>
                <a:gd name="T54" fmla="*/ 6 w 11"/>
                <a:gd name="T55" fmla="*/ 30 h 37"/>
                <a:gd name="T56" fmla="*/ 5 w 11"/>
                <a:gd name="T57" fmla="*/ 32 h 37"/>
                <a:gd name="T58" fmla="*/ 3 w 11"/>
                <a:gd name="T59" fmla="*/ 35 h 37"/>
                <a:gd name="T60" fmla="*/ 1 w 11"/>
                <a:gd name="T61" fmla="*/ 36 h 37"/>
                <a:gd name="T62" fmla="*/ 0 w 11"/>
                <a:gd name="T6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" h="37">
                  <a:moveTo>
                    <a:pt x="0" y="36"/>
                  </a:moveTo>
                  <a:lnTo>
                    <a:pt x="0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5" y="32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0" y="36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66" name="Line 452" descr="Papel carta">
              <a:extLst>
                <a:ext uri="{FF2B5EF4-FFF2-40B4-BE49-F238E27FC236}">
                  <a16:creationId xmlns:a16="http://schemas.microsoft.com/office/drawing/2014/main" id="{6E85082E-6E32-4F4B-86C5-48BFEF63C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8094" y="3803613"/>
              <a:ext cx="2006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67" name="Freeform 453" descr="Papel carta">
              <a:extLst>
                <a:ext uri="{FF2B5EF4-FFF2-40B4-BE49-F238E27FC236}">
                  <a16:creationId xmlns:a16="http://schemas.microsoft.com/office/drawing/2014/main" id="{A3C6D839-5AA8-48FA-A9C9-FAD3B8623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529" y="3787561"/>
              <a:ext cx="18058" cy="24077"/>
            </a:xfrm>
            <a:custGeom>
              <a:avLst/>
              <a:gdLst>
                <a:gd name="T0" fmla="*/ 6 w 9"/>
                <a:gd name="T1" fmla="*/ 11 h 12"/>
                <a:gd name="T2" fmla="*/ 4 w 9"/>
                <a:gd name="T3" fmla="*/ 11 h 12"/>
                <a:gd name="T4" fmla="*/ 3 w 9"/>
                <a:gd name="T5" fmla="*/ 11 h 12"/>
                <a:gd name="T6" fmla="*/ 1 w 9"/>
                <a:gd name="T7" fmla="*/ 10 h 12"/>
                <a:gd name="T8" fmla="*/ 0 w 9"/>
                <a:gd name="T9" fmla="*/ 8 h 12"/>
                <a:gd name="T10" fmla="*/ 0 w 9"/>
                <a:gd name="T11" fmla="*/ 6 h 12"/>
                <a:gd name="T12" fmla="*/ 0 w 9"/>
                <a:gd name="T13" fmla="*/ 4 h 12"/>
                <a:gd name="T14" fmla="*/ 3 w 9"/>
                <a:gd name="T15" fmla="*/ 2 h 12"/>
                <a:gd name="T16" fmla="*/ 3 w 9"/>
                <a:gd name="T17" fmla="*/ 0 h 12"/>
                <a:gd name="T18" fmla="*/ 6 w 9"/>
                <a:gd name="T19" fmla="*/ 0 h 12"/>
                <a:gd name="T20" fmla="*/ 7 w 9"/>
                <a:gd name="T21" fmla="*/ 2 h 12"/>
                <a:gd name="T22" fmla="*/ 7 w 9"/>
                <a:gd name="T23" fmla="*/ 4 h 12"/>
                <a:gd name="T24" fmla="*/ 8 w 9"/>
                <a:gd name="T25" fmla="*/ 6 h 12"/>
                <a:gd name="T26" fmla="*/ 8 w 9"/>
                <a:gd name="T27" fmla="*/ 11 h 12"/>
                <a:gd name="T28" fmla="*/ 7 w 9"/>
                <a:gd name="T29" fmla="*/ 11 h 12"/>
                <a:gd name="T30" fmla="*/ 6 w 9"/>
                <a:gd name="T3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2">
                  <a:moveTo>
                    <a:pt x="6" y="11"/>
                  </a:moveTo>
                  <a:lnTo>
                    <a:pt x="4" y="11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6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68" name="Freeform 454" descr="Papel carta">
              <a:extLst>
                <a:ext uri="{FF2B5EF4-FFF2-40B4-BE49-F238E27FC236}">
                  <a16:creationId xmlns:a16="http://schemas.microsoft.com/office/drawing/2014/main" id="{231312CD-65A7-4C9E-9203-33D070BD1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988" y="3799600"/>
              <a:ext cx="44142" cy="24077"/>
            </a:xfrm>
            <a:custGeom>
              <a:avLst/>
              <a:gdLst>
                <a:gd name="T0" fmla="*/ 20 w 22"/>
                <a:gd name="T1" fmla="*/ 11 h 12"/>
                <a:gd name="T2" fmla="*/ 13 w 22"/>
                <a:gd name="T3" fmla="*/ 8 h 12"/>
                <a:gd name="T4" fmla="*/ 12 w 22"/>
                <a:gd name="T5" fmla="*/ 7 h 12"/>
                <a:gd name="T6" fmla="*/ 8 w 22"/>
                <a:gd name="T7" fmla="*/ 5 h 12"/>
                <a:gd name="T8" fmla="*/ 2 w 22"/>
                <a:gd name="T9" fmla="*/ 2 h 12"/>
                <a:gd name="T10" fmla="*/ 0 w 22"/>
                <a:gd name="T11" fmla="*/ 1 h 12"/>
                <a:gd name="T12" fmla="*/ 1 w 22"/>
                <a:gd name="T13" fmla="*/ 0 h 12"/>
                <a:gd name="T14" fmla="*/ 4 w 22"/>
                <a:gd name="T15" fmla="*/ 0 h 12"/>
                <a:gd name="T16" fmla="*/ 8 w 22"/>
                <a:gd name="T17" fmla="*/ 1 h 12"/>
                <a:gd name="T18" fmla="*/ 11 w 22"/>
                <a:gd name="T19" fmla="*/ 1 h 12"/>
                <a:gd name="T20" fmla="*/ 13 w 22"/>
                <a:gd name="T21" fmla="*/ 3 h 12"/>
                <a:gd name="T22" fmla="*/ 13 w 22"/>
                <a:gd name="T23" fmla="*/ 5 h 12"/>
                <a:gd name="T24" fmla="*/ 15 w 22"/>
                <a:gd name="T25" fmla="*/ 6 h 12"/>
                <a:gd name="T26" fmla="*/ 17 w 22"/>
                <a:gd name="T27" fmla="*/ 5 h 12"/>
                <a:gd name="T28" fmla="*/ 18 w 22"/>
                <a:gd name="T29" fmla="*/ 5 h 12"/>
                <a:gd name="T30" fmla="*/ 21 w 22"/>
                <a:gd name="T31" fmla="*/ 7 h 12"/>
                <a:gd name="T32" fmla="*/ 21 w 22"/>
                <a:gd name="T33" fmla="*/ 9 h 12"/>
                <a:gd name="T34" fmla="*/ 20 w 22"/>
                <a:gd name="T3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2">
                  <a:moveTo>
                    <a:pt x="20" y="11"/>
                  </a:moveTo>
                  <a:lnTo>
                    <a:pt x="13" y="8"/>
                  </a:lnTo>
                  <a:lnTo>
                    <a:pt x="12" y="7"/>
                  </a:lnTo>
                  <a:lnTo>
                    <a:pt x="8" y="5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5" y="6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0" y="11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69" name="Line 455" descr="Papel carta">
              <a:extLst>
                <a:ext uri="{FF2B5EF4-FFF2-40B4-BE49-F238E27FC236}">
                  <a16:creationId xmlns:a16="http://schemas.microsoft.com/office/drawing/2014/main" id="{5F397EAE-587D-408B-A9D0-7058D5063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08029" y="3835716"/>
              <a:ext cx="18058" cy="2006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70" name="Freeform 456" descr="Papel carta">
              <a:extLst>
                <a:ext uri="{FF2B5EF4-FFF2-40B4-BE49-F238E27FC236}">
                  <a16:creationId xmlns:a16="http://schemas.microsoft.com/office/drawing/2014/main" id="{0C45C75B-F8A9-44AD-886B-5073E0B78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484" y="3849762"/>
              <a:ext cx="60194" cy="74239"/>
            </a:xfrm>
            <a:custGeom>
              <a:avLst/>
              <a:gdLst>
                <a:gd name="T0" fmla="*/ 23 w 30"/>
                <a:gd name="T1" fmla="*/ 36 h 37"/>
                <a:gd name="T2" fmla="*/ 21 w 30"/>
                <a:gd name="T3" fmla="*/ 34 h 37"/>
                <a:gd name="T4" fmla="*/ 22 w 30"/>
                <a:gd name="T5" fmla="*/ 32 h 37"/>
                <a:gd name="T6" fmla="*/ 21 w 30"/>
                <a:gd name="T7" fmla="*/ 30 h 37"/>
                <a:gd name="T8" fmla="*/ 20 w 30"/>
                <a:gd name="T9" fmla="*/ 27 h 37"/>
                <a:gd name="T10" fmla="*/ 18 w 30"/>
                <a:gd name="T11" fmla="*/ 27 h 37"/>
                <a:gd name="T12" fmla="*/ 16 w 30"/>
                <a:gd name="T13" fmla="*/ 28 h 37"/>
                <a:gd name="T14" fmla="*/ 14 w 30"/>
                <a:gd name="T15" fmla="*/ 29 h 37"/>
                <a:gd name="T16" fmla="*/ 13 w 30"/>
                <a:gd name="T17" fmla="*/ 29 h 37"/>
                <a:gd name="T18" fmla="*/ 13 w 30"/>
                <a:gd name="T19" fmla="*/ 27 h 37"/>
                <a:gd name="T20" fmla="*/ 11 w 30"/>
                <a:gd name="T21" fmla="*/ 22 h 37"/>
                <a:gd name="T22" fmla="*/ 11 w 30"/>
                <a:gd name="T23" fmla="*/ 20 h 37"/>
                <a:gd name="T24" fmla="*/ 10 w 30"/>
                <a:gd name="T25" fmla="*/ 18 h 37"/>
                <a:gd name="T26" fmla="*/ 9 w 30"/>
                <a:gd name="T27" fmla="*/ 15 h 37"/>
                <a:gd name="T28" fmla="*/ 10 w 30"/>
                <a:gd name="T29" fmla="*/ 13 h 37"/>
                <a:gd name="T30" fmla="*/ 8 w 30"/>
                <a:gd name="T31" fmla="*/ 12 h 37"/>
                <a:gd name="T32" fmla="*/ 7 w 30"/>
                <a:gd name="T33" fmla="*/ 11 h 37"/>
                <a:gd name="T34" fmla="*/ 6 w 30"/>
                <a:gd name="T35" fmla="*/ 9 h 37"/>
                <a:gd name="T36" fmla="*/ 4 w 30"/>
                <a:gd name="T37" fmla="*/ 10 h 37"/>
                <a:gd name="T38" fmla="*/ 3 w 30"/>
                <a:gd name="T39" fmla="*/ 10 h 37"/>
                <a:gd name="T40" fmla="*/ 2 w 30"/>
                <a:gd name="T41" fmla="*/ 8 h 37"/>
                <a:gd name="T42" fmla="*/ 1 w 30"/>
                <a:gd name="T43" fmla="*/ 5 h 37"/>
                <a:gd name="T44" fmla="*/ 0 w 30"/>
                <a:gd name="T45" fmla="*/ 3 h 37"/>
                <a:gd name="T46" fmla="*/ 0 w 30"/>
                <a:gd name="T47" fmla="*/ 1 h 37"/>
                <a:gd name="T48" fmla="*/ 2 w 30"/>
                <a:gd name="T49" fmla="*/ 0 h 37"/>
                <a:gd name="T50" fmla="*/ 4 w 30"/>
                <a:gd name="T51" fmla="*/ 4 h 37"/>
                <a:gd name="T52" fmla="*/ 7 w 30"/>
                <a:gd name="T53" fmla="*/ 5 h 37"/>
                <a:gd name="T54" fmla="*/ 11 w 30"/>
                <a:gd name="T55" fmla="*/ 5 h 37"/>
                <a:gd name="T56" fmla="*/ 15 w 30"/>
                <a:gd name="T57" fmla="*/ 5 h 37"/>
                <a:gd name="T58" fmla="*/ 17 w 30"/>
                <a:gd name="T59" fmla="*/ 5 h 37"/>
                <a:gd name="T60" fmla="*/ 19 w 30"/>
                <a:gd name="T61" fmla="*/ 6 h 37"/>
                <a:gd name="T62" fmla="*/ 20 w 30"/>
                <a:gd name="T63" fmla="*/ 9 h 37"/>
                <a:gd name="T64" fmla="*/ 23 w 30"/>
                <a:gd name="T65" fmla="*/ 14 h 37"/>
                <a:gd name="T66" fmla="*/ 23 w 30"/>
                <a:gd name="T67" fmla="*/ 16 h 37"/>
                <a:gd name="T68" fmla="*/ 24 w 30"/>
                <a:gd name="T69" fmla="*/ 18 h 37"/>
                <a:gd name="T70" fmla="*/ 24 w 30"/>
                <a:gd name="T71" fmla="*/ 19 h 37"/>
                <a:gd name="T72" fmla="*/ 25 w 30"/>
                <a:gd name="T73" fmla="*/ 21 h 37"/>
                <a:gd name="T74" fmla="*/ 25 w 30"/>
                <a:gd name="T75" fmla="*/ 25 h 37"/>
                <a:gd name="T76" fmla="*/ 26 w 30"/>
                <a:gd name="T77" fmla="*/ 27 h 37"/>
                <a:gd name="T78" fmla="*/ 27 w 30"/>
                <a:gd name="T79" fmla="*/ 27 h 37"/>
                <a:gd name="T80" fmla="*/ 29 w 30"/>
                <a:gd name="T81" fmla="*/ 29 h 37"/>
                <a:gd name="T82" fmla="*/ 27 w 30"/>
                <a:gd name="T83" fmla="*/ 32 h 37"/>
                <a:gd name="T84" fmla="*/ 26 w 30"/>
                <a:gd name="T85" fmla="*/ 34 h 37"/>
                <a:gd name="T86" fmla="*/ 24 w 30"/>
                <a:gd name="T87" fmla="*/ 35 h 37"/>
                <a:gd name="T88" fmla="*/ 23 w 30"/>
                <a:gd name="T8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" h="37">
                  <a:moveTo>
                    <a:pt x="23" y="36"/>
                  </a:moveTo>
                  <a:lnTo>
                    <a:pt x="21" y="34"/>
                  </a:lnTo>
                  <a:lnTo>
                    <a:pt x="22" y="32"/>
                  </a:lnTo>
                  <a:lnTo>
                    <a:pt x="21" y="30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0" y="18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6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8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5" y="21"/>
                  </a:lnTo>
                  <a:lnTo>
                    <a:pt x="25" y="25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9" y="29"/>
                  </a:lnTo>
                  <a:lnTo>
                    <a:pt x="27" y="32"/>
                  </a:lnTo>
                  <a:lnTo>
                    <a:pt x="26" y="34"/>
                  </a:lnTo>
                  <a:lnTo>
                    <a:pt x="24" y="35"/>
                  </a:lnTo>
                  <a:lnTo>
                    <a:pt x="23" y="36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71" name="Freeform 457" descr="Papel carta">
              <a:extLst>
                <a:ext uri="{FF2B5EF4-FFF2-40B4-BE49-F238E27FC236}">
                  <a16:creationId xmlns:a16="http://schemas.microsoft.com/office/drawing/2014/main" id="{CFDCE419-9EF1-4DE8-B431-8AD283530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517" y="3915975"/>
              <a:ext cx="42136" cy="70226"/>
            </a:xfrm>
            <a:custGeom>
              <a:avLst/>
              <a:gdLst>
                <a:gd name="T0" fmla="*/ 17 w 21"/>
                <a:gd name="T1" fmla="*/ 34 h 35"/>
                <a:gd name="T2" fmla="*/ 15 w 21"/>
                <a:gd name="T3" fmla="*/ 33 h 35"/>
                <a:gd name="T4" fmla="*/ 14 w 21"/>
                <a:gd name="T5" fmla="*/ 31 h 35"/>
                <a:gd name="T6" fmla="*/ 14 w 21"/>
                <a:gd name="T7" fmla="*/ 26 h 35"/>
                <a:gd name="T8" fmla="*/ 13 w 21"/>
                <a:gd name="T9" fmla="*/ 24 h 35"/>
                <a:gd name="T10" fmla="*/ 12 w 21"/>
                <a:gd name="T11" fmla="*/ 21 h 35"/>
                <a:gd name="T12" fmla="*/ 11 w 21"/>
                <a:gd name="T13" fmla="*/ 21 h 35"/>
                <a:gd name="T14" fmla="*/ 10 w 21"/>
                <a:gd name="T15" fmla="*/ 19 h 35"/>
                <a:gd name="T16" fmla="*/ 11 w 21"/>
                <a:gd name="T17" fmla="*/ 18 h 35"/>
                <a:gd name="T18" fmla="*/ 11 w 21"/>
                <a:gd name="T19" fmla="*/ 16 h 35"/>
                <a:gd name="T20" fmla="*/ 9 w 21"/>
                <a:gd name="T21" fmla="*/ 15 h 35"/>
                <a:gd name="T22" fmla="*/ 7 w 21"/>
                <a:gd name="T23" fmla="*/ 14 h 35"/>
                <a:gd name="T24" fmla="*/ 6 w 21"/>
                <a:gd name="T25" fmla="*/ 12 h 35"/>
                <a:gd name="T26" fmla="*/ 5 w 21"/>
                <a:gd name="T27" fmla="*/ 12 h 35"/>
                <a:gd name="T28" fmla="*/ 4 w 21"/>
                <a:gd name="T29" fmla="*/ 11 h 35"/>
                <a:gd name="T30" fmla="*/ 3 w 21"/>
                <a:gd name="T31" fmla="*/ 10 h 35"/>
                <a:gd name="T32" fmla="*/ 3 w 21"/>
                <a:gd name="T33" fmla="*/ 3 h 35"/>
                <a:gd name="T34" fmla="*/ 2 w 21"/>
                <a:gd name="T35" fmla="*/ 2 h 35"/>
                <a:gd name="T36" fmla="*/ 0 w 21"/>
                <a:gd name="T37" fmla="*/ 1 h 35"/>
                <a:gd name="T38" fmla="*/ 2 w 21"/>
                <a:gd name="T39" fmla="*/ 0 h 35"/>
                <a:gd name="T40" fmla="*/ 5 w 21"/>
                <a:gd name="T41" fmla="*/ 1 h 35"/>
                <a:gd name="T42" fmla="*/ 7 w 21"/>
                <a:gd name="T43" fmla="*/ 3 h 35"/>
                <a:gd name="T44" fmla="*/ 9 w 21"/>
                <a:gd name="T45" fmla="*/ 4 h 35"/>
                <a:gd name="T46" fmla="*/ 10 w 21"/>
                <a:gd name="T47" fmla="*/ 5 h 35"/>
                <a:gd name="T48" fmla="*/ 12 w 21"/>
                <a:gd name="T49" fmla="*/ 7 h 35"/>
                <a:gd name="T50" fmla="*/ 14 w 21"/>
                <a:gd name="T51" fmla="*/ 8 h 35"/>
                <a:gd name="T52" fmla="*/ 16 w 21"/>
                <a:gd name="T53" fmla="*/ 9 h 35"/>
                <a:gd name="T54" fmla="*/ 17 w 21"/>
                <a:gd name="T55" fmla="*/ 11 h 35"/>
                <a:gd name="T56" fmla="*/ 17 w 21"/>
                <a:gd name="T57" fmla="*/ 16 h 35"/>
                <a:gd name="T58" fmla="*/ 17 w 21"/>
                <a:gd name="T59" fmla="*/ 17 h 35"/>
                <a:gd name="T60" fmla="*/ 20 w 21"/>
                <a:gd name="T61" fmla="*/ 19 h 35"/>
                <a:gd name="T62" fmla="*/ 20 w 21"/>
                <a:gd name="T63" fmla="*/ 21 h 35"/>
                <a:gd name="T64" fmla="*/ 20 w 21"/>
                <a:gd name="T65" fmla="*/ 31 h 35"/>
                <a:gd name="T66" fmla="*/ 17 w 21"/>
                <a:gd name="T67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7" y="34"/>
                  </a:moveTo>
                  <a:lnTo>
                    <a:pt x="15" y="33"/>
                  </a:lnTo>
                  <a:lnTo>
                    <a:pt x="14" y="31"/>
                  </a:lnTo>
                  <a:lnTo>
                    <a:pt x="14" y="26"/>
                  </a:lnTo>
                  <a:lnTo>
                    <a:pt x="13" y="24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9" y="15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7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4" y="8"/>
                  </a:lnTo>
                  <a:lnTo>
                    <a:pt x="16" y="9"/>
                  </a:lnTo>
                  <a:lnTo>
                    <a:pt x="17" y="11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20" y="19"/>
                  </a:lnTo>
                  <a:lnTo>
                    <a:pt x="20" y="21"/>
                  </a:lnTo>
                  <a:lnTo>
                    <a:pt x="20" y="31"/>
                  </a:lnTo>
                  <a:lnTo>
                    <a:pt x="17" y="34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72" name="Freeform 458" descr="Papel carta">
              <a:extLst>
                <a:ext uri="{FF2B5EF4-FFF2-40B4-BE49-F238E27FC236}">
                  <a16:creationId xmlns:a16="http://schemas.microsoft.com/office/drawing/2014/main" id="{FD712DB3-9115-4CFB-9239-C127F0DAF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00" y="3775523"/>
              <a:ext cx="96310" cy="210678"/>
            </a:xfrm>
            <a:custGeom>
              <a:avLst/>
              <a:gdLst>
                <a:gd name="T0" fmla="*/ 41 w 48"/>
                <a:gd name="T1" fmla="*/ 104 h 105"/>
                <a:gd name="T2" fmla="*/ 37 w 48"/>
                <a:gd name="T3" fmla="*/ 102 h 105"/>
                <a:gd name="T4" fmla="*/ 32 w 48"/>
                <a:gd name="T5" fmla="*/ 99 h 105"/>
                <a:gd name="T6" fmla="*/ 29 w 48"/>
                <a:gd name="T7" fmla="*/ 97 h 105"/>
                <a:gd name="T8" fmla="*/ 27 w 48"/>
                <a:gd name="T9" fmla="*/ 96 h 105"/>
                <a:gd name="T10" fmla="*/ 24 w 48"/>
                <a:gd name="T11" fmla="*/ 94 h 105"/>
                <a:gd name="T12" fmla="*/ 15 w 48"/>
                <a:gd name="T13" fmla="*/ 89 h 105"/>
                <a:gd name="T14" fmla="*/ 18 w 48"/>
                <a:gd name="T15" fmla="*/ 81 h 105"/>
                <a:gd name="T16" fmla="*/ 20 w 48"/>
                <a:gd name="T17" fmla="*/ 77 h 105"/>
                <a:gd name="T18" fmla="*/ 18 w 48"/>
                <a:gd name="T19" fmla="*/ 73 h 105"/>
                <a:gd name="T20" fmla="*/ 14 w 48"/>
                <a:gd name="T21" fmla="*/ 69 h 105"/>
                <a:gd name="T22" fmla="*/ 11 w 48"/>
                <a:gd name="T23" fmla="*/ 65 h 105"/>
                <a:gd name="T24" fmla="*/ 8 w 48"/>
                <a:gd name="T25" fmla="*/ 63 h 105"/>
                <a:gd name="T26" fmla="*/ 8 w 48"/>
                <a:gd name="T27" fmla="*/ 68 h 105"/>
                <a:gd name="T28" fmla="*/ 5 w 48"/>
                <a:gd name="T29" fmla="*/ 68 h 105"/>
                <a:gd name="T30" fmla="*/ 0 w 48"/>
                <a:gd name="T31" fmla="*/ 66 h 105"/>
                <a:gd name="T32" fmla="*/ 3 w 48"/>
                <a:gd name="T33" fmla="*/ 61 h 105"/>
                <a:gd name="T34" fmla="*/ 5 w 48"/>
                <a:gd name="T35" fmla="*/ 55 h 105"/>
                <a:gd name="T36" fmla="*/ 7 w 48"/>
                <a:gd name="T37" fmla="*/ 52 h 105"/>
                <a:gd name="T38" fmla="*/ 8 w 48"/>
                <a:gd name="T39" fmla="*/ 49 h 105"/>
                <a:gd name="T40" fmla="*/ 11 w 48"/>
                <a:gd name="T41" fmla="*/ 41 h 105"/>
                <a:gd name="T42" fmla="*/ 12 w 48"/>
                <a:gd name="T43" fmla="*/ 36 h 105"/>
                <a:gd name="T44" fmla="*/ 15 w 48"/>
                <a:gd name="T45" fmla="*/ 32 h 105"/>
                <a:gd name="T46" fmla="*/ 18 w 48"/>
                <a:gd name="T47" fmla="*/ 27 h 105"/>
                <a:gd name="T48" fmla="*/ 19 w 48"/>
                <a:gd name="T49" fmla="*/ 23 h 105"/>
                <a:gd name="T50" fmla="*/ 21 w 48"/>
                <a:gd name="T51" fmla="*/ 16 h 105"/>
                <a:gd name="T52" fmla="*/ 20 w 48"/>
                <a:gd name="T53" fmla="*/ 12 h 105"/>
                <a:gd name="T54" fmla="*/ 23 w 48"/>
                <a:gd name="T55" fmla="*/ 7 h 105"/>
                <a:gd name="T56" fmla="*/ 25 w 48"/>
                <a:gd name="T57" fmla="*/ 1 h 105"/>
                <a:gd name="T58" fmla="*/ 28 w 48"/>
                <a:gd name="T59" fmla="*/ 0 h 105"/>
                <a:gd name="T60" fmla="*/ 27 w 48"/>
                <a:gd name="T61" fmla="*/ 5 h 105"/>
                <a:gd name="T62" fmla="*/ 24 w 48"/>
                <a:gd name="T63" fmla="*/ 18 h 105"/>
                <a:gd name="T64" fmla="*/ 23 w 48"/>
                <a:gd name="T65" fmla="*/ 21 h 105"/>
                <a:gd name="T66" fmla="*/ 22 w 48"/>
                <a:gd name="T67" fmla="*/ 28 h 105"/>
                <a:gd name="T68" fmla="*/ 18 w 48"/>
                <a:gd name="T69" fmla="*/ 35 h 105"/>
                <a:gd name="T70" fmla="*/ 15 w 48"/>
                <a:gd name="T71" fmla="*/ 43 h 105"/>
                <a:gd name="T72" fmla="*/ 17 w 48"/>
                <a:gd name="T73" fmla="*/ 46 h 105"/>
                <a:gd name="T74" fmla="*/ 17 w 48"/>
                <a:gd name="T75" fmla="*/ 49 h 105"/>
                <a:gd name="T76" fmla="*/ 14 w 48"/>
                <a:gd name="T77" fmla="*/ 51 h 105"/>
                <a:gd name="T78" fmla="*/ 12 w 48"/>
                <a:gd name="T79" fmla="*/ 56 h 105"/>
                <a:gd name="T80" fmla="*/ 15 w 48"/>
                <a:gd name="T81" fmla="*/ 58 h 105"/>
                <a:gd name="T82" fmla="*/ 17 w 48"/>
                <a:gd name="T83" fmla="*/ 62 h 105"/>
                <a:gd name="T84" fmla="*/ 17 w 48"/>
                <a:gd name="T85" fmla="*/ 66 h 105"/>
                <a:gd name="T86" fmla="*/ 18 w 48"/>
                <a:gd name="T87" fmla="*/ 69 h 105"/>
                <a:gd name="T88" fmla="*/ 24 w 48"/>
                <a:gd name="T89" fmla="*/ 75 h 105"/>
                <a:gd name="T90" fmla="*/ 23 w 48"/>
                <a:gd name="T91" fmla="*/ 79 h 105"/>
                <a:gd name="T92" fmla="*/ 22 w 48"/>
                <a:gd name="T93" fmla="*/ 86 h 105"/>
                <a:gd name="T94" fmla="*/ 21 w 48"/>
                <a:gd name="T95" fmla="*/ 89 h 105"/>
                <a:gd name="T96" fmla="*/ 25 w 48"/>
                <a:gd name="T97" fmla="*/ 91 h 105"/>
                <a:gd name="T98" fmla="*/ 28 w 48"/>
                <a:gd name="T99" fmla="*/ 91 h 105"/>
                <a:gd name="T100" fmla="*/ 33 w 48"/>
                <a:gd name="T101" fmla="*/ 91 h 105"/>
                <a:gd name="T102" fmla="*/ 35 w 48"/>
                <a:gd name="T103" fmla="*/ 93 h 105"/>
                <a:gd name="T104" fmla="*/ 40 w 48"/>
                <a:gd name="T105" fmla="*/ 94 h 105"/>
                <a:gd name="T106" fmla="*/ 44 w 48"/>
                <a:gd name="T107" fmla="*/ 97 h 105"/>
                <a:gd name="T108" fmla="*/ 47 w 48"/>
                <a:gd name="T109" fmla="*/ 101 h 105"/>
                <a:gd name="T110" fmla="*/ 43 w 48"/>
                <a:gd name="T111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105">
                  <a:moveTo>
                    <a:pt x="43" y="104"/>
                  </a:moveTo>
                  <a:lnTo>
                    <a:pt x="41" y="104"/>
                  </a:lnTo>
                  <a:lnTo>
                    <a:pt x="39" y="103"/>
                  </a:lnTo>
                  <a:lnTo>
                    <a:pt x="37" y="102"/>
                  </a:lnTo>
                  <a:lnTo>
                    <a:pt x="34" y="99"/>
                  </a:lnTo>
                  <a:lnTo>
                    <a:pt x="32" y="99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28" y="97"/>
                  </a:lnTo>
                  <a:lnTo>
                    <a:pt x="27" y="96"/>
                  </a:lnTo>
                  <a:lnTo>
                    <a:pt x="25" y="95"/>
                  </a:lnTo>
                  <a:lnTo>
                    <a:pt x="24" y="94"/>
                  </a:lnTo>
                  <a:lnTo>
                    <a:pt x="17" y="91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8" y="81"/>
                  </a:lnTo>
                  <a:lnTo>
                    <a:pt x="18" y="79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18" y="73"/>
                  </a:lnTo>
                  <a:lnTo>
                    <a:pt x="15" y="70"/>
                  </a:lnTo>
                  <a:lnTo>
                    <a:pt x="14" y="69"/>
                  </a:lnTo>
                  <a:lnTo>
                    <a:pt x="12" y="68"/>
                  </a:lnTo>
                  <a:lnTo>
                    <a:pt x="11" y="65"/>
                  </a:lnTo>
                  <a:lnTo>
                    <a:pt x="9" y="64"/>
                  </a:lnTo>
                  <a:lnTo>
                    <a:pt x="8" y="63"/>
                  </a:lnTo>
                  <a:lnTo>
                    <a:pt x="7" y="64"/>
                  </a:lnTo>
                  <a:lnTo>
                    <a:pt x="8" y="68"/>
                  </a:lnTo>
                  <a:lnTo>
                    <a:pt x="7" y="69"/>
                  </a:lnTo>
                  <a:lnTo>
                    <a:pt x="5" y="68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5" y="58"/>
                  </a:lnTo>
                  <a:lnTo>
                    <a:pt x="5" y="55"/>
                  </a:lnTo>
                  <a:lnTo>
                    <a:pt x="6" y="54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8" y="49"/>
                  </a:lnTo>
                  <a:lnTo>
                    <a:pt x="10" y="43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2" y="36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9" y="23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3" y="21"/>
                  </a:lnTo>
                  <a:lnTo>
                    <a:pt x="23" y="25"/>
                  </a:lnTo>
                  <a:lnTo>
                    <a:pt x="22" y="28"/>
                  </a:lnTo>
                  <a:lnTo>
                    <a:pt x="21" y="29"/>
                  </a:lnTo>
                  <a:lnTo>
                    <a:pt x="18" y="35"/>
                  </a:lnTo>
                  <a:lnTo>
                    <a:pt x="15" y="39"/>
                  </a:lnTo>
                  <a:lnTo>
                    <a:pt x="15" y="43"/>
                  </a:lnTo>
                  <a:lnTo>
                    <a:pt x="17" y="44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9"/>
                  </a:lnTo>
                  <a:lnTo>
                    <a:pt x="15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5" y="58"/>
                  </a:lnTo>
                  <a:lnTo>
                    <a:pt x="15" y="61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7" y="66"/>
                  </a:lnTo>
                  <a:lnTo>
                    <a:pt x="18" y="68"/>
                  </a:lnTo>
                  <a:lnTo>
                    <a:pt x="18" y="69"/>
                  </a:lnTo>
                  <a:lnTo>
                    <a:pt x="23" y="74"/>
                  </a:lnTo>
                  <a:lnTo>
                    <a:pt x="24" y="75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2" y="83"/>
                  </a:lnTo>
                  <a:lnTo>
                    <a:pt x="22" y="86"/>
                  </a:lnTo>
                  <a:lnTo>
                    <a:pt x="21" y="87"/>
                  </a:lnTo>
                  <a:lnTo>
                    <a:pt x="21" y="89"/>
                  </a:lnTo>
                  <a:lnTo>
                    <a:pt x="23" y="90"/>
                  </a:lnTo>
                  <a:lnTo>
                    <a:pt x="25" y="91"/>
                  </a:lnTo>
                  <a:lnTo>
                    <a:pt x="27" y="91"/>
                  </a:lnTo>
                  <a:lnTo>
                    <a:pt x="28" y="91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4" y="91"/>
                  </a:lnTo>
                  <a:lnTo>
                    <a:pt x="35" y="93"/>
                  </a:lnTo>
                  <a:lnTo>
                    <a:pt x="39" y="93"/>
                  </a:lnTo>
                  <a:lnTo>
                    <a:pt x="40" y="94"/>
                  </a:lnTo>
                  <a:lnTo>
                    <a:pt x="43" y="96"/>
                  </a:lnTo>
                  <a:lnTo>
                    <a:pt x="44" y="97"/>
                  </a:lnTo>
                  <a:lnTo>
                    <a:pt x="45" y="99"/>
                  </a:lnTo>
                  <a:lnTo>
                    <a:pt x="47" y="101"/>
                  </a:lnTo>
                  <a:lnTo>
                    <a:pt x="45" y="103"/>
                  </a:lnTo>
                  <a:lnTo>
                    <a:pt x="43" y="104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73" name="Freeform 459" descr="Papel carta">
              <a:extLst>
                <a:ext uri="{FF2B5EF4-FFF2-40B4-BE49-F238E27FC236}">
                  <a16:creationId xmlns:a16="http://schemas.microsoft.com/office/drawing/2014/main" id="{0E30B2FA-651C-45A9-B80C-02FD91BB4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691" y="3972155"/>
              <a:ext cx="10032" cy="14045"/>
            </a:xfrm>
            <a:custGeom>
              <a:avLst/>
              <a:gdLst>
                <a:gd name="T0" fmla="*/ 3 w 5"/>
                <a:gd name="T1" fmla="*/ 6 h 7"/>
                <a:gd name="T2" fmla="*/ 1 w 5"/>
                <a:gd name="T3" fmla="*/ 6 h 7"/>
                <a:gd name="T4" fmla="*/ 1 w 5"/>
                <a:gd name="T5" fmla="*/ 4 h 7"/>
                <a:gd name="T6" fmla="*/ 0 w 5"/>
                <a:gd name="T7" fmla="*/ 2 h 7"/>
                <a:gd name="T8" fmla="*/ 1 w 5"/>
                <a:gd name="T9" fmla="*/ 0 h 7"/>
                <a:gd name="T10" fmla="*/ 2 w 5"/>
                <a:gd name="T11" fmla="*/ 2 h 7"/>
                <a:gd name="T12" fmla="*/ 4 w 5"/>
                <a:gd name="T13" fmla="*/ 3 h 7"/>
                <a:gd name="T14" fmla="*/ 3 w 5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3" y="6"/>
                  </a:moveTo>
                  <a:lnTo>
                    <a:pt x="1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4" y="3"/>
                  </a:lnTo>
                  <a:lnTo>
                    <a:pt x="3" y="6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74" name="Freeform 460" descr="Papel carta">
              <a:extLst>
                <a:ext uri="{FF2B5EF4-FFF2-40B4-BE49-F238E27FC236}">
                  <a16:creationId xmlns:a16="http://schemas.microsoft.com/office/drawing/2014/main" id="{1328BD82-F484-4EBB-A459-3ADD834C6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395" y="3899923"/>
              <a:ext cx="58187" cy="92297"/>
            </a:xfrm>
            <a:custGeom>
              <a:avLst/>
              <a:gdLst>
                <a:gd name="T0" fmla="*/ 28 w 29"/>
                <a:gd name="T1" fmla="*/ 45 h 46"/>
                <a:gd name="T2" fmla="*/ 27 w 29"/>
                <a:gd name="T3" fmla="*/ 44 h 46"/>
                <a:gd name="T4" fmla="*/ 23 w 29"/>
                <a:gd name="T5" fmla="*/ 41 h 46"/>
                <a:gd name="T6" fmla="*/ 21 w 29"/>
                <a:gd name="T7" fmla="*/ 40 h 46"/>
                <a:gd name="T8" fmla="*/ 19 w 29"/>
                <a:gd name="T9" fmla="*/ 39 h 46"/>
                <a:gd name="T10" fmla="*/ 16 w 29"/>
                <a:gd name="T11" fmla="*/ 34 h 46"/>
                <a:gd name="T12" fmla="*/ 16 w 29"/>
                <a:gd name="T13" fmla="*/ 32 h 46"/>
                <a:gd name="T14" fmla="*/ 16 w 29"/>
                <a:gd name="T15" fmla="*/ 31 h 46"/>
                <a:gd name="T16" fmla="*/ 13 w 29"/>
                <a:gd name="T17" fmla="*/ 25 h 46"/>
                <a:gd name="T18" fmla="*/ 13 w 29"/>
                <a:gd name="T19" fmla="*/ 22 h 46"/>
                <a:gd name="T20" fmla="*/ 12 w 29"/>
                <a:gd name="T21" fmla="*/ 21 h 46"/>
                <a:gd name="T22" fmla="*/ 11 w 29"/>
                <a:gd name="T23" fmla="*/ 19 h 46"/>
                <a:gd name="T24" fmla="*/ 8 w 29"/>
                <a:gd name="T25" fmla="*/ 17 h 46"/>
                <a:gd name="T26" fmla="*/ 8 w 29"/>
                <a:gd name="T27" fmla="*/ 16 h 46"/>
                <a:gd name="T28" fmla="*/ 7 w 29"/>
                <a:gd name="T29" fmla="*/ 14 h 46"/>
                <a:gd name="T30" fmla="*/ 6 w 29"/>
                <a:gd name="T31" fmla="*/ 11 h 46"/>
                <a:gd name="T32" fmla="*/ 5 w 29"/>
                <a:gd name="T33" fmla="*/ 9 h 46"/>
                <a:gd name="T34" fmla="*/ 5 w 29"/>
                <a:gd name="T35" fmla="*/ 8 h 46"/>
                <a:gd name="T36" fmla="*/ 1 w 29"/>
                <a:gd name="T37" fmla="*/ 6 h 46"/>
                <a:gd name="T38" fmla="*/ 0 w 29"/>
                <a:gd name="T39" fmla="*/ 4 h 46"/>
                <a:gd name="T40" fmla="*/ 0 w 29"/>
                <a:gd name="T41" fmla="*/ 2 h 46"/>
                <a:gd name="T42" fmla="*/ 0 w 29"/>
                <a:gd name="T43" fmla="*/ 1 h 46"/>
                <a:gd name="T44" fmla="*/ 3 w 29"/>
                <a:gd name="T45" fmla="*/ 0 h 46"/>
                <a:gd name="T46" fmla="*/ 3 w 29"/>
                <a:gd name="T47" fmla="*/ 1 h 46"/>
                <a:gd name="T48" fmla="*/ 5 w 29"/>
                <a:gd name="T49" fmla="*/ 2 h 46"/>
                <a:gd name="T50" fmla="*/ 6 w 29"/>
                <a:gd name="T51" fmla="*/ 4 h 46"/>
                <a:gd name="T52" fmla="*/ 7 w 29"/>
                <a:gd name="T53" fmla="*/ 4 h 46"/>
                <a:gd name="T54" fmla="*/ 8 w 29"/>
                <a:gd name="T55" fmla="*/ 8 h 46"/>
                <a:gd name="T56" fmla="*/ 9 w 29"/>
                <a:gd name="T57" fmla="*/ 10 h 46"/>
                <a:gd name="T58" fmla="*/ 10 w 29"/>
                <a:gd name="T59" fmla="*/ 12 h 46"/>
                <a:gd name="T60" fmla="*/ 12 w 29"/>
                <a:gd name="T61" fmla="*/ 14 h 46"/>
                <a:gd name="T62" fmla="*/ 14 w 29"/>
                <a:gd name="T63" fmla="*/ 15 h 46"/>
                <a:gd name="T64" fmla="*/ 16 w 29"/>
                <a:gd name="T65" fmla="*/ 17 h 46"/>
                <a:gd name="T66" fmla="*/ 16 w 29"/>
                <a:gd name="T67" fmla="*/ 18 h 46"/>
                <a:gd name="T68" fmla="*/ 17 w 29"/>
                <a:gd name="T69" fmla="*/ 22 h 46"/>
                <a:gd name="T70" fmla="*/ 18 w 29"/>
                <a:gd name="T71" fmla="*/ 23 h 46"/>
                <a:gd name="T72" fmla="*/ 21 w 29"/>
                <a:gd name="T73" fmla="*/ 27 h 46"/>
                <a:gd name="T74" fmla="*/ 23 w 29"/>
                <a:gd name="T75" fmla="*/ 29 h 46"/>
                <a:gd name="T76" fmla="*/ 22 w 29"/>
                <a:gd name="T77" fmla="*/ 31 h 46"/>
                <a:gd name="T78" fmla="*/ 22 w 29"/>
                <a:gd name="T79" fmla="*/ 32 h 46"/>
                <a:gd name="T80" fmla="*/ 23 w 29"/>
                <a:gd name="T81" fmla="*/ 35 h 46"/>
                <a:gd name="T82" fmla="*/ 24 w 29"/>
                <a:gd name="T83" fmla="*/ 37 h 46"/>
                <a:gd name="T84" fmla="*/ 27 w 29"/>
                <a:gd name="T85" fmla="*/ 42 h 46"/>
                <a:gd name="T86" fmla="*/ 28 w 29"/>
                <a:gd name="T8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" h="46">
                  <a:moveTo>
                    <a:pt x="28" y="45"/>
                  </a:moveTo>
                  <a:lnTo>
                    <a:pt x="27" y="44"/>
                  </a:lnTo>
                  <a:lnTo>
                    <a:pt x="23" y="41"/>
                  </a:lnTo>
                  <a:lnTo>
                    <a:pt x="21" y="40"/>
                  </a:lnTo>
                  <a:lnTo>
                    <a:pt x="19" y="39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3" y="25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4"/>
                  </a:lnTo>
                  <a:lnTo>
                    <a:pt x="6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8"/>
                  </a:lnTo>
                  <a:lnTo>
                    <a:pt x="9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5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7" y="22"/>
                  </a:lnTo>
                  <a:lnTo>
                    <a:pt x="18" y="23"/>
                  </a:lnTo>
                  <a:lnTo>
                    <a:pt x="21" y="27"/>
                  </a:lnTo>
                  <a:lnTo>
                    <a:pt x="23" y="29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3" y="35"/>
                  </a:lnTo>
                  <a:lnTo>
                    <a:pt x="24" y="37"/>
                  </a:lnTo>
                  <a:lnTo>
                    <a:pt x="27" y="42"/>
                  </a:lnTo>
                  <a:lnTo>
                    <a:pt x="28" y="45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75" name="Freeform 461" descr="Papel carta">
              <a:extLst>
                <a:ext uri="{FF2B5EF4-FFF2-40B4-BE49-F238E27FC236}">
                  <a16:creationId xmlns:a16="http://schemas.microsoft.com/office/drawing/2014/main" id="{2EAA0993-2981-4B27-9582-6C7A4F065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478" y="3990213"/>
              <a:ext cx="64207" cy="46148"/>
            </a:xfrm>
            <a:custGeom>
              <a:avLst/>
              <a:gdLst>
                <a:gd name="T0" fmla="*/ 30 w 32"/>
                <a:gd name="T1" fmla="*/ 22 h 23"/>
                <a:gd name="T2" fmla="*/ 28 w 32"/>
                <a:gd name="T3" fmla="*/ 22 h 23"/>
                <a:gd name="T4" fmla="*/ 27 w 32"/>
                <a:gd name="T5" fmla="*/ 19 h 23"/>
                <a:gd name="T6" fmla="*/ 26 w 32"/>
                <a:gd name="T7" fmla="*/ 18 h 23"/>
                <a:gd name="T8" fmla="*/ 23 w 32"/>
                <a:gd name="T9" fmla="*/ 17 h 23"/>
                <a:gd name="T10" fmla="*/ 23 w 32"/>
                <a:gd name="T11" fmla="*/ 16 h 23"/>
                <a:gd name="T12" fmla="*/ 21 w 32"/>
                <a:gd name="T13" fmla="*/ 14 h 23"/>
                <a:gd name="T14" fmla="*/ 17 w 32"/>
                <a:gd name="T15" fmla="*/ 14 h 23"/>
                <a:gd name="T16" fmla="*/ 16 w 32"/>
                <a:gd name="T17" fmla="*/ 11 h 23"/>
                <a:gd name="T18" fmla="*/ 15 w 32"/>
                <a:gd name="T19" fmla="*/ 9 h 23"/>
                <a:gd name="T20" fmla="*/ 14 w 32"/>
                <a:gd name="T21" fmla="*/ 9 h 23"/>
                <a:gd name="T22" fmla="*/ 12 w 32"/>
                <a:gd name="T23" fmla="*/ 9 h 23"/>
                <a:gd name="T24" fmla="*/ 8 w 32"/>
                <a:gd name="T25" fmla="*/ 9 h 23"/>
                <a:gd name="T26" fmla="*/ 6 w 32"/>
                <a:gd name="T27" fmla="*/ 9 h 23"/>
                <a:gd name="T28" fmla="*/ 6 w 32"/>
                <a:gd name="T29" fmla="*/ 8 h 23"/>
                <a:gd name="T30" fmla="*/ 5 w 32"/>
                <a:gd name="T31" fmla="*/ 6 h 23"/>
                <a:gd name="T32" fmla="*/ 4 w 32"/>
                <a:gd name="T33" fmla="*/ 5 h 23"/>
                <a:gd name="T34" fmla="*/ 2 w 32"/>
                <a:gd name="T35" fmla="*/ 4 h 23"/>
                <a:gd name="T36" fmla="*/ 1 w 32"/>
                <a:gd name="T37" fmla="*/ 3 h 23"/>
                <a:gd name="T38" fmla="*/ 0 w 32"/>
                <a:gd name="T39" fmla="*/ 2 h 23"/>
                <a:gd name="T40" fmla="*/ 1 w 32"/>
                <a:gd name="T41" fmla="*/ 0 h 23"/>
                <a:gd name="T42" fmla="*/ 5 w 32"/>
                <a:gd name="T43" fmla="*/ 0 h 23"/>
                <a:gd name="T44" fmla="*/ 8 w 32"/>
                <a:gd name="T45" fmla="*/ 0 h 23"/>
                <a:gd name="T46" fmla="*/ 14 w 32"/>
                <a:gd name="T47" fmla="*/ 0 h 23"/>
                <a:gd name="T48" fmla="*/ 15 w 32"/>
                <a:gd name="T49" fmla="*/ 2 h 23"/>
                <a:gd name="T50" fmla="*/ 16 w 32"/>
                <a:gd name="T51" fmla="*/ 4 h 23"/>
                <a:gd name="T52" fmla="*/ 18 w 32"/>
                <a:gd name="T53" fmla="*/ 5 h 23"/>
                <a:gd name="T54" fmla="*/ 20 w 32"/>
                <a:gd name="T55" fmla="*/ 6 h 23"/>
                <a:gd name="T56" fmla="*/ 22 w 32"/>
                <a:gd name="T57" fmla="*/ 7 h 23"/>
                <a:gd name="T58" fmla="*/ 23 w 32"/>
                <a:gd name="T59" fmla="*/ 9 h 23"/>
                <a:gd name="T60" fmla="*/ 24 w 32"/>
                <a:gd name="T61" fmla="*/ 11 h 23"/>
                <a:gd name="T62" fmla="*/ 26 w 32"/>
                <a:gd name="T63" fmla="*/ 13 h 23"/>
                <a:gd name="T64" fmla="*/ 29 w 32"/>
                <a:gd name="T65" fmla="*/ 13 h 23"/>
                <a:gd name="T66" fmla="*/ 30 w 32"/>
                <a:gd name="T67" fmla="*/ 14 h 23"/>
                <a:gd name="T68" fmla="*/ 31 w 32"/>
                <a:gd name="T69" fmla="*/ 16 h 23"/>
                <a:gd name="T70" fmla="*/ 31 w 32"/>
                <a:gd name="T71" fmla="*/ 20 h 23"/>
                <a:gd name="T72" fmla="*/ 30 w 32"/>
                <a:gd name="T7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23">
                  <a:moveTo>
                    <a:pt x="30" y="22"/>
                  </a:moveTo>
                  <a:lnTo>
                    <a:pt x="28" y="22"/>
                  </a:lnTo>
                  <a:lnTo>
                    <a:pt x="27" y="19"/>
                  </a:lnTo>
                  <a:lnTo>
                    <a:pt x="26" y="18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1" y="14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0" y="6"/>
                  </a:lnTo>
                  <a:lnTo>
                    <a:pt x="22" y="7"/>
                  </a:lnTo>
                  <a:lnTo>
                    <a:pt x="23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1" y="20"/>
                  </a:lnTo>
                  <a:lnTo>
                    <a:pt x="30" y="22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76" name="Freeform 462" descr="Papel carta">
              <a:extLst>
                <a:ext uri="{FF2B5EF4-FFF2-40B4-BE49-F238E27FC236}">
                  <a16:creationId xmlns:a16="http://schemas.microsoft.com/office/drawing/2014/main" id="{14C3ECE3-5192-41FB-98F6-72F24A539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710" y="3990213"/>
              <a:ext cx="44142" cy="60194"/>
            </a:xfrm>
            <a:custGeom>
              <a:avLst/>
              <a:gdLst>
                <a:gd name="T0" fmla="*/ 11 w 22"/>
                <a:gd name="T1" fmla="*/ 29 h 30"/>
                <a:gd name="T2" fmla="*/ 11 w 22"/>
                <a:gd name="T3" fmla="*/ 26 h 30"/>
                <a:gd name="T4" fmla="*/ 11 w 22"/>
                <a:gd name="T5" fmla="*/ 25 h 30"/>
                <a:gd name="T6" fmla="*/ 11 w 22"/>
                <a:gd name="T7" fmla="*/ 22 h 30"/>
                <a:gd name="T8" fmla="*/ 10 w 22"/>
                <a:gd name="T9" fmla="*/ 22 h 30"/>
                <a:gd name="T10" fmla="*/ 9 w 22"/>
                <a:gd name="T11" fmla="*/ 19 h 30"/>
                <a:gd name="T12" fmla="*/ 11 w 22"/>
                <a:gd name="T13" fmla="*/ 19 h 30"/>
                <a:gd name="T14" fmla="*/ 11 w 22"/>
                <a:gd name="T15" fmla="*/ 17 h 30"/>
                <a:gd name="T16" fmla="*/ 9 w 22"/>
                <a:gd name="T17" fmla="*/ 14 h 30"/>
                <a:gd name="T18" fmla="*/ 9 w 22"/>
                <a:gd name="T19" fmla="*/ 16 h 30"/>
                <a:gd name="T20" fmla="*/ 6 w 22"/>
                <a:gd name="T21" fmla="*/ 14 h 30"/>
                <a:gd name="T22" fmla="*/ 6 w 22"/>
                <a:gd name="T23" fmla="*/ 13 h 30"/>
                <a:gd name="T24" fmla="*/ 5 w 22"/>
                <a:gd name="T25" fmla="*/ 12 h 30"/>
                <a:gd name="T26" fmla="*/ 4 w 22"/>
                <a:gd name="T27" fmla="*/ 11 h 30"/>
                <a:gd name="T28" fmla="*/ 3 w 22"/>
                <a:gd name="T29" fmla="*/ 9 h 30"/>
                <a:gd name="T30" fmla="*/ 3 w 22"/>
                <a:gd name="T31" fmla="*/ 7 h 30"/>
                <a:gd name="T32" fmla="*/ 2 w 22"/>
                <a:gd name="T33" fmla="*/ 6 h 30"/>
                <a:gd name="T34" fmla="*/ 0 w 22"/>
                <a:gd name="T35" fmla="*/ 5 h 30"/>
                <a:gd name="T36" fmla="*/ 0 w 22"/>
                <a:gd name="T37" fmla="*/ 1 h 30"/>
                <a:gd name="T38" fmla="*/ 2 w 22"/>
                <a:gd name="T39" fmla="*/ 0 h 30"/>
                <a:gd name="T40" fmla="*/ 4 w 22"/>
                <a:gd name="T41" fmla="*/ 0 h 30"/>
                <a:gd name="T42" fmla="*/ 8 w 22"/>
                <a:gd name="T43" fmla="*/ 2 h 30"/>
                <a:gd name="T44" fmla="*/ 9 w 22"/>
                <a:gd name="T45" fmla="*/ 4 h 30"/>
                <a:gd name="T46" fmla="*/ 11 w 22"/>
                <a:gd name="T47" fmla="*/ 5 h 30"/>
                <a:gd name="T48" fmla="*/ 11 w 22"/>
                <a:gd name="T49" fmla="*/ 7 h 30"/>
                <a:gd name="T50" fmla="*/ 11 w 22"/>
                <a:gd name="T51" fmla="*/ 8 h 30"/>
                <a:gd name="T52" fmla="*/ 14 w 22"/>
                <a:gd name="T53" fmla="*/ 9 h 30"/>
                <a:gd name="T54" fmla="*/ 15 w 22"/>
                <a:gd name="T55" fmla="*/ 9 h 30"/>
                <a:gd name="T56" fmla="*/ 16 w 22"/>
                <a:gd name="T57" fmla="*/ 11 h 30"/>
                <a:gd name="T58" fmla="*/ 19 w 22"/>
                <a:gd name="T59" fmla="*/ 11 h 30"/>
                <a:gd name="T60" fmla="*/ 21 w 22"/>
                <a:gd name="T61" fmla="*/ 13 h 30"/>
                <a:gd name="T62" fmla="*/ 21 w 22"/>
                <a:gd name="T63" fmla="*/ 14 h 30"/>
                <a:gd name="T64" fmla="*/ 21 w 22"/>
                <a:gd name="T65" fmla="*/ 16 h 30"/>
                <a:gd name="T66" fmla="*/ 21 w 22"/>
                <a:gd name="T67" fmla="*/ 18 h 30"/>
                <a:gd name="T68" fmla="*/ 19 w 22"/>
                <a:gd name="T69" fmla="*/ 22 h 30"/>
                <a:gd name="T70" fmla="*/ 18 w 22"/>
                <a:gd name="T71" fmla="*/ 25 h 30"/>
                <a:gd name="T72" fmla="*/ 17 w 22"/>
                <a:gd name="T73" fmla="*/ 24 h 30"/>
                <a:gd name="T74" fmla="*/ 15 w 22"/>
                <a:gd name="T75" fmla="*/ 25 h 30"/>
                <a:gd name="T76" fmla="*/ 11 w 22"/>
                <a:gd name="T7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30">
                  <a:moveTo>
                    <a:pt x="11" y="29"/>
                  </a:moveTo>
                  <a:lnTo>
                    <a:pt x="11" y="26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11"/>
                  </a:lnTo>
                  <a:lnTo>
                    <a:pt x="19" y="11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19" y="22"/>
                  </a:lnTo>
                  <a:lnTo>
                    <a:pt x="18" y="25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1" y="29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77" name="Freeform 463" descr="Papel carta">
              <a:extLst>
                <a:ext uri="{FF2B5EF4-FFF2-40B4-BE49-F238E27FC236}">
                  <a16:creationId xmlns:a16="http://schemas.microsoft.com/office/drawing/2014/main" id="{3B9B9686-4369-4DF3-8112-3C44F618B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920" y="3942058"/>
              <a:ext cx="26084" cy="122394"/>
            </a:xfrm>
            <a:custGeom>
              <a:avLst/>
              <a:gdLst>
                <a:gd name="T0" fmla="*/ 12 w 13"/>
                <a:gd name="T1" fmla="*/ 1 h 61"/>
                <a:gd name="T2" fmla="*/ 12 w 13"/>
                <a:gd name="T3" fmla="*/ 6 h 61"/>
                <a:gd name="T4" fmla="*/ 8 w 13"/>
                <a:gd name="T5" fmla="*/ 17 h 61"/>
                <a:gd name="T6" fmla="*/ 5 w 13"/>
                <a:gd name="T7" fmla="*/ 48 h 61"/>
                <a:gd name="T8" fmla="*/ 5 w 13"/>
                <a:gd name="T9" fmla="*/ 52 h 61"/>
                <a:gd name="T10" fmla="*/ 4 w 13"/>
                <a:gd name="T11" fmla="*/ 56 h 61"/>
                <a:gd name="T12" fmla="*/ 5 w 13"/>
                <a:gd name="T13" fmla="*/ 57 h 61"/>
                <a:gd name="T14" fmla="*/ 4 w 13"/>
                <a:gd name="T15" fmla="*/ 60 h 61"/>
                <a:gd name="T16" fmla="*/ 2 w 13"/>
                <a:gd name="T17" fmla="*/ 60 h 61"/>
                <a:gd name="T18" fmla="*/ 0 w 13"/>
                <a:gd name="T19" fmla="*/ 60 h 61"/>
                <a:gd name="T20" fmla="*/ 2 w 13"/>
                <a:gd name="T21" fmla="*/ 56 h 61"/>
                <a:gd name="T22" fmla="*/ 0 w 13"/>
                <a:gd name="T23" fmla="*/ 55 h 61"/>
                <a:gd name="T24" fmla="*/ 3 w 13"/>
                <a:gd name="T25" fmla="*/ 46 h 61"/>
                <a:gd name="T26" fmla="*/ 4 w 13"/>
                <a:gd name="T27" fmla="*/ 27 h 61"/>
                <a:gd name="T28" fmla="*/ 6 w 13"/>
                <a:gd name="T29" fmla="*/ 23 h 61"/>
                <a:gd name="T30" fmla="*/ 5 w 13"/>
                <a:gd name="T31" fmla="*/ 18 h 61"/>
                <a:gd name="T32" fmla="*/ 8 w 13"/>
                <a:gd name="T33" fmla="*/ 12 h 61"/>
                <a:gd name="T34" fmla="*/ 8 w 13"/>
                <a:gd name="T35" fmla="*/ 8 h 61"/>
                <a:gd name="T36" fmla="*/ 8 w 13"/>
                <a:gd name="T37" fmla="*/ 6 h 61"/>
                <a:gd name="T38" fmla="*/ 8 w 13"/>
                <a:gd name="T39" fmla="*/ 4 h 61"/>
                <a:gd name="T40" fmla="*/ 9 w 13"/>
                <a:gd name="T41" fmla="*/ 0 h 61"/>
                <a:gd name="T42" fmla="*/ 12 w 13"/>
                <a:gd name="T43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61">
                  <a:moveTo>
                    <a:pt x="12" y="1"/>
                  </a:moveTo>
                  <a:lnTo>
                    <a:pt x="12" y="6"/>
                  </a:lnTo>
                  <a:lnTo>
                    <a:pt x="8" y="17"/>
                  </a:lnTo>
                  <a:lnTo>
                    <a:pt x="5" y="48"/>
                  </a:lnTo>
                  <a:lnTo>
                    <a:pt x="5" y="52"/>
                  </a:lnTo>
                  <a:lnTo>
                    <a:pt x="4" y="56"/>
                  </a:lnTo>
                  <a:lnTo>
                    <a:pt x="5" y="57"/>
                  </a:lnTo>
                  <a:lnTo>
                    <a:pt x="4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0" y="55"/>
                  </a:lnTo>
                  <a:lnTo>
                    <a:pt x="3" y="46"/>
                  </a:lnTo>
                  <a:lnTo>
                    <a:pt x="4" y="27"/>
                  </a:lnTo>
                  <a:lnTo>
                    <a:pt x="6" y="23"/>
                  </a:lnTo>
                  <a:lnTo>
                    <a:pt x="5" y="1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9" y="0"/>
                  </a:lnTo>
                  <a:lnTo>
                    <a:pt x="12" y="1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78" name="Freeform 464" descr="Papel carta">
              <a:extLst>
                <a:ext uri="{FF2B5EF4-FFF2-40B4-BE49-F238E27FC236}">
                  <a16:creationId xmlns:a16="http://schemas.microsoft.com/office/drawing/2014/main" id="{9F6D75D6-8332-42CD-9CE1-5E353F1DB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97" y="4056426"/>
              <a:ext cx="44142" cy="72232"/>
            </a:xfrm>
            <a:custGeom>
              <a:avLst/>
              <a:gdLst>
                <a:gd name="T0" fmla="*/ 14 w 22"/>
                <a:gd name="T1" fmla="*/ 35 h 36"/>
                <a:gd name="T2" fmla="*/ 12 w 22"/>
                <a:gd name="T3" fmla="*/ 35 h 36"/>
                <a:gd name="T4" fmla="*/ 10 w 22"/>
                <a:gd name="T5" fmla="*/ 34 h 36"/>
                <a:gd name="T6" fmla="*/ 10 w 22"/>
                <a:gd name="T7" fmla="*/ 32 h 36"/>
                <a:gd name="T8" fmla="*/ 10 w 22"/>
                <a:gd name="T9" fmla="*/ 30 h 36"/>
                <a:gd name="T10" fmla="*/ 8 w 22"/>
                <a:gd name="T11" fmla="*/ 29 h 36"/>
                <a:gd name="T12" fmla="*/ 8 w 22"/>
                <a:gd name="T13" fmla="*/ 25 h 36"/>
                <a:gd name="T14" fmla="*/ 7 w 22"/>
                <a:gd name="T15" fmla="*/ 23 h 36"/>
                <a:gd name="T16" fmla="*/ 6 w 22"/>
                <a:gd name="T17" fmla="*/ 23 h 36"/>
                <a:gd name="T18" fmla="*/ 6 w 22"/>
                <a:gd name="T19" fmla="*/ 21 h 36"/>
                <a:gd name="T20" fmla="*/ 6 w 22"/>
                <a:gd name="T21" fmla="*/ 19 h 36"/>
                <a:gd name="T22" fmla="*/ 6 w 22"/>
                <a:gd name="T23" fmla="*/ 17 h 36"/>
                <a:gd name="T24" fmla="*/ 3 w 22"/>
                <a:gd name="T25" fmla="*/ 15 h 36"/>
                <a:gd name="T26" fmla="*/ 2 w 22"/>
                <a:gd name="T27" fmla="*/ 12 h 36"/>
                <a:gd name="T28" fmla="*/ 1 w 22"/>
                <a:gd name="T29" fmla="*/ 11 h 36"/>
                <a:gd name="T30" fmla="*/ 0 w 22"/>
                <a:gd name="T31" fmla="*/ 10 h 36"/>
                <a:gd name="T32" fmla="*/ 0 w 22"/>
                <a:gd name="T33" fmla="*/ 8 h 36"/>
                <a:gd name="T34" fmla="*/ 0 w 22"/>
                <a:gd name="T35" fmla="*/ 0 h 36"/>
                <a:gd name="T36" fmla="*/ 3 w 22"/>
                <a:gd name="T37" fmla="*/ 2 h 36"/>
                <a:gd name="T38" fmla="*/ 5 w 22"/>
                <a:gd name="T39" fmla="*/ 5 h 36"/>
                <a:gd name="T40" fmla="*/ 8 w 22"/>
                <a:gd name="T41" fmla="*/ 10 h 36"/>
                <a:gd name="T42" fmla="*/ 10 w 22"/>
                <a:gd name="T43" fmla="*/ 10 h 36"/>
                <a:gd name="T44" fmla="*/ 12 w 22"/>
                <a:gd name="T45" fmla="*/ 13 h 36"/>
                <a:gd name="T46" fmla="*/ 21 w 22"/>
                <a:gd name="T47" fmla="*/ 28 h 36"/>
                <a:gd name="T48" fmla="*/ 21 w 22"/>
                <a:gd name="T49" fmla="*/ 31 h 36"/>
                <a:gd name="T50" fmla="*/ 21 w 22"/>
                <a:gd name="T51" fmla="*/ 33 h 36"/>
                <a:gd name="T52" fmla="*/ 18 w 22"/>
                <a:gd name="T53" fmla="*/ 33 h 36"/>
                <a:gd name="T54" fmla="*/ 17 w 22"/>
                <a:gd name="T55" fmla="*/ 34 h 36"/>
                <a:gd name="T56" fmla="*/ 16 w 22"/>
                <a:gd name="T57" fmla="*/ 35 h 36"/>
                <a:gd name="T58" fmla="*/ 14 w 22"/>
                <a:gd name="T5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" h="36">
                  <a:moveTo>
                    <a:pt x="14" y="35"/>
                  </a:moveTo>
                  <a:lnTo>
                    <a:pt x="12" y="35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8" y="29"/>
                  </a:lnTo>
                  <a:lnTo>
                    <a:pt x="8" y="25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5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21" y="28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7" y="34"/>
                  </a:lnTo>
                  <a:lnTo>
                    <a:pt x="16" y="35"/>
                  </a:lnTo>
                  <a:lnTo>
                    <a:pt x="14" y="35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79" name="Freeform 465" descr="Papel carta">
              <a:extLst>
                <a:ext uri="{FF2B5EF4-FFF2-40B4-BE49-F238E27FC236}">
                  <a16:creationId xmlns:a16="http://schemas.microsoft.com/office/drawing/2014/main" id="{CE507227-F01B-46CF-842E-4A0D79058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842" y="4307233"/>
              <a:ext cx="12039" cy="38123"/>
            </a:xfrm>
            <a:custGeom>
              <a:avLst/>
              <a:gdLst>
                <a:gd name="T0" fmla="*/ 2 w 6"/>
                <a:gd name="T1" fmla="*/ 18 h 19"/>
                <a:gd name="T2" fmla="*/ 2 w 6"/>
                <a:gd name="T3" fmla="*/ 12 h 19"/>
                <a:gd name="T4" fmla="*/ 1 w 6"/>
                <a:gd name="T5" fmla="*/ 11 h 19"/>
                <a:gd name="T6" fmla="*/ 0 w 6"/>
                <a:gd name="T7" fmla="*/ 10 h 19"/>
                <a:gd name="T8" fmla="*/ 1 w 6"/>
                <a:gd name="T9" fmla="*/ 8 h 19"/>
                <a:gd name="T10" fmla="*/ 1 w 6"/>
                <a:gd name="T11" fmla="*/ 7 h 19"/>
                <a:gd name="T12" fmla="*/ 0 w 6"/>
                <a:gd name="T13" fmla="*/ 3 h 19"/>
                <a:gd name="T14" fmla="*/ 1 w 6"/>
                <a:gd name="T15" fmla="*/ 0 h 19"/>
                <a:gd name="T16" fmla="*/ 3 w 6"/>
                <a:gd name="T17" fmla="*/ 0 h 19"/>
                <a:gd name="T18" fmla="*/ 3 w 6"/>
                <a:gd name="T19" fmla="*/ 8 h 19"/>
                <a:gd name="T20" fmla="*/ 5 w 6"/>
                <a:gd name="T21" fmla="*/ 14 h 19"/>
                <a:gd name="T22" fmla="*/ 4 w 6"/>
                <a:gd name="T23" fmla="*/ 15 h 19"/>
                <a:gd name="T24" fmla="*/ 2 w 6"/>
                <a:gd name="T2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9">
                  <a:moveTo>
                    <a:pt x="2" y="18"/>
                  </a:moveTo>
                  <a:lnTo>
                    <a:pt x="2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8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2" y="18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80" name="Freeform 466" descr="Papel carta">
              <a:extLst>
                <a:ext uri="{FF2B5EF4-FFF2-40B4-BE49-F238E27FC236}">
                  <a16:creationId xmlns:a16="http://schemas.microsoft.com/office/drawing/2014/main" id="{2A74C9C0-224A-4CE1-ABCF-9E366F5E2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855" y="4345356"/>
              <a:ext cx="8026" cy="22071"/>
            </a:xfrm>
            <a:custGeom>
              <a:avLst/>
              <a:gdLst>
                <a:gd name="T0" fmla="*/ 1 w 4"/>
                <a:gd name="T1" fmla="*/ 10 h 11"/>
                <a:gd name="T2" fmla="*/ 1 w 4"/>
                <a:gd name="T3" fmla="*/ 3 h 11"/>
                <a:gd name="T4" fmla="*/ 0 w 4"/>
                <a:gd name="T5" fmla="*/ 0 h 11"/>
                <a:gd name="T6" fmla="*/ 2 w 4"/>
                <a:gd name="T7" fmla="*/ 2 h 11"/>
                <a:gd name="T8" fmla="*/ 3 w 4"/>
                <a:gd name="T9" fmla="*/ 4 h 11"/>
                <a:gd name="T10" fmla="*/ 3 w 4"/>
                <a:gd name="T11" fmla="*/ 6 h 11"/>
                <a:gd name="T12" fmla="*/ 2 w 4"/>
                <a:gd name="T13" fmla="*/ 8 h 11"/>
                <a:gd name="T14" fmla="*/ 1 w 4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1">
                  <a:moveTo>
                    <a:pt x="1" y="10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81" name="Freeform 467" descr="Papel carta">
              <a:extLst>
                <a:ext uri="{FF2B5EF4-FFF2-40B4-BE49-F238E27FC236}">
                  <a16:creationId xmlns:a16="http://schemas.microsoft.com/office/drawing/2014/main" id="{AECACD6A-0418-4FB4-8550-F0CC3D87E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920" y="4503865"/>
              <a:ext cx="12039" cy="20065"/>
            </a:xfrm>
            <a:custGeom>
              <a:avLst/>
              <a:gdLst>
                <a:gd name="T0" fmla="*/ 0 w 6"/>
                <a:gd name="T1" fmla="*/ 9 h 10"/>
                <a:gd name="T2" fmla="*/ 0 w 6"/>
                <a:gd name="T3" fmla="*/ 6 h 10"/>
                <a:gd name="T4" fmla="*/ 2 w 6"/>
                <a:gd name="T5" fmla="*/ 4 h 10"/>
                <a:gd name="T6" fmla="*/ 3 w 6"/>
                <a:gd name="T7" fmla="*/ 1 h 10"/>
                <a:gd name="T8" fmla="*/ 5 w 6"/>
                <a:gd name="T9" fmla="*/ 0 h 10"/>
                <a:gd name="T10" fmla="*/ 4 w 6"/>
                <a:gd name="T11" fmla="*/ 3 h 10"/>
                <a:gd name="T12" fmla="*/ 3 w 6"/>
                <a:gd name="T13" fmla="*/ 7 h 10"/>
                <a:gd name="T14" fmla="*/ 3 w 6"/>
                <a:gd name="T15" fmla="*/ 9 h 10"/>
                <a:gd name="T16" fmla="*/ 0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0" y="9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4" y="3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82" name="Freeform 468" descr="Papel carta">
              <a:extLst>
                <a:ext uri="{FF2B5EF4-FFF2-40B4-BE49-F238E27FC236}">
                  <a16:creationId xmlns:a16="http://schemas.microsoft.com/office/drawing/2014/main" id="{3416C59C-565E-4048-AEAA-34A44F149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894" y="4525936"/>
              <a:ext cx="10032" cy="20065"/>
            </a:xfrm>
            <a:custGeom>
              <a:avLst/>
              <a:gdLst>
                <a:gd name="T0" fmla="*/ 3 w 5"/>
                <a:gd name="T1" fmla="*/ 9 h 10"/>
                <a:gd name="T2" fmla="*/ 1 w 5"/>
                <a:gd name="T3" fmla="*/ 9 h 10"/>
                <a:gd name="T4" fmla="*/ 0 w 5"/>
                <a:gd name="T5" fmla="*/ 7 h 10"/>
                <a:gd name="T6" fmla="*/ 1 w 5"/>
                <a:gd name="T7" fmla="*/ 5 h 10"/>
                <a:gd name="T8" fmla="*/ 3 w 5"/>
                <a:gd name="T9" fmla="*/ 1 h 10"/>
                <a:gd name="T10" fmla="*/ 4 w 5"/>
                <a:gd name="T11" fmla="*/ 0 h 10"/>
                <a:gd name="T12" fmla="*/ 4 w 5"/>
                <a:gd name="T13" fmla="*/ 3 h 10"/>
                <a:gd name="T14" fmla="*/ 3 w 5"/>
                <a:gd name="T15" fmla="*/ 6 h 10"/>
                <a:gd name="T16" fmla="*/ 3 w 5"/>
                <a:gd name="T17" fmla="*/ 7 h 10"/>
                <a:gd name="T18" fmla="*/ 3 w 5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lnTo>
                    <a:pt x="1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3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9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83" name="Freeform 469" descr="Papel carta">
              <a:extLst>
                <a:ext uri="{FF2B5EF4-FFF2-40B4-BE49-F238E27FC236}">
                  <a16:creationId xmlns:a16="http://schemas.microsoft.com/office/drawing/2014/main" id="{E5D38D9E-E92D-45CD-B8A3-F2B90276B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881" y="4550014"/>
              <a:ext cx="6019" cy="24077"/>
            </a:xfrm>
            <a:custGeom>
              <a:avLst/>
              <a:gdLst>
                <a:gd name="T0" fmla="*/ 1 w 3"/>
                <a:gd name="T1" fmla="*/ 11 h 12"/>
                <a:gd name="T2" fmla="*/ 1 w 3"/>
                <a:gd name="T3" fmla="*/ 6 h 12"/>
                <a:gd name="T4" fmla="*/ 0 w 3"/>
                <a:gd name="T5" fmla="*/ 4 h 12"/>
                <a:gd name="T6" fmla="*/ 2 w 3"/>
                <a:gd name="T7" fmla="*/ 0 h 12"/>
                <a:gd name="T8" fmla="*/ 1 w 3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2">
                  <a:moveTo>
                    <a:pt x="1" y="11"/>
                  </a:moveTo>
                  <a:lnTo>
                    <a:pt x="1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" y="11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84" name="Freeform 470" descr="Papel carta">
              <a:extLst>
                <a:ext uri="{FF2B5EF4-FFF2-40B4-BE49-F238E27FC236}">
                  <a16:creationId xmlns:a16="http://schemas.microsoft.com/office/drawing/2014/main" id="{DEBF4FB0-3DF9-47A5-AD7A-8BFDC3773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369" y="4586130"/>
              <a:ext cx="12039" cy="8026"/>
            </a:xfrm>
            <a:custGeom>
              <a:avLst/>
              <a:gdLst>
                <a:gd name="T0" fmla="*/ 5 w 6"/>
                <a:gd name="T1" fmla="*/ 3 h 4"/>
                <a:gd name="T2" fmla="*/ 2 w 6"/>
                <a:gd name="T3" fmla="*/ 2 h 4"/>
                <a:gd name="T4" fmla="*/ 0 w 6"/>
                <a:gd name="T5" fmla="*/ 0 h 4"/>
                <a:gd name="T6" fmla="*/ 5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5" y="3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85" name="Freeform 471" descr="Papel carta">
              <a:extLst>
                <a:ext uri="{FF2B5EF4-FFF2-40B4-BE49-F238E27FC236}">
                  <a16:creationId xmlns:a16="http://schemas.microsoft.com/office/drawing/2014/main" id="{B6DAAFF8-A096-4943-95C6-C0795D4EC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025" y="4660369"/>
              <a:ext cx="12039" cy="22071"/>
            </a:xfrm>
            <a:custGeom>
              <a:avLst/>
              <a:gdLst>
                <a:gd name="T0" fmla="*/ 5 w 6"/>
                <a:gd name="T1" fmla="*/ 10 h 11"/>
                <a:gd name="T2" fmla="*/ 3 w 6"/>
                <a:gd name="T3" fmla="*/ 6 h 11"/>
                <a:gd name="T4" fmla="*/ 1 w 6"/>
                <a:gd name="T5" fmla="*/ 4 h 11"/>
                <a:gd name="T6" fmla="*/ 1 w 6"/>
                <a:gd name="T7" fmla="*/ 3 h 11"/>
                <a:gd name="T8" fmla="*/ 1 w 6"/>
                <a:gd name="T9" fmla="*/ 2 h 11"/>
                <a:gd name="T10" fmla="*/ 0 w 6"/>
                <a:gd name="T11" fmla="*/ 0 h 11"/>
                <a:gd name="T12" fmla="*/ 2 w 6"/>
                <a:gd name="T13" fmla="*/ 1 h 11"/>
                <a:gd name="T14" fmla="*/ 3 w 6"/>
                <a:gd name="T15" fmla="*/ 4 h 11"/>
                <a:gd name="T16" fmla="*/ 4 w 6"/>
                <a:gd name="T17" fmla="*/ 6 h 11"/>
                <a:gd name="T18" fmla="*/ 5 w 6"/>
                <a:gd name="T1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1">
                  <a:moveTo>
                    <a:pt x="5" y="10"/>
                  </a:moveTo>
                  <a:lnTo>
                    <a:pt x="3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4"/>
                  </a:lnTo>
                  <a:lnTo>
                    <a:pt x="4" y="6"/>
                  </a:lnTo>
                  <a:lnTo>
                    <a:pt x="5" y="1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86" name="Line 472" descr="Papel carta">
              <a:extLst>
                <a:ext uri="{FF2B5EF4-FFF2-40B4-BE49-F238E27FC236}">
                  <a16:creationId xmlns:a16="http://schemas.microsoft.com/office/drawing/2014/main" id="{912D2BD5-22D3-4116-8325-7EEE7A42D6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13051" y="4686453"/>
              <a:ext cx="18058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87" name="Line 473" descr="Papel carta">
              <a:extLst>
                <a:ext uri="{FF2B5EF4-FFF2-40B4-BE49-F238E27FC236}">
                  <a16:creationId xmlns:a16="http://schemas.microsoft.com/office/drawing/2014/main" id="{6ACC9087-F7B2-4EEB-9D7A-ED676DB4D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7096" y="4696485"/>
              <a:ext cx="0" cy="2006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88" name="Freeform 474" descr="Papel carta">
              <a:extLst>
                <a:ext uri="{FF2B5EF4-FFF2-40B4-BE49-F238E27FC236}">
                  <a16:creationId xmlns:a16="http://schemas.microsoft.com/office/drawing/2014/main" id="{C6AE32DC-66DC-4327-8AE3-2614F5FA7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4025" y="4690466"/>
              <a:ext cx="80258" cy="22071"/>
            </a:xfrm>
            <a:custGeom>
              <a:avLst/>
              <a:gdLst>
                <a:gd name="T0" fmla="*/ 39 w 40"/>
                <a:gd name="T1" fmla="*/ 10 h 11"/>
                <a:gd name="T2" fmla="*/ 36 w 40"/>
                <a:gd name="T3" fmla="*/ 10 h 11"/>
                <a:gd name="T4" fmla="*/ 29 w 40"/>
                <a:gd name="T5" fmla="*/ 8 h 11"/>
                <a:gd name="T6" fmla="*/ 27 w 40"/>
                <a:gd name="T7" fmla="*/ 7 h 11"/>
                <a:gd name="T8" fmla="*/ 23 w 40"/>
                <a:gd name="T9" fmla="*/ 6 h 11"/>
                <a:gd name="T10" fmla="*/ 20 w 40"/>
                <a:gd name="T11" fmla="*/ 6 h 11"/>
                <a:gd name="T12" fmla="*/ 19 w 40"/>
                <a:gd name="T13" fmla="*/ 5 h 11"/>
                <a:gd name="T14" fmla="*/ 15 w 40"/>
                <a:gd name="T15" fmla="*/ 5 h 11"/>
                <a:gd name="T16" fmla="*/ 12 w 40"/>
                <a:gd name="T17" fmla="*/ 6 h 11"/>
                <a:gd name="T18" fmla="*/ 6 w 40"/>
                <a:gd name="T19" fmla="*/ 4 h 11"/>
                <a:gd name="T20" fmla="*/ 5 w 40"/>
                <a:gd name="T21" fmla="*/ 3 h 11"/>
                <a:gd name="T22" fmla="*/ 3 w 40"/>
                <a:gd name="T23" fmla="*/ 3 h 11"/>
                <a:gd name="T24" fmla="*/ 0 w 40"/>
                <a:gd name="T25" fmla="*/ 1 h 11"/>
                <a:gd name="T26" fmla="*/ 0 w 40"/>
                <a:gd name="T27" fmla="*/ 0 h 11"/>
                <a:gd name="T28" fmla="*/ 3 w 40"/>
                <a:gd name="T29" fmla="*/ 1 h 11"/>
                <a:gd name="T30" fmla="*/ 10 w 40"/>
                <a:gd name="T31" fmla="*/ 1 h 11"/>
                <a:gd name="T32" fmla="*/ 12 w 40"/>
                <a:gd name="T33" fmla="*/ 2 h 11"/>
                <a:gd name="T34" fmla="*/ 18 w 40"/>
                <a:gd name="T35" fmla="*/ 2 h 11"/>
                <a:gd name="T36" fmla="*/ 22 w 40"/>
                <a:gd name="T37" fmla="*/ 3 h 11"/>
                <a:gd name="T38" fmla="*/ 22 w 40"/>
                <a:gd name="T39" fmla="*/ 4 h 11"/>
                <a:gd name="T40" fmla="*/ 33 w 40"/>
                <a:gd name="T41" fmla="*/ 7 h 11"/>
                <a:gd name="T42" fmla="*/ 35 w 40"/>
                <a:gd name="T43" fmla="*/ 7 h 11"/>
                <a:gd name="T44" fmla="*/ 36 w 40"/>
                <a:gd name="T45" fmla="*/ 8 h 11"/>
                <a:gd name="T46" fmla="*/ 38 w 40"/>
                <a:gd name="T47" fmla="*/ 9 h 11"/>
                <a:gd name="T48" fmla="*/ 39 w 40"/>
                <a:gd name="T4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1">
                  <a:moveTo>
                    <a:pt x="39" y="10"/>
                  </a:moveTo>
                  <a:lnTo>
                    <a:pt x="36" y="10"/>
                  </a:lnTo>
                  <a:lnTo>
                    <a:pt x="29" y="8"/>
                  </a:lnTo>
                  <a:lnTo>
                    <a:pt x="27" y="7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6" y="8"/>
                  </a:lnTo>
                  <a:lnTo>
                    <a:pt x="38" y="9"/>
                  </a:lnTo>
                  <a:lnTo>
                    <a:pt x="39" y="1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89" name="Freeform 475" descr="Papel carta">
              <a:extLst>
                <a:ext uri="{FF2B5EF4-FFF2-40B4-BE49-F238E27FC236}">
                  <a16:creationId xmlns:a16="http://schemas.microsoft.com/office/drawing/2014/main" id="{393D4939-AFC7-43A0-8AC1-0AA59547F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1012" y="4692472"/>
              <a:ext cx="16052" cy="24077"/>
            </a:xfrm>
            <a:custGeom>
              <a:avLst/>
              <a:gdLst>
                <a:gd name="T0" fmla="*/ 3 w 8"/>
                <a:gd name="T1" fmla="*/ 11 h 12"/>
                <a:gd name="T2" fmla="*/ 3 w 8"/>
                <a:gd name="T3" fmla="*/ 9 h 12"/>
                <a:gd name="T4" fmla="*/ 3 w 8"/>
                <a:gd name="T5" fmla="*/ 7 h 12"/>
                <a:gd name="T6" fmla="*/ 3 w 8"/>
                <a:gd name="T7" fmla="*/ 4 h 12"/>
                <a:gd name="T8" fmla="*/ 0 w 8"/>
                <a:gd name="T9" fmla="*/ 3 h 12"/>
                <a:gd name="T10" fmla="*/ 0 w 8"/>
                <a:gd name="T11" fmla="*/ 1 h 12"/>
                <a:gd name="T12" fmla="*/ 0 w 8"/>
                <a:gd name="T13" fmla="*/ 0 h 12"/>
                <a:gd name="T14" fmla="*/ 3 w 8"/>
                <a:gd name="T15" fmla="*/ 1 h 12"/>
                <a:gd name="T16" fmla="*/ 5 w 8"/>
                <a:gd name="T17" fmla="*/ 2 h 12"/>
                <a:gd name="T18" fmla="*/ 5 w 8"/>
                <a:gd name="T19" fmla="*/ 3 h 12"/>
                <a:gd name="T20" fmla="*/ 6 w 8"/>
                <a:gd name="T21" fmla="*/ 5 h 12"/>
                <a:gd name="T22" fmla="*/ 7 w 8"/>
                <a:gd name="T23" fmla="*/ 7 h 12"/>
                <a:gd name="T24" fmla="*/ 6 w 8"/>
                <a:gd name="T25" fmla="*/ 9 h 12"/>
                <a:gd name="T26" fmla="*/ 3 w 8"/>
                <a:gd name="T2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2">
                  <a:moveTo>
                    <a:pt x="3" y="11"/>
                  </a:moveTo>
                  <a:lnTo>
                    <a:pt x="3" y="9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5"/>
                  </a:lnTo>
                  <a:lnTo>
                    <a:pt x="7" y="7"/>
                  </a:lnTo>
                  <a:lnTo>
                    <a:pt x="6" y="9"/>
                  </a:lnTo>
                  <a:lnTo>
                    <a:pt x="3" y="11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90" name="Freeform 476" descr="Papel carta">
              <a:extLst>
                <a:ext uri="{FF2B5EF4-FFF2-40B4-BE49-F238E27FC236}">
                  <a16:creationId xmlns:a16="http://schemas.microsoft.com/office/drawing/2014/main" id="{E65A99B0-9AF3-4E94-A1B3-A9B4B2B17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2148" y="4710530"/>
              <a:ext cx="24077" cy="12039"/>
            </a:xfrm>
            <a:custGeom>
              <a:avLst/>
              <a:gdLst>
                <a:gd name="T0" fmla="*/ 9 w 12"/>
                <a:gd name="T1" fmla="*/ 5 h 6"/>
                <a:gd name="T2" fmla="*/ 5 w 12"/>
                <a:gd name="T3" fmla="*/ 2 h 6"/>
                <a:gd name="T4" fmla="*/ 3 w 12"/>
                <a:gd name="T5" fmla="*/ 2 h 6"/>
                <a:gd name="T6" fmla="*/ 1 w 12"/>
                <a:gd name="T7" fmla="*/ 1 h 6"/>
                <a:gd name="T8" fmla="*/ 0 w 12"/>
                <a:gd name="T9" fmla="*/ 1 h 6"/>
                <a:gd name="T10" fmla="*/ 1 w 12"/>
                <a:gd name="T11" fmla="*/ 0 h 6"/>
                <a:gd name="T12" fmla="*/ 3 w 12"/>
                <a:gd name="T13" fmla="*/ 0 h 6"/>
                <a:gd name="T14" fmla="*/ 5 w 12"/>
                <a:gd name="T15" fmla="*/ 0 h 6"/>
                <a:gd name="T16" fmla="*/ 6 w 12"/>
                <a:gd name="T17" fmla="*/ 1 h 6"/>
                <a:gd name="T18" fmla="*/ 9 w 12"/>
                <a:gd name="T19" fmla="*/ 1 h 6"/>
                <a:gd name="T20" fmla="*/ 11 w 12"/>
                <a:gd name="T21" fmla="*/ 3 h 6"/>
                <a:gd name="T22" fmla="*/ 11 w 12"/>
                <a:gd name="T23" fmla="*/ 5 h 6"/>
                <a:gd name="T24" fmla="*/ 9 w 12"/>
                <a:gd name="T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6">
                  <a:moveTo>
                    <a:pt x="9" y="5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91" name="Freeform 477" descr="Papel carta">
              <a:extLst>
                <a:ext uri="{FF2B5EF4-FFF2-40B4-BE49-F238E27FC236}">
                  <a16:creationId xmlns:a16="http://schemas.microsoft.com/office/drawing/2014/main" id="{35E92431-8038-4619-B92F-B5C65C34F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5090" y="4706517"/>
              <a:ext cx="14045" cy="26084"/>
            </a:xfrm>
            <a:custGeom>
              <a:avLst/>
              <a:gdLst>
                <a:gd name="T0" fmla="*/ 5 w 7"/>
                <a:gd name="T1" fmla="*/ 12 h 13"/>
                <a:gd name="T2" fmla="*/ 5 w 7"/>
                <a:gd name="T3" fmla="*/ 10 h 13"/>
                <a:gd name="T4" fmla="*/ 2 w 7"/>
                <a:gd name="T5" fmla="*/ 6 h 13"/>
                <a:gd name="T6" fmla="*/ 2 w 7"/>
                <a:gd name="T7" fmla="*/ 3 h 13"/>
                <a:gd name="T8" fmla="*/ 1 w 7"/>
                <a:gd name="T9" fmla="*/ 3 h 13"/>
                <a:gd name="T10" fmla="*/ 0 w 7"/>
                <a:gd name="T11" fmla="*/ 0 h 13"/>
                <a:gd name="T12" fmla="*/ 1 w 7"/>
                <a:gd name="T13" fmla="*/ 0 h 13"/>
                <a:gd name="T14" fmla="*/ 2 w 7"/>
                <a:gd name="T15" fmla="*/ 2 h 13"/>
                <a:gd name="T16" fmla="*/ 3 w 7"/>
                <a:gd name="T17" fmla="*/ 3 h 13"/>
                <a:gd name="T18" fmla="*/ 3 w 7"/>
                <a:gd name="T19" fmla="*/ 5 h 13"/>
                <a:gd name="T20" fmla="*/ 5 w 7"/>
                <a:gd name="T21" fmla="*/ 7 h 13"/>
                <a:gd name="T22" fmla="*/ 6 w 7"/>
                <a:gd name="T23" fmla="*/ 9 h 13"/>
                <a:gd name="T24" fmla="*/ 5 w 7"/>
                <a:gd name="T2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3">
                  <a:moveTo>
                    <a:pt x="5" y="12"/>
                  </a:moveTo>
                  <a:lnTo>
                    <a:pt x="5" y="10"/>
                  </a:lnTo>
                  <a:lnTo>
                    <a:pt x="2" y="6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5" y="1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92" name="Freeform 478" descr="Papel carta">
              <a:extLst>
                <a:ext uri="{FF2B5EF4-FFF2-40B4-BE49-F238E27FC236}">
                  <a16:creationId xmlns:a16="http://schemas.microsoft.com/office/drawing/2014/main" id="{23F53EE2-D347-4298-973D-38AFFC79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3315" y="4722569"/>
              <a:ext cx="14045" cy="10032"/>
            </a:xfrm>
            <a:custGeom>
              <a:avLst/>
              <a:gdLst>
                <a:gd name="T0" fmla="*/ 0 w 7"/>
                <a:gd name="T1" fmla="*/ 4 h 5"/>
                <a:gd name="T2" fmla="*/ 1 w 7"/>
                <a:gd name="T3" fmla="*/ 3 h 5"/>
                <a:gd name="T4" fmla="*/ 3 w 7"/>
                <a:gd name="T5" fmla="*/ 2 h 5"/>
                <a:gd name="T6" fmla="*/ 6 w 7"/>
                <a:gd name="T7" fmla="*/ 0 h 5"/>
                <a:gd name="T8" fmla="*/ 5 w 7"/>
                <a:gd name="T9" fmla="*/ 3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1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5" y="3"/>
                  </a:lnTo>
                  <a:lnTo>
                    <a:pt x="0" y="4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93" name="Freeform 479" descr="Papel carta">
              <a:extLst>
                <a:ext uri="{FF2B5EF4-FFF2-40B4-BE49-F238E27FC236}">
                  <a16:creationId xmlns:a16="http://schemas.microsoft.com/office/drawing/2014/main" id="{056A6B98-762D-4505-8011-082F15334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094" y="4770724"/>
              <a:ext cx="30097" cy="38123"/>
            </a:xfrm>
            <a:custGeom>
              <a:avLst/>
              <a:gdLst>
                <a:gd name="T0" fmla="*/ 0 w 15"/>
                <a:gd name="T1" fmla="*/ 0 h 19"/>
                <a:gd name="T2" fmla="*/ 1 w 15"/>
                <a:gd name="T3" fmla="*/ 0 h 19"/>
                <a:gd name="T4" fmla="*/ 2 w 15"/>
                <a:gd name="T5" fmla="*/ 2 h 19"/>
                <a:gd name="T6" fmla="*/ 4 w 15"/>
                <a:gd name="T7" fmla="*/ 5 h 19"/>
                <a:gd name="T8" fmla="*/ 5 w 15"/>
                <a:gd name="T9" fmla="*/ 7 h 19"/>
                <a:gd name="T10" fmla="*/ 6 w 15"/>
                <a:gd name="T11" fmla="*/ 9 h 19"/>
                <a:gd name="T12" fmla="*/ 7 w 15"/>
                <a:gd name="T13" fmla="*/ 10 h 19"/>
                <a:gd name="T14" fmla="*/ 9 w 15"/>
                <a:gd name="T15" fmla="*/ 12 h 19"/>
                <a:gd name="T16" fmla="*/ 11 w 15"/>
                <a:gd name="T17" fmla="*/ 12 h 19"/>
                <a:gd name="T18" fmla="*/ 12 w 15"/>
                <a:gd name="T19" fmla="*/ 14 h 19"/>
                <a:gd name="T20" fmla="*/ 14 w 15"/>
                <a:gd name="T21" fmla="*/ 16 h 19"/>
                <a:gd name="T22" fmla="*/ 14 w 15"/>
                <a:gd name="T23" fmla="*/ 18 h 19"/>
                <a:gd name="T24" fmla="*/ 13 w 15"/>
                <a:gd name="T25" fmla="*/ 16 h 19"/>
                <a:gd name="T26" fmla="*/ 11 w 15"/>
                <a:gd name="T27" fmla="*/ 16 h 19"/>
                <a:gd name="T28" fmla="*/ 9 w 15"/>
                <a:gd name="T29" fmla="*/ 16 h 19"/>
                <a:gd name="T30" fmla="*/ 8 w 15"/>
                <a:gd name="T31" fmla="*/ 15 h 19"/>
                <a:gd name="T32" fmla="*/ 7 w 15"/>
                <a:gd name="T33" fmla="*/ 13 h 19"/>
                <a:gd name="T34" fmla="*/ 6 w 15"/>
                <a:gd name="T35" fmla="*/ 12 h 19"/>
                <a:gd name="T36" fmla="*/ 3 w 15"/>
                <a:gd name="T37" fmla="*/ 7 h 19"/>
                <a:gd name="T38" fmla="*/ 2 w 15"/>
                <a:gd name="T39" fmla="*/ 5 h 19"/>
                <a:gd name="T40" fmla="*/ 1 w 15"/>
                <a:gd name="T41" fmla="*/ 1 h 19"/>
                <a:gd name="T42" fmla="*/ 0 w 15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9">
                  <a:moveTo>
                    <a:pt x="0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4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94" name="Freeform 480" descr="Papel carta">
              <a:extLst>
                <a:ext uri="{FF2B5EF4-FFF2-40B4-BE49-F238E27FC236}">
                  <a16:creationId xmlns:a16="http://schemas.microsoft.com/office/drawing/2014/main" id="{682CFFD9-0A5C-4F4F-B641-24ACBAE3F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268" y="4861014"/>
              <a:ext cx="14045" cy="10032"/>
            </a:xfrm>
            <a:custGeom>
              <a:avLst/>
              <a:gdLst>
                <a:gd name="T0" fmla="*/ 6 w 7"/>
                <a:gd name="T1" fmla="*/ 4 h 5"/>
                <a:gd name="T2" fmla="*/ 2 w 7"/>
                <a:gd name="T3" fmla="*/ 3 h 5"/>
                <a:gd name="T4" fmla="*/ 1 w 7"/>
                <a:gd name="T5" fmla="*/ 2 h 5"/>
                <a:gd name="T6" fmla="*/ 0 w 7"/>
                <a:gd name="T7" fmla="*/ 1 h 5"/>
                <a:gd name="T8" fmla="*/ 2 w 7"/>
                <a:gd name="T9" fmla="*/ 0 h 5"/>
                <a:gd name="T10" fmla="*/ 5 w 7"/>
                <a:gd name="T11" fmla="*/ 0 h 5"/>
                <a:gd name="T12" fmla="*/ 6 w 7"/>
                <a:gd name="T13" fmla="*/ 0 h 5"/>
                <a:gd name="T14" fmla="*/ 5 w 7"/>
                <a:gd name="T15" fmla="*/ 1 h 5"/>
                <a:gd name="T16" fmla="*/ 6 w 7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6" y="4"/>
                  </a:move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6" y="4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95" name="Freeform 481" descr="Papel carta">
              <a:extLst>
                <a:ext uri="{FF2B5EF4-FFF2-40B4-BE49-F238E27FC236}">
                  <a16:creationId xmlns:a16="http://schemas.microsoft.com/office/drawing/2014/main" id="{7255B7D9-50A6-49D2-9FB0-65A52FD40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520" y="4869040"/>
              <a:ext cx="8026" cy="12039"/>
            </a:xfrm>
            <a:custGeom>
              <a:avLst/>
              <a:gdLst>
                <a:gd name="T0" fmla="*/ 1 w 4"/>
                <a:gd name="T1" fmla="*/ 5 h 6"/>
                <a:gd name="T2" fmla="*/ 0 w 4"/>
                <a:gd name="T3" fmla="*/ 3 h 6"/>
                <a:gd name="T4" fmla="*/ 0 w 4"/>
                <a:gd name="T5" fmla="*/ 0 h 6"/>
                <a:gd name="T6" fmla="*/ 2 w 4"/>
                <a:gd name="T7" fmla="*/ 0 h 6"/>
                <a:gd name="T8" fmla="*/ 3 w 4"/>
                <a:gd name="T9" fmla="*/ 2 h 6"/>
                <a:gd name="T10" fmla="*/ 2 w 4"/>
                <a:gd name="T11" fmla="*/ 3 h 6"/>
                <a:gd name="T12" fmla="*/ 1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5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96" name="Line 482" descr="Papel carta">
              <a:extLst>
                <a:ext uri="{FF2B5EF4-FFF2-40B4-BE49-F238E27FC236}">
                  <a16:creationId xmlns:a16="http://schemas.microsoft.com/office/drawing/2014/main" id="{1E295179-95EE-4D23-B6C6-1335FF6B0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11045" y="4909169"/>
              <a:ext cx="4013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97" name="Freeform 483" descr="Papel carta">
              <a:extLst>
                <a:ext uri="{FF2B5EF4-FFF2-40B4-BE49-F238E27FC236}">
                  <a16:creationId xmlns:a16="http://schemas.microsoft.com/office/drawing/2014/main" id="{5739FF8D-CCD1-40F6-9A03-E05272114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294" y="4893117"/>
              <a:ext cx="18058" cy="44142"/>
            </a:xfrm>
            <a:custGeom>
              <a:avLst/>
              <a:gdLst>
                <a:gd name="T0" fmla="*/ 4 w 9"/>
                <a:gd name="T1" fmla="*/ 21 h 22"/>
                <a:gd name="T2" fmla="*/ 3 w 9"/>
                <a:gd name="T3" fmla="*/ 20 h 22"/>
                <a:gd name="T4" fmla="*/ 3 w 9"/>
                <a:gd name="T5" fmla="*/ 18 h 22"/>
                <a:gd name="T6" fmla="*/ 1 w 9"/>
                <a:gd name="T7" fmla="*/ 16 h 22"/>
                <a:gd name="T8" fmla="*/ 2 w 9"/>
                <a:gd name="T9" fmla="*/ 14 h 22"/>
                <a:gd name="T10" fmla="*/ 2 w 9"/>
                <a:gd name="T11" fmla="*/ 12 h 22"/>
                <a:gd name="T12" fmla="*/ 1 w 9"/>
                <a:gd name="T13" fmla="*/ 13 h 22"/>
                <a:gd name="T14" fmla="*/ 0 w 9"/>
                <a:gd name="T15" fmla="*/ 11 h 22"/>
                <a:gd name="T16" fmla="*/ 0 w 9"/>
                <a:gd name="T17" fmla="*/ 8 h 22"/>
                <a:gd name="T18" fmla="*/ 1 w 9"/>
                <a:gd name="T19" fmla="*/ 8 h 22"/>
                <a:gd name="T20" fmla="*/ 3 w 9"/>
                <a:gd name="T21" fmla="*/ 5 h 22"/>
                <a:gd name="T22" fmla="*/ 4 w 9"/>
                <a:gd name="T23" fmla="*/ 3 h 22"/>
                <a:gd name="T24" fmla="*/ 5 w 9"/>
                <a:gd name="T25" fmla="*/ 1 h 22"/>
                <a:gd name="T26" fmla="*/ 7 w 9"/>
                <a:gd name="T27" fmla="*/ 0 h 22"/>
                <a:gd name="T28" fmla="*/ 8 w 9"/>
                <a:gd name="T29" fmla="*/ 0 h 22"/>
                <a:gd name="T30" fmla="*/ 7 w 9"/>
                <a:gd name="T31" fmla="*/ 2 h 22"/>
                <a:gd name="T32" fmla="*/ 7 w 9"/>
                <a:gd name="T33" fmla="*/ 5 h 22"/>
                <a:gd name="T34" fmla="*/ 7 w 9"/>
                <a:gd name="T35" fmla="*/ 8 h 22"/>
                <a:gd name="T36" fmla="*/ 6 w 9"/>
                <a:gd name="T37" fmla="*/ 12 h 22"/>
                <a:gd name="T38" fmla="*/ 7 w 9"/>
                <a:gd name="T39" fmla="*/ 13 h 22"/>
                <a:gd name="T40" fmla="*/ 4 w 9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22">
                  <a:moveTo>
                    <a:pt x="4" y="21"/>
                  </a:moveTo>
                  <a:lnTo>
                    <a:pt x="3" y="20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4" y="21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98" name="Freeform 484" descr="Papel carta">
              <a:extLst>
                <a:ext uri="{FF2B5EF4-FFF2-40B4-BE49-F238E27FC236}">
                  <a16:creationId xmlns:a16="http://schemas.microsoft.com/office/drawing/2014/main" id="{5FDAA7A8-1D2E-4D13-A8CB-2C2CB645A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16" y="4901143"/>
              <a:ext cx="68219" cy="106342"/>
            </a:xfrm>
            <a:custGeom>
              <a:avLst/>
              <a:gdLst>
                <a:gd name="T0" fmla="*/ 5 w 34"/>
                <a:gd name="T1" fmla="*/ 52 h 53"/>
                <a:gd name="T2" fmla="*/ 1 w 34"/>
                <a:gd name="T3" fmla="*/ 47 h 53"/>
                <a:gd name="T4" fmla="*/ 0 w 34"/>
                <a:gd name="T5" fmla="*/ 45 h 53"/>
                <a:gd name="T6" fmla="*/ 0 w 34"/>
                <a:gd name="T7" fmla="*/ 39 h 53"/>
                <a:gd name="T8" fmla="*/ 1 w 34"/>
                <a:gd name="T9" fmla="*/ 39 h 53"/>
                <a:gd name="T10" fmla="*/ 2 w 34"/>
                <a:gd name="T11" fmla="*/ 36 h 53"/>
                <a:gd name="T12" fmla="*/ 2 w 34"/>
                <a:gd name="T13" fmla="*/ 29 h 53"/>
                <a:gd name="T14" fmla="*/ 4 w 34"/>
                <a:gd name="T15" fmla="*/ 28 h 53"/>
                <a:gd name="T16" fmla="*/ 6 w 34"/>
                <a:gd name="T17" fmla="*/ 27 h 53"/>
                <a:gd name="T18" fmla="*/ 6 w 34"/>
                <a:gd name="T19" fmla="*/ 25 h 53"/>
                <a:gd name="T20" fmla="*/ 7 w 34"/>
                <a:gd name="T21" fmla="*/ 25 h 53"/>
                <a:gd name="T22" fmla="*/ 8 w 34"/>
                <a:gd name="T23" fmla="*/ 21 h 53"/>
                <a:gd name="T24" fmla="*/ 8 w 34"/>
                <a:gd name="T25" fmla="*/ 18 h 53"/>
                <a:gd name="T26" fmla="*/ 10 w 34"/>
                <a:gd name="T27" fmla="*/ 16 h 53"/>
                <a:gd name="T28" fmla="*/ 11 w 34"/>
                <a:gd name="T29" fmla="*/ 16 h 53"/>
                <a:gd name="T30" fmla="*/ 11 w 34"/>
                <a:gd name="T31" fmla="*/ 13 h 53"/>
                <a:gd name="T32" fmla="*/ 12 w 34"/>
                <a:gd name="T33" fmla="*/ 10 h 53"/>
                <a:gd name="T34" fmla="*/ 12 w 34"/>
                <a:gd name="T35" fmla="*/ 9 h 53"/>
                <a:gd name="T36" fmla="*/ 14 w 34"/>
                <a:gd name="T37" fmla="*/ 9 h 53"/>
                <a:gd name="T38" fmla="*/ 15 w 34"/>
                <a:gd name="T39" fmla="*/ 10 h 53"/>
                <a:gd name="T40" fmla="*/ 16 w 34"/>
                <a:gd name="T41" fmla="*/ 11 h 53"/>
                <a:gd name="T42" fmla="*/ 17 w 34"/>
                <a:gd name="T43" fmla="*/ 9 h 53"/>
                <a:gd name="T44" fmla="*/ 19 w 34"/>
                <a:gd name="T45" fmla="*/ 10 h 53"/>
                <a:gd name="T46" fmla="*/ 21 w 34"/>
                <a:gd name="T47" fmla="*/ 9 h 53"/>
                <a:gd name="T48" fmla="*/ 22 w 34"/>
                <a:gd name="T49" fmla="*/ 10 h 53"/>
                <a:gd name="T50" fmla="*/ 26 w 34"/>
                <a:gd name="T51" fmla="*/ 8 h 53"/>
                <a:gd name="T52" fmla="*/ 29 w 34"/>
                <a:gd name="T53" fmla="*/ 5 h 53"/>
                <a:gd name="T54" fmla="*/ 30 w 34"/>
                <a:gd name="T55" fmla="*/ 4 h 53"/>
                <a:gd name="T56" fmla="*/ 32 w 34"/>
                <a:gd name="T57" fmla="*/ 3 h 53"/>
                <a:gd name="T58" fmla="*/ 28 w 34"/>
                <a:gd name="T59" fmla="*/ 0 h 53"/>
                <a:gd name="T60" fmla="*/ 33 w 34"/>
                <a:gd name="T61" fmla="*/ 16 h 53"/>
                <a:gd name="T62" fmla="*/ 32 w 34"/>
                <a:gd name="T63" fmla="*/ 20 h 53"/>
                <a:gd name="T64" fmla="*/ 25 w 34"/>
                <a:gd name="T65" fmla="*/ 27 h 53"/>
                <a:gd name="T66" fmla="*/ 25 w 34"/>
                <a:gd name="T67" fmla="*/ 31 h 53"/>
                <a:gd name="T68" fmla="*/ 23 w 34"/>
                <a:gd name="T69" fmla="*/ 35 h 53"/>
                <a:gd name="T70" fmla="*/ 22 w 34"/>
                <a:gd name="T71" fmla="*/ 38 h 53"/>
                <a:gd name="T72" fmla="*/ 23 w 34"/>
                <a:gd name="T73" fmla="*/ 39 h 53"/>
                <a:gd name="T74" fmla="*/ 17 w 34"/>
                <a:gd name="T75" fmla="*/ 43 h 53"/>
                <a:gd name="T76" fmla="*/ 15 w 34"/>
                <a:gd name="T77" fmla="*/ 46 h 53"/>
                <a:gd name="T78" fmla="*/ 12 w 34"/>
                <a:gd name="T79" fmla="*/ 49 h 53"/>
                <a:gd name="T80" fmla="*/ 11 w 34"/>
                <a:gd name="T81" fmla="*/ 50 h 53"/>
                <a:gd name="T82" fmla="*/ 10 w 34"/>
                <a:gd name="T83" fmla="*/ 52 h 53"/>
                <a:gd name="T84" fmla="*/ 8 w 34"/>
                <a:gd name="T85" fmla="*/ 52 h 53"/>
                <a:gd name="T86" fmla="*/ 5 w 34"/>
                <a:gd name="T87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" h="53">
                  <a:moveTo>
                    <a:pt x="5" y="52"/>
                  </a:moveTo>
                  <a:lnTo>
                    <a:pt x="1" y="47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8" y="21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3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28" y="0"/>
                  </a:lnTo>
                  <a:lnTo>
                    <a:pt x="33" y="16"/>
                  </a:lnTo>
                  <a:lnTo>
                    <a:pt x="32" y="20"/>
                  </a:lnTo>
                  <a:lnTo>
                    <a:pt x="25" y="27"/>
                  </a:lnTo>
                  <a:lnTo>
                    <a:pt x="25" y="31"/>
                  </a:lnTo>
                  <a:lnTo>
                    <a:pt x="23" y="35"/>
                  </a:lnTo>
                  <a:lnTo>
                    <a:pt x="22" y="38"/>
                  </a:lnTo>
                  <a:lnTo>
                    <a:pt x="23" y="39"/>
                  </a:lnTo>
                  <a:lnTo>
                    <a:pt x="17" y="43"/>
                  </a:lnTo>
                  <a:lnTo>
                    <a:pt x="15" y="46"/>
                  </a:lnTo>
                  <a:lnTo>
                    <a:pt x="12" y="49"/>
                  </a:lnTo>
                  <a:lnTo>
                    <a:pt x="11" y="50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5" y="52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99" name="Freeform 485" descr="Papel carta">
              <a:extLst>
                <a:ext uri="{FF2B5EF4-FFF2-40B4-BE49-F238E27FC236}">
                  <a16:creationId xmlns:a16="http://schemas.microsoft.com/office/drawing/2014/main" id="{77D5F01F-C242-4802-B2A7-3904D9AEE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404" y="4979395"/>
              <a:ext cx="34110" cy="72232"/>
            </a:xfrm>
            <a:custGeom>
              <a:avLst/>
              <a:gdLst>
                <a:gd name="T0" fmla="*/ 3 w 17"/>
                <a:gd name="T1" fmla="*/ 7 h 36"/>
                <a:gd name="T2" fmla="*/ 6 w 17"/>
                <a:gd name="T3" fmla="*/ 12 h 36"/>
                <a:gd name="T4" fmla="*/ 7 w 17"/>
                <a:gd name="T5" fmla="*/ 13 h 36"/>
                <a:gd name="T6" fmla="*/ 8 w 17"/>
                <a:gd name="T7" fmla="*/ 16 h 36"/>
                <a:gd name="T8" fmla="*/ 9 w 17"/>
                <a:gd name="T9" fmla="*/ 19 h 36"/>
                <a:gd name="T10" fmla="*/ 10 w 17"/>
                <a:gd name="T11" fmla="*/ 19 h 36"/>
                <a:gd name="T12" fmla="*/ 10 w 17"/>
                <a:gd name="T13" fmla="*/ 23 h 36"/>
                <a:gd name="T14" fmla="*/ 12 w 17"/>
                <a:gd name="T15" fmla="*/ 25 h 36"/>
                <a:gd name="T16" fmla="*/ 13 w 17"/>
                <a:gd name="T17" fmla="*/ 29 h 36"/>
                <a:gd name="T18" fmla="*/ 14 w 17"/>
                <a:gd name="T19" fmla="*/ 30 h 36"/>
                <a:gd name="T20" fmla="*/ 15 w 17"/>
                <a:gd name="T21" fmla="*/ 32 h 36"/>
                <a:gd name="T22" fmla="*/ 16 w 17"/>
                <a:gd name="T23" fmla="*/ 33 h 36"/>
                <a:gd name="T24" fmla="*/ 14 w 17"/>
                <a:gd name="T25" fmla="*/ 35 h 36"/>
                <a:gd name="T26" fmla="*/ 13 w 17"/>
                <a:gd name="T27" fmla="*/ 33 h 36"/>
                <a:gd name="T28" fmla="*/ 12 w 17"/>
                <a:gd name="T29" fmla="*/ 32 h 36"/>
                <a:gd name="T30" fmla="*/ 12 w 17"/>
                <a:gd name="T31" fmla="*/ 30 h 36"/>
                <a:gd name="T32" fmla="*/ 11 w 17"/>
                <a:gd name="T33" fmla="*/ 29 h 36"/>
                <a:gd name="T34" fmla="*/ 10 w 17"/>
                <a:gd name="T35" fmla="*/ 28 h 36"/>
                <a:gd name="T36" fmla="*/ 9 w 17"/>
                <a:gd name="T37" fmla="*/ 26 h 36"/>
                <a:gd name="T38" fmla="*/ 6 w 17"/>
                <a:gd name="T39" fmla="*/ 17 h 36"/>
                <a:gd name="T40" fmla="*/ 6 w 17"/>
                <a:gd name="T41" fmla="*/ 16 h 36"/>
                <a:gd name="T42" fmla="*/ 5 w 17"/>
                <a:gd name="T43" fmla="*/ 16 h 36"/>
                <a:gd name="T44" fmla="*/ 4 w 17"/>
                <a:gd name="T45" fmla="*/ 13 h 36"/>
                <a:gd name="T46" fmla="*/ 3 w 17"/>
                <a:gd name="T47" fmla="*/ 11 h 36"/>
                <a:gd name="T48" fmla="*/ 3 w 17"/>
                <a:gd name="T49" fmla="*/ 9 h 36"/>
                <a:gd name="T50" fmla="*/ 2 w 17"/>
                <a:gd name="T51" fmla="*/ 6 h 36"/>
                <a:gd name="T52" fmla="*/ 1 w 17"/>
                <a:gd name="T53" fmla="*/ 3 h 36"/>
                <a:gd name="T54" fmla="*/ 0 w 17"/>
                <a:gd name="T55" fmla="*/ 0 h 36"/>
                <a:gd name="T56" fmla="*/ 1 w 17"/>
                <a:gd name="T57" fmla="*/ 1 h 36"/>
                <a:gd name="T58" fmla="*/ 3 w 17"/>
                <a:gd name="T5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36">
                  <a:moveTo>
                    <a:pt x="3" y="7"/>
                  </a:moveTo>
                  <a:lnTo>
                    <a:pt x="6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2" y="25"/>
                  </a:lnTo>
                  <a:lnTo>
                    <a:pt x="13" y="29"/>
                  </a:lnTo>
                  <a:lnTo>
                    <a:pt x="14" y="30"/>
                  </a:lnTo>
                  <a:lnTo>
                    <a:pt x="15" y="32"/>
                  </a:lnTo>
                  <a:lnTo>
                    <a:pt x="16" y="33"/>
                  </a:lnTo>
                  <a:lnTo>
                    <a:pt x="14" y="35"/>
                  </a:lnTo>
                  <a:lnTo>
                    <a:pt x="13" y="33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9" y="26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3" y="9"/>
                  </a:lnTo>
                  <a:lnTo>
                    <a:pt x="2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7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00" name="Freeform 486" descr="Papel carta">
              <a:extLst>
                <a:ext uri="{FF2B5EF4-FFF2-40B4-BE49-F238E27FC236}">
                  <a16:creationId xmlns:a16="http://schemas.microsoft.com/office/drawing/2014/main" id="{A7B3F93A-675E-4D15-B6A0-B62667AD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500" y="5063666"/>
              <a:ext cx="10032" cy="14045"/>
            </a:xfrm>
            <a:custGeom>
              <a:avLst/>
              <a:gdLst>
                <a:gd name="T0" fmla="*/ 1 w 5"/>
                <a:gd name="T1" fmla="*/ 0 h 7"/>
                <a:gd name="T2" fmla="*/ 2 w 5"/>
                <a:gd name="T3" fmla="*/ 0 h 7"/>
                <a:gd name="T4" fmla="*/ 3 w 5"/>
                <a:gd name="T5" fmla="*/ 1 h 7"/>
                <a:gd name="T6" fmla="*/ 4 w 5"/>
                <a:gd name="T7" fmla="*/ 3 h 7"/>
                <a:gd name="T8" fmla="*/ 4 w 5"/>
                <a:gd name="T9" fmla="*/ 6 h 7"/>
                <a:gd name="T10" fmla="*/ 2 w 5"/>
                <a:gd name="T11" fmla="*/ 6 h 7"/>
                <a:gd name="T12" fmla="*/ 0 w 5"/>
                <a:gd name="T13" fmla="*/ 5 h 7"/>
                <a:gd name="T14" fmla="*/ 2 w 5"/>
                <a:gd name="T15" fmla="*/ 4 h 7"/>
                <a:gd name="T16" fmla="*/ 1 w 5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01" name="Freeform 487" descr="Papel carta">
              <a:extLst>
                <a:ext uri="{FF2B5EF4-FFF2-40B4-BE49-F238E27FC236}">
                  <a16:creationId xmlns:a16="http://schemas.microsoft.com/office/drawing/2014/main" id="{F350E5D0-FEDB-418B-B557-4B5E467A5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031" y="5141918"/>
              <a:ext cx="8026" cy="8026"/>
            </a:xfrm>
            <a:custGeom>
              <a:avLst/>
              <a:gdLst>
                <a:gd name="T0" fmla="*/ 2 w 4"/>
                <a:gd name="T1" fmla="*/ 3 h 4"/>
                <a:gd name="T2" fmla="*/ 0 w 4"/>
                <a:gd name="T3" fmla="*/ 0 h 4"/>
                <a:gd name="T4" fmla="*/ 3 w 4"/>
                <a:gd name="T5" fmla="*/ 0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3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02" name="Freeform 488" descr="Papel carta">
              <a:extLst>
                <a:ext uri="{FF2B5EF4-FFF2-40B4-BE49-F238E27FC236}">
                  <a16:creationId xmlns:a16="http://schemas.microsoft.com/office/drawing/2014/main" id="{7BFE232F-5389-4DB7-B2FE-ED2AE8DAA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651" y="5202111"/>
              <a:ext cx="14045" cy="20065"/>
            </a:xfrm>
            <a:custGeom>
              <a:avLst/>
              <a:gdLst>
                <a:gd name="T0" fmla="*/ 6 w 7"/>
                <a:gd name="T1" fmla="*/ 0 h 10"/>
                <a:gd name="T2" fmla="*/ 6 w 7"/>
                <a:gd name="T3" fmla="*/ 2 h 10"/>
                <a:gd name="T4" fmla="*/ 6 w 7"/>
                <a:gd name="T5" fmla="*/ 5 h 10"/>
                <a:gd name="T6" fmla="*/ 5 w 7"/>
                <a:gd name="T7" fmla="*/ 6 h 10"/>
                <a:gd name="T8" fmla="*/ 2 w 7"/>
                <a:gd name="T9" fmla="*/ 6 h 10"/>
                <a:gd name="T10" fmla="*/ 2 w 7"/>
                <a:gd name="T11" fmla="*/ 9 h 10"/>
                <a:gd name="T12" fmla="*/ 2 w 7"/>
                <a:gd name="T13" fmla="*/ 8 h 10"/>
                <a:gd name="T14" fmla="*/ 1 w 7"/>
                <a:gd name="T15" fmla="*/ 6 h 10"/>
                <a:gd name="T16" fmla="*/ 0 w 7"/>
                <a:gd name="T17" fmla="*/ 5 h 10"/>
                <a:gd name="T18" fmla="*/ 2 w 7"/>
                <a:gd name="T19" fmla="*/ 4 h 10"/>
                <a:gd name="T20" fmla="*/ 4 w 7"/>
                <a:gd name="T21" fmla="*/ 3 h 10"/>
                <a:gd name="T22" fmla="*/ 5 w 7"/>
                <a:gd name="T23" fmla="*/ 1 h 10"/>
                <a:gd name="T24" fmla="*/ 6 w 7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lnTo>
                    <a:pt x="6" y="2"/>
                  </a:lnTo>
                  <a:lnTo>
                    <a:pt x="6" y="5"/>
                  </a:lnTo>
                  <a:lnTo>
                    <a:pt x="5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6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03" name="Freeform 489" descr="Papel carta">
              <a:extLst>
                <a:ext uri="{FF2B5EF4-FFF2-40B4-BE49-F238E27FC236}">
                  <a16:creationId xmlns:a16="http://schemas.microsoft.com/office/drawing/2014/main" id="{159C6BC1-3DD9-470D-95AD-1CFFA99FC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4638" y="5268324"/>
              <a:ext cx="16052" cy="14045"/>
            </a:xfrm>
            <a:custGeom>
              <a:avLst/>
              <a:gdLst>
                <a:gd name="T0" fmla="*/ 7 w 8"/>
                <a:gd name="T1" fmla="*/ 6 h 7"/>
                <a:gd name="T2" fmla="*/ 0 w 8"/>
                <a:gd name="T3" fmla="*/ 2 h 7"/>
                <a:gd name="T4" fmla="*/ 0 w 8"/>
                <a:gd name="T5" fmla="*/ 0 h 7"/>
                <a:gd name="T6" fmla="*/ 2 w 8"/>
                <a:gd name="T7" fmla="*/ 0 h 7"/>
                <a:gd name="T8" fmla="*/ 4 w 8"/>
                <a:gd name="T9" fmla="*/ 2 h 7"/>
                <a:gd name="T10" fmla="*/ 7 w 8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7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04" name="Freeform 490" descr="Papel carta">
              <a:extLst>
                <a:ext uri="{FF2B5EF4-FFF2-40B4-BE49-F238E27FC236}">
                  <a16:creationId xmlns:a16="http://schemas.microsoft.com/office/drawing/2014/main" id="{A642CC4D-63BE-469F-8B8E-92188CD9A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113" y="5304440"/>
              <a:ext cx="8026" cy="8026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2 h 4"/>
                <a:gd name="T4" fmla="*/ 0 w 4"/>
                <a:gd name="T5" fmla="*/ 0 h 4"/>
                <a:gd name="T6" fmla="*/ 2 w 4"/>
                <a:gd name="T7" fmla="*/ 0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3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05" name="Freeform 491" descr="Papel carta">
              <a:extLst>
                <a:ext uri="{FF2B5EF4-FFF2-40B4-BE49-F238E27FC236}">
                  <a16:creationId xmlns:a16="http://schemas.microsoft.com/office/drawing/2014/main" id="{6262039B-9116-4675-AA6E-50E047123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4574" y="5356608"/>
              <a:ext cx="8026" cy="14045"/>
            </a:xfrm>
            <a:custGeom>
              <a:avLst/>
              <a:gdLst>
                <a:gd name="T0" fmla="*/ 3 w 4"/>
                <a:gd name="T1" fmla="*/ 0 h 7"/>
                <a:gd name="T2" fmla="*/ 3 w 4"/>
                <a:gd name="T3" fmla="*/ 1 h 7"/>
                <a:gd name="T4" fmla="*/ 1 w 4"/>
                <a:gd name="T5" fmla="*/ 2 h 7"/>
                <a:gd name="T6" fmla="*/ 0 w 4"/>
                <a:gd name="T7" fmla="*/ 5 h 7"/>
                <a:gd name="T8" fmla="*/ 0 w 4"/>
                <a:gd name="T9" fmla="*/ 6 h 7"/>
                <a:gd name="T10" fmla="*/ 3 w 4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06" name="Line 492" descr="Papel carta">
              <a:extLst>
                <a:ext uri="{FF2B5EF4-FFF2-40B4-BE49-F238E27FC236}">
                  <a16:creationId xmlns:a16="http://schemas.microsoft.com/office/drawing/2014/main" id="{919B6E82-7574-4942-8657-343415897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46193" y="5438873"/>
              <a:ext cx="20065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07" name="Line 493" descr="Papel carta">
              <a:extLst>
                <a:ext uri="{FF2B5EF4-FFF2-40B4-BE49-F238E27FC236}">
                  <a16:creationId xmlns:a16="http://schemas.microsoft.com/office/drawing/2014/main" id="{6C505FE0-7E2E-4900-BA96-04DD60DB78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754864" y="5442886"/>
              <a:ext cx="18058" cy="18058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08" name="Line 494" descr="Papel carta">
              <a:extLst>
                <a:ext uri="{FF2B5EF4-FFF2-40B4-BE49-F238E27FC236}">
                  <a16:creationId xmlns:a16="http://schemas.microsoft.com/office/drawing/2014/main" id="{F37C1582-9F8B-4921-BCEE-3EDF99F2D1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756870" y="5452918"/>
              <a:ext cx="18058" cy="20065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09" name="Freeform 495" descr="Papel carta">
              <a:extLst>
                <a:ext uri="{FF2B5EF4-FFF2-40B4-BE49-F238E27FC236}">
                  <a16:creationId xmlns:a16="http://schemas.microsoft.com/office/drawing/2014/main" id="{795F75C2-C3CB-46D5-B4BF-333DC3FBB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806" y="5460944"/>
              <a:ext cx="6019" cy="14045"/>
            </a:xfrm>
            <a:custGeom>
              <a:avLst/>
              <a:gdLst>
                <a:gd name="T0" fmla="*/ 1 w 3"/>
                <a:gd name="T1" fmla="*/ 6 h 7"/>
                <a:gd name="T2" fmla="*/ 0 w 3"/>
                <a:gd name="T3" fmla="*/ 4 h 7"/>
                <a:gd name="T4" fmla="*/ 1 w 3"/>
                <a:gd name="T5" fmla="*/ 2 h 7"/>
                <a:gd name="T6" fmla="*/ 1 w 3"/>
                <a:gd name="T7" fmla="*/ 0 h 7"/>
                <a:gd name="T8" fmla="*/ 2 w 3"/>
                <a:gd name="T9" fmla="*/ 2 h 7"/>
                <a:gd name="T10" fmla="*/ 1 w 3"/>
                <a:gd name="T11" fmla="*/ 3 h 7"/>
                <a:gd name="T12" fmla="*/ 1 w 3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1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10" name="Freeform 496" descr="Papel carta">
              <a:extLst>
                <a:ext uri="{FF2B5EF4-FFF2-40B4-BE49-F238E27FC236}">
                  <a16:creationId xmlns:a16="http://schemas.microsoft.com/office/drawing/2014/main" id="{D5778130-8136-41EE-AFDB-F57DE4EA4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896" y="5472982"/>
              <a:ext cx="4013" cy="14045"/>
            </a:xfrm>
            <a:custGeom>
              <a:avLst/>
              <a:gdLst>
                <a:gd name="T0" fmla="*/ 0 w 2"/>
                <a:gd name="T1" fmla="*/ 6 h 7"/>
                <a:gd name="T2" fmla="*/ 0 w 2"/>
                <a:gd name="T3" fmla="*/ 4 h 7"/>
                <a:gd name="T4" fmla="*/ 0 w 2"/>
                <a:gd name="T5" fmla="*/ 0 h 7"/>
                <a:gd name="T6" fmla="*/ 1 w 2"/>
                <a:gd name="T7" fmla="*/ 1 h 7"/>
                <a:gd name="T8" fmla="*/ 1 w 2"/>
                <a:gd name="T9" fmla="*/ 3 h 7"/>
                <a:gd name="T10" fmla="*/ 0 w 2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7">
                  <a:moveTo>
                    <a:pt x="0" y="6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11" name="Freeform 497" descr="Papel carta">
              <a:extLst>
                <a:ext uri="{FF2B5EF4-FFF2-40B4-BE49-F238E27FC236}">
                  <a16:creationId xmlns:a16="http://schemas.microsoft.com/office/drawing/2014/main" id="{90179BC6-827F-4CE3-AC0C-BB91FF644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2858" y="5485021"/>
              <a:ext cx="6019" cy="14045"/>
            </a:xfrm>
            <a:custGeom>
              <a:avLst/>
              <a:gdLst>
                <a:gd name="T0" fmla="*/ 0 w 3"/>
                <a:gd name="T1" fmla="*/ 6 h 7"/>
                <a:gd name="T2" fmla="*/ 0 w 3"/>
                <a:gd name="T3" fmla="*/ 3 h 7"/>
                <a:gd name="T4" fmla="*/ 0 w 3"/>
                <a:gd name="T5" fmla="*/ 0 h 7"/>
                <a:gd name="T6" fmla="*/ 2 w 3"/>
                <a:gd name="T7" fmla="*/ 2 h 7"/>
                <a:gd name="T8" fmla="*/ 0 w 3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12" name="Freeform 498" descr="Papel carta">
              <a:extLst>
                <a:ext uri="{FF2B5EF4-FFF2-40B4-BE49-F238E27FC236}">
                  <a16:creationId xmlns:a16="http://schemas.microsoft.com/office/drawing/2014/main" id="{63DDAB84-C479-4BAD-8508-1508BF2A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8877" y="5493047"/>
              <a:ext cx="8026" cy="16052"/>
            </a:xfrm>
            <a:custGeom>
              <a:avLst/>
              <a:gdLst>
                <a:gd name="T0" fmla="*/ 1 w 4"/>
                <a:gd name="T1" fmla="*/ 7 h 8"/>
                <a:gd name="T2" fmla="*/ 0 w 4"/>
                <a:gd name="T3" fmla="*/ 5 h 8"/>
                <a:gd name="T4" fmla="*/ 0 w 4"/>
                <a:gd name="T5" fmla="*/ 2 h 8"/>
                <a:gd name="T6" fmla="*/ 3 w 4"/>
                <a:gd name="T7" fmla="*/ 0 h 8"/>
                <a:gd name="T8" fmla="*/ 2 w 4"/>
                <a:gd name="T9" fmla="*/ 2 h 8"/>
                <a:gd name="T10" fmla="*/ 2 w 4"/>
                <a:gd name="T11" fmla="*/ 4 h 8"/>
                <a:gd name="T12" fmla="*/ 1 w 4"/>
                <a:gd name="T13" fmla="*/ 5 h 8"/>
                <a:gd name="T14" fmla="*/ 1 w 4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7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13" name="Freeform 499" descr="Papel carta">
              <a:extLst>
                <a:ext uri="{FF2B5EF4-FFF2-40B4-BE49-F238E27FC236}">
                  <a16:creationId xmlns:a16="http://schemas.microsoft.com/office/drawing/2014/main" id="{D0EEE7E4-2490-48F3-893A-BF11A5129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6128" y="5487028"/>
              <a:ext cx="12039" cy="22071"/>
            </a:xfrm>
            <a:custGeom>
              <a:avLst/>
              <a:gdLst>
                <a:gd name="T0" fmla="*/ 0 w 6"/>
                <a:gd name="T1" fmla="*/ 10 h 11"/>
                <a:gd name="T2" fmla="*/ 0 w 6"/>
                <a:gd name="T3" fmla="*/ 7 h 11"/>
                <a:gd name="T4" fmla="*/ 2 w 6"/>
                <a:gd name="T5" fmla="*/ 6 h 11"/>
                <a:gd name="T6" fmla="*/ 3 w 6"/>
                <a:gd name="T7" fmla="*/ 4 h 11"/>
                <a:gd name="T8" fmla="*/ 3 w 6"/>
                <a:gd name="T9" fmla="*/ 2 h 11"/>
                <a:gd name="T10" fmla="*/ 4 w 6"/>
                <a:gd name="T11" fmla="*/ 0 h 11"/>
                <a:gd name="T12" fmla="*/ 5 w 6"/>
                <a:gd name="T13" fmla="*/ 1 h 11"/>
                <a:gd name="T14" fmla="*/ 5 w 6"/>
                <a:gd name="T15" fmla="*/ 3 h 11"/>
                <a:gd name="T16" fmla="*/ 3 w 6"/>
                <a:gd name="T17" fmla="*/ 5 h 11"/>
                <a:gd name="T18" fmla="*/ 2 w 6"/>
                <a:gd name="T19" fmla="*/ 7 h 11"/>
                <a:gd name="T20" fmla="*/ 0 w 6"/>
                <a:gd name="T2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1">
                  <a:moveTo>
                    <a:pt x="0" y="10"/>
                  </a:moveTo>
                  <a:lnTo>
                    <a:pt x="0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1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14" name="Line 500" descr="Papel carta">
              <a:extLst>
                <a:ext uri="{FF2B5EF4-FFF2-40B4-BE49-F238E27FC236}">
                  <a16:creationId xmlns:a16="http://schemas.microsoft.com/office/drawing/2014/main" id="{A51C3F4A-C841-44F1-9F24-B532931D3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542180" y="5501073"/>
              <a:ext cx="18058" cy="20065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15" name="Freeform 501" descr="Papel carta">
              <a:extLst>
                <a:ext uri="{FF2B5EF4-FFF2-40B4-BE49-F238E27FC236}">
                  <a16:creationId xmlns:a16="http://schemas.microsoft.com/office/drawing/2014/main" id="{4AA8F000-777F-4F6A-A4FF-2FB22402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806" y="5505086"/>
              <a:ext cx="6019" cy="12039"/>
            </a:xfrm>
            <a:custGeom>
              <a:avLst/>
              <a:gdLst>
                <a:gd name="T0" fmla="*/ 1 w 3"/>
                <a:gd name="T1" fmla="*/ 5 h 6"/>
                <a:gd name="T2" fmla="*/ 0 w 3"/>
                <a:gd name="T3" fmla="*/ 4 h 6"/>
                <a:gd name="T4" fmla="*/ 0 w 3"/>
                <a:gd name="T5" fmla="*/ 1 h 6"/>
                <a:gd name="T6" fmla="*/ 1 w 3"/>
                <a:gd name="T7" fmla="*/ 0 h 6"/>
                <a:gd name="T8" fmla="*/ 2 w 3"/>
                <a:gd name="T9" fmla="*/ 1 h 6"/>
                <a:gd name="T10" fmla="*/ 1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5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16" name="Freeform 502" descr="Papel carta">
              <a:extLst>
                <a:ext uri="{FF2B5EF4-FFF2-40B4-BE49-F238E27FC236}">
                  <a16:creationId xmlns:a16="http://schemas.microsoft.com/office/drawing/2014/main" id="{5ED22140-9198-4555-8732-123165BC8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2858" y="5513111"/>
              <a:ext cx="10032" cy="22071"/>
            </a:xfrm>
            <a:custGeom>
              <a:avLst/>
              <a:gdLst>
                <a:gd name="T0" fmla="*/ 0 w 5"/>
                <a:gd name="T1" fmla="*/ 10 h 11"/>
                <a:gd name="T2" fmla="*/ 0 w 5"/>
                <a:gd name="T3" fmla="*/ 8 h 11"/>
                <a:gd name="T4" fmla="*/ 2 w 5"/>
                <a:gd name="T5" fmla="*/ 4 h 11"/>
                <a:gd name="T6" fmla="*/ 2 w 5"/>
                <a:gd name="T7" fmla="*/ 2 h 11"/>
                <a:gd name="T8" fmla="*/ 3 w 5"/>
                <a:gd name="T9" fmla="*/ 0 h 11"/>
                <a:gd name="T10" fmla="*/ 4 w 5"/>
                <a:gd name="T11" fmla="*/ 2 h 11"/>
                <a:gd name="T12" fmla="*/ 3 w 5"/>
                <a:gd name="T13" fmla="*/ 6 h 11"/>
                <a:gd name="T14" fmla="*/ 2 w 5"/>
                <a:gd name="T15" fmla="*/ 7 h 11"/>
                <a:gd name="T16" fmla="*/ 0 w 5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1">
                  <a:moveTo>
                    <a:pt x="0" y="10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1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17" name="Freeform 503" descr="Papel carta">
              <a:extLst>
                <a:ext uri="{FF2B5EF4-FFF2-40B4-BE49-F238E27FC236}">
                  <a16:creationId xmlns:a16="http://schemas.microsoft.com/office/drawing/2014/main" id="{66EB4986-B0B9-4BE9-9EBB-2E83029B8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7302" y="5525150"/>
              <a:ext cx="10032" cy="12039"/>
            </a:xfrm>
            <a:custGeom>
              <a:avLst/>
              <a:gdLst>
                <a:gd name="T0" fmla="*/ 1 w 5"/>
                <a:gd name="T1" fmla="*/ 5 h 6"/>
                <a:gd name="T2" fmla="*/ 0 w 5"/>
                <a:gd name="T3" fmla="*/ 4 h 6"/>
                <a:gd name="T4" fmla="*/ 4 w 5"/>
                <a:gd name="T5" fmla="*/ 0 h 6"/>
                <a:gd name="T6" fmla="*/ 4 w 5"/>
                <a:gd name="T7" fmla="*/ 2 h 6"/>
                <a:gd name="T8" fmla="*/ 2 w 5"/>
                <a:gd name="T9" fmla="*/ 4 h 6"/>
                <a:gd name="T10" fmla="*/ 1 w 5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1" y="5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18" name="Freeform 504" descr="Papel carta">
              <a:extLst>
                <a:ext uri="{FF2B5EF4-FFF2-40B4-BE49-F238E27FC236}">
                  <a16:creationId xmlns:a16="http://schemas.microsoft.com/office/drawing/2014/main" id="{20F05E55-F07E-4D2A-9836-6D5162C2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044" y="5513111"/>
              <a:ext cx="98316" cy="56181"/>
            </a:xfrm>
            <a:custGeom>
              <a:avLst/>
              <a:gdLst>
                <a:gd name="T0" fmla="*/ 3 w 49"/>
                <a:gd name="T1" fmla="*/ 27 h 28"/>
                <a:gd name="T2" fmla="*/ 2 w 49"/>
                <a:gd name="T3" fmla="*/ 26 h 28"/>
                <a:gd name="T4" fmla="*/ 0 w 49"/>
                <a:gd name="T5" fmla="*/ 25 h 28"/>
                <a:gd name="T6" fmla="*/ 0 w 49"/>
                <a:gd name="T7" fmla="*/ 21 h 28"/>
                <a:gd name="T8" fmla="*/ 1 w 49"/>
                <a:gd name="T9" fmla="*/ 22 h 28"/>
                <a:gd name="T10" fmla="*/ 4 w 49"/>
                <a:gd name="T11" fmla="*/ 21 h 28"/>
                <a:gd name="T12" fmla="*/ 6 w 49"/>
                <a:gd name="T13" fmla="*/ 21 h 28"/>
                <a:gd name="T14" fmla="*/ 9 w 49"/>
                <a:gd name="T15" fmla="*/ 20 h 28"/>
                <a:gd name="T16" fmla="*/ 13 w 49"/>
                <a:gd name="T17" fmla="*/ 17 h 28"/>
                <a:gd name="T18" fmla="*/ 18 w 49"/>
                <a:gd name="T19" fmla="*/ 15 h 28"/>
                <a:gd name="T20" fmla="*/ 22 w 49"/>
                <a:gd name="T21" fmla="*/ 11 h 28"/>
                <a:gd name="T22" fmla="*/ 26 w 49"/>
                <a:gd name="T23" fmla="*/ 10 h 28"/>
                <a:gd name="T24" fmla="*/ 27 w 49"/>
                <a:gd name="T25" fmla="*/ 10 h 28"/>
                <a:gd name="T26" fmla="*/ 27 w 49"/>
                <a:gd name="T27" fmla="*/ 8 h 28"/>
                <a:gd name="T28" fmla="*/ 30 w 49"/>
                <a:gd name="T29" fmla="*/ 8 h 28"/>
                <a:gd name="T30" fmla="*/ 35 w 49"/>
                <a:gd name="T31" fmla="*/ 7 h 28"/>
                <a:gd name="T32" fmla="*/ 41 w 49"/>
                <a:gd name="T33" fmla="*/ 0 h 28"/>
                <a:gd name="T34" fmla="*/ 42 w 49"/>
                <a:gd name="T35" fmla="*/ 0 h 28"/>
                <a:gd name="T36" fmla="*/ 47 w 49"/>
                <a:gd name="T37" fmla="*/ 0 h 28"/>
                <a:gd name="T38" fmla="*/ 47 w 49"/>
                <a:gd name="T39" fmla="*/ 2 h 28"/>
                <a:gd name="T40" fmla="*/ 48 w 49"/>
                <a:gd name="T41" fmla="*/ 4 h 28"/>
                <a:gd name="T42" fmla="*/ 46 w 49"/>
                <a:gd name="T43" fmla="*/ 6 h 28"/>
                <a:gd name="T44" fmla="*/ 45 w 49"/>
                <a:gd name="T45" fmla="*/ 5 h 28"/>
                <a:gd name="T46" fmla="*/ 45 w 49"/>
                <a:gd name="T47" fmla="*/ 4 h 28"/>
                <a:gd name="T48" fmla="*/ 43 w 49"/>
                <a:gd name="T49" fmla="*/ 2 h 28"/>
                <a:gd name="T50" fmla="*/ 42 w 49"/>
                <a:gd name="T51" fmla="*/ 2 h 28"/>
                <a:gd name="T52" fmla="*/ 42 w 49"/>
                <a:gd name="T53" fmla="*/ 7 h 28"/>
                <a:gd name="T54" fmla="*/ 39 w 49"/>
                <a:gd name="T55" fmla="*/ 8 h 28"/>
                <a:gd name="T56" fmla="*/ 36 w 49"/>
                <a:gd name="T57" fmla="*/ 11 h 28"/>
                <a:gd name="T58" fmla="*/ 36 w 49"/>
                <a:gd name="T59" fmla="*/ 13 h 28"/>
                <a:gd name="T60" fmla="*/ 33 w 49"/>
                <a:gd name="T61" fmla="*/ 14 h 28"/>
                <a:gd name="T62" fmla="*/ 30 w 49"/>
                <a:gd name="T63" fmla="*/ 16 h 28"/>
                <a:gd name="T64" fmla="*/ 28 w 49"/>
                <a:gd name="T65" fmla="*/ 20 h 28"/>
                <a:gd name="T66" fmla="*/ 27 w 49"/>
                <a:gd name="T67" fmla="*/ 22 h 28"/>
                <a:gd name="T68" fmla="*/ 24 w 49"/>
                <a:gd name="T69" fmla="*/ 24 h 28"/>
                <a:gd name="T70" fmla="*/ 19 w 49"/>
                <a:gd name="T71" fmla="*/ 24 h 28"/>
                <a:gd name="T72" fmla="*/ 20 w 49"/>
                <a:gd name="T73" fmla="*/ 22 h 28"/>
                <a:gd name="T74" fmla="*/ 24 w 49"/>
                <a:gd name="T75" fmla="*/ 20 h 28"/>
                <a:gd name="T76" fmla="*/ 25 w 49"/>
                <a:gd name="T77" fmla="*/ 19 h 28"/>
                <a:gd name="T78" fmla="*/ 24 w 49"/>
                <a:gd name="T79" fmla="*/ 18 h 28"/>
                <a:gd name="T80" fmla="*/ 22 w 49"/>
                <a:gd name="T81" fmla="*/ 19 h 28"/>
                <a:gd name="T82" fmla="*/ 20 w 49"/>
                <a:gd name="T83" fmla="*/ 19 h 28"/>
                <a:gd name="T84" fmla="*/ 18 w 49"/>
                <a:gd name="T85" fmla="*/ 21 h 28"/>
                <a:gd name="T86" fmla="*/ 14 w 49"/>
                <a:gd name="T87" fmla="*/ 23 h 28"/>
                <a:gd name="T88" fmla="*/ 13 w 49"/>
                <a:gd name="T89" fmla="*/ 23 h 28"/>
                <a:gd name="T90" fmla="*/ 10 w 49"/>
                <a:gd name="T91" fmla="*/ 25 h 28"/>
                <a:gd name="T92" fmla="*/ 9 w 49"/>
                <a:gd name="T93" fmla="*/ 25 h 28"/>
                <a:gd name="T94" fmla="*/ 6 w 49"/>
                <a:gd name="T95" fmla="*/ 23 h 28"/>
                <a:gd name="T96" fmla="*/ 3 w 49"/>
                <a:gd name="T97" fmla="*/ 25 h 28"/>
                <a:gd name="T98" fmla="*/ 3 w 49"/>
                <a:gd name="T9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28">
                  <a:moveTo>
                    <a:pt x="3" y="27"/>
                  </a:moveTo>
                  <a:lnTo>
                    <a:pt x="2" y="26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9" y="20"/>
                  </a:lnTo>
                  <a:lnTo>
                    <a:pt x="13" y="17"/>
                  </a:lnTo>
                  <a:lnTo>
                    <a:pt x="18" y="15"/>
                  </a:lnTo>
                  <a:lnTo>
                    <a:pt x="22" y="11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6" y="11"/>
                  </a:lnTo>
                  <a:lnTo>
                    <a:pt x="36" y="13"/>
                  </a:lnTo>
                  <a:lnTo>
                    <a:pt x="33" y="14"/>
                  </a:lnTo>
                  <a:lnTo>
                    <a:pt x="30" y="16"/>
                  </a:lnTo>
                  <a:lnTo>
                    <a:pt x="28" y="20"/>
                  </a:lnTo>
                  <a:lnTo>
                    <a:pt x="27" y="22"/>
                  </a:lnTo>
                  <a:lnTo>
                    <a:pt x="24" y="24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4" y="18"/>
                  </a:lnTo>
                  <a:lnTo>
                    <a:pt x="22" y="19"/>
                  </a:lnTo>
                  <a:lnTo>
                    <a:pt x="20" y="19"/>
                  </a:lnTo>
                  <a:lnTo>
                    <a:pt x="18" y="21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0" y="25"/>
                  </a:lnTo>
                  <a:lnTo>
                    <a:pt x="9" y="25"/>
                  </a:lnTo>
                  <a:lnTo>
                    <a:pt x="6" y="23"/>
                  </a:lnTo>
                  <a:lnTo>
                    <a:pt x="3" y="25"/>
                  </a:lnTo>
                  <a:lnTo>
                    <a:pt x="3" y="27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19" name="Freeform 505" descr="Papel carta">
              <a:extLst>
                <a:ext uri="{FF2B5EF4-FFF2-40B4-BE49-F238E27FC236}">
                  <a16:creationId xmlns:a16="http://schemas.microsoft.com/office/drawing/2014/main" id="{791A0BC9-6952-44EC-A487-E69050F0A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340" y="5583337"/>
              <a:ext cx="8026" cy="10032"/>
            </a:xfrm>
            <a:custGeom>
              <a:avLst/>
              <a:gdLst>
                <a:gd name="T0" fmla="*/ 2 w 4"/>
                <a:gd name="T1" fmla="*/ 4 h 5"/>
                <a:gd name="T2" fmla="*/ 0 w 4"/>
                <a:gd name="T3" fmla="*/ 2 h 5"/>
                <a:gd name="T4" fmla="*/ 0 w 4"/>
                <a:gd name="T5" fmla="*/ 0 h 5"/>
                <a:gd name="T6" fmla="*/ 2 w 4"/>
                <a:gd name="T7" fmla="*/ 1 h 5"/>
                <a:gd name="T8" fmla="*/ 3 w 4"/>
                <a:gd name="T9" fmla="*/ 2 h 5"/>
                <a:gd name="T10" fmla="*/ 2 w 4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2" y="4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20" name="Freeform 506" descr="Papel carta">
              <a:extLst>
                <a:ext uri="{FF2B5EF4-FFF2-40B4-BE49-F238E27FC236}">
                  <a16:creationId xmlns:a16="http://schemas.microsoft.com/office/drawing/2014/main" id="{83E07043-3B86-46E3-8009-8ECE44E5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5726" y="5593370"/>
              <a:ext cx="10032" cy="10032"/>
            </a:xfrm>
            <a:custGeom>
              <a:avLst/>
              <a:gdLst>
                <a:gd name="T0" fmla="*/ 1 w 5"/>
                <a:gd name="T1" fmla="*/ 4 h 5"/>
                <a:gd name="T2" fmla="*/ 0 w 5"/>
                <a:gd name="T3" fmla="*/ 3 h 5"/>
                <a:gd name="T4" fmla="*/ 2 w 5"/>
                <a:gd name="T5" fmla="*/ 0 h 5"/>
                <a:gd name="T6" fmla="*/ 3 w 5"/>
                <a:gd name="T7" fmla="*/ 0 h 5"/>
                <a:gd name="T8" fmla="*/ 4 w 5"/>
                <a:gd name="T9" fmla="*/ 1 h 5"/>
                <a:gd name="T10" fmla="*/ 4 w 5"/>
                <a:gd name="T11" fmla="*/ 3 h 5"/>
                <a:gd name="T12" fmla="*/ 1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1" y="4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21" name="Freeform 507" descr="Papel carta">
              <a:extLst>
                <a:ext uri="{FF2B5EF4-FFF2-40B4-BE49-F238E27FC236}">
                  <a16:creationId xmlns:a16="http://schemas.microsoft.com/office/drawing/2014/main" id="{47E213DB-EFF6-4C33-B17F-68ACD8C16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608" y="5581331"/>
              <a:ext cx="74239" cy="38123"/>
            </a:xfrm>
            <a:custGeom>
              <a:avLst/>
              <a:gdLst>
                <a:gd name="T0" fmla="*/ 29 w 37"/>
                <a:gd name="T1" fmla="*/ 6 h 19"/>
                <a:gd name="T2" fmla="*/ 31 w 37"/>
                <a:gd name="T3" fmla="*/ 9 h 19"/>
                <a:gd name="T4" fmla="*/ 32 w 37"/>
                <a:gd name="T5" fmla="*/ 11 h 19"/>
                <a:gd name="T6" fmla="*/ 33 w 37"/>
                <a:gd name="T7" fmla="*/ 12 h 19"/>
                <a:gd name="T8" fmla="*/ 34 w 37"/>
                <a:gd name="T9" fmla="*/ 14 h 19"/>
                <a:gd name="T10" fmla="*/ 34 w 37"/>
                <a:gd name="T11" fmla="*/ 16 h 19"/>
                <a:gd name="T12" fmla="*/ 36 w 37"/>
                <a:gd name="T13" fmla="*/ 17 h 19"/>
                <a:gd name="T14" fmla="*/ 34 w 37"/>
                <a:gd name="T15" fmla="*/ 18 h 19"/>
                <a:gd name="T16" fmla="*/ 33 w 37"/>
                <a:gd name="T17" fmla="*/ 16 h 19"/>
                <a:gd name="T18" fmla="*/ 29 w 37"/>
                <a:gd name="T19" fmla="*/ 14 h 19"/>
                <a:gd name="T20" fmla="*/ 27 w 37"/>
                <a:gd name="T21" fmla="*/ 12 h 19"/>
                <a:gd name="T22" fmla="*/ 24 w 37"/>
                <a:gd name="T23" fmla="*/ 11 h 19"/>
                <a:gd name="T24" fmla="*/ 21 w 37"/>
                <a:gd name="T25" fmla="*/ 10 h 19"/>
                <a:gd name="T26" fmla="*/ 19 w 37"/>
                <a:gd name="T27" fmla="*/ 9 h 19"/>
                <a:gd name="T28" fmla="*/ 17 w 37"/>
                <a:gd name="T29" fmla="*/ 8 h 19"/>
                <a:gd name="T30" fmla="*/ 16 w 37"/>
                <a:gd name="T31" fmla="*/ 8 h 19"/>
                <a:gd name="T32" fmla="*/ 11 w 37"/>
                <a:gd name="T33" fmla="*/ 6 h 19"/>
                <a:gd name="T34" fmla="*/ 9 w 37"/>
                <a:gd name="T35" fmla="*/ 6 h 19"/>
                <a:gd name="T36" fmla="*/ 7 w 37"/>
                <a:gd name="T37" fmla="*/ 5 h 19"/>
                <a:gd name="T38" fmla="*/ 5 w 37"/>
                <a:gd name="T39" fmla="*/ 4 h 19"/>
                <a:gd name="T40" fmla="*/ 3 w 37"/>
                <a:gd name="T41" fmla="*/ 3 h 19"/>
                <a:gd name="T42" fmla="*/ 0 w 37"/>
                <a:gd name="T43" fmla="*/ 2 h 19"/>
                <a:gd name="T44" fmla="*/ 1 w 37"/>
                <a:gd name="T45" fmla="*/ 1 h 19"/>
                <a:gd name="T46" fmla="*/ 3 w 37"/>
                <a:gd name="T47" fmla="*/ 0 h 19"/>
                <a:gd name="T48" fmla="*/ 7 w 37"/>
                <a:gd name="T49" fmla="*/ 0 h 19"/>
                <a:gd name="T50" fmla="*/ 8 w 37"/>
                <a:gd name="T51" fmla="*/ 2 h 19"/>
                <a:gd name="T52" fmla="*/ 9 w 37"/>
                <a:gd name="T53" fmla="*/ 4 h 19"/>
                <a:gd name="T54" fmla="*/ 10 w 37"/>
                <a:gd name="T55" fmla="*/ 5 h 19"/>
                <a:gd name="T56" fmla="*/ 14 w 37"/>
                <a:gd name="T57" fmla="*/ 5 h 19"/>
                <a:gd name="T58" fmla="*/ 17 w 37"/>
                <a:gd name="T59" fmla="*/ 4 h 19"/>
                <a:gd name="T60" fmla="*/ 19 w 37"/>
                <a:gd name="T61" fmla="*/ 5 h 19"/>
                <a:gd name="T62" fmla="*/ 21 w 37"/>
                <a:gd name="T63" fmla="*/ 4 h 19"/>
                <a:gd name="T64" fmla="*/ 23 w 37"/>
                <a:gd name="T65" fmla="*/ 5 h 19"/>
                <a:gd name="T66" fmla="*/ 24 w 37"/>
                <a:gd name="T67" fmla="*/ 7 h 19"/>
                <a:gd name="T68" fmla="*/ 27 w 37"/>
                <a:gd name="T69" fmla="*/ 7 h 19"/>
                <a:gd name="T70" fmla="*/ 29 w 37"/>
                <a:gd name="T7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19">
                  <a:moveTo>
                    <a:pt x="29" y="6"/>
                  </a:moveTo>
                  <a:lnTo>
                    <a:pt x="31" y="9"/>
                  </a:lnTo>
                  <a:lnTo>
                    <a:pt x="32" y="11"/>
                  </a:lnTo>
                  <a:lnTo>
                    <a:pt x="33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34" y="18"/>
                  </a:lnTo>
                  <a:lnTo>
                    <a:pt x="33" y="16"/>
                  </a:lnTo>
                  <a:lnTo>
                    <a:pt x="29" y="14"/>
                  </a:lnTo>
                  <a:lnTo>
                    <a:pt x="27" y="12"/>
                  </a:lnTo>
                  <a:lnTo>
                    <a:pt x="24" y="11"/>
                  </a:lnTo>
                  <a:lnTo>
                    <a:pt x="21" y="10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7" y="7"/>
                  </a:lnTo>
                  <a:lnTo>
                    <a:pt x="29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22" name="Freeform 508" descr="Papel carta">
              <a:extLst>
                <a:ext uri="{FF2B5EF4-FFF2-40B4-BE49-F238E27FC236}">
                  <a16:creationId xmlns:a16="http://schemas.microsoft.com/office/drawing/2014/main" id="{1B8BA2EE-87AF-4F53-AD70-08523F1F9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054" y="6129093"/>
              <a:ext cx="38123" cy="18058"/>
            </a:xfrm>
            <a:custGeom>
              <a:avLst/>
              <a:gdLst>
                <a:gd name="T0" fmla="*/ 3 w 19"/>
                <a:gd name="T1" fmla="*/ 0 h 9"/>
                <a:gd name="T2" fmla="*/ 5 w 19"/>
                <a:gd name="T3" fmla="*/ 0 h 9"/>
                <a:gd name="T4" fmla="*/ 7 w 19"/>
                <a:gd name="T5" fmla="*/ 0 h 9"/>
                <a:gd name="T6" fmla="*/ 11 w 19"/>
                <a:gd name="T7" fmla="*/ 0 h 9"/>
                <a:gd name="T8" fmla="*/ 11 w 19"/>
                <a:gd name="T9" fmla="*/ 1 h 9"/>
                <a:gd name="T10" fmla="*/ 15 w 19"/>
                <a:gd name="T11" fmla="*/ 6 h 9"/>
                <a:gd name="T12" fmla="*/ 18 w 19"/>
                <a:gd name="T13" fmla="*/ 8 h 9"/>
                <a:gd name="T14" fmla="*/ 16 w 19"/>
                <a:gd name="T15" fmla="*/ 8 h 9"/>
                <a:gd name="T16" fmla="*/ 11 w 19"/>
                <a:gd name="T17" fmla="*/ 7 h 9"/>
                <a:gd name="T18" fmla="*/ 7 w 19"/>
                <a:gd name="T19" fmla="*/ 6 h 9"/>
                <a:gd name="T20" fmla="*/ 3 w 19"/>
                <a:gd name="T21" fmla="*/ 4 h 9"/>
                <a:gd name="T22" fmla="*/ 0 w 19"/>
                <a:gd name="T23" fmla="*/ 4 h 9"/>
                <a:gd name="T24" fmla="*/ 0 w 19"/>
                <a:gd name="T25" fmla="*/ 2 h 9"/>
                <a:gd name="T26" fmla="*/ 0 w 19"/>
                <a:gd name="T27" fmla="*/ 0 h 9"/>
                <a:gd name="T28" fmla="*/ 3 w 19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9">
                  <a:moveTo>
                    <a:pt x="3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5" y="6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1" y="7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23" name="Freeform 509" descr="Papel carta">
              <a:extLst>
                <a:ext uri="{FF2B5EF4-FFF2-40B4-BE49-F238E27FC236}">
                  <a16:creationId xmlns:a16="http://schemas.microsoft.com/office/drawing/2014/main" id="{8CC942AE-A011-441E-A1FE-3B96E68DF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455" y="6177247"/>
              <a:ext cx="52168" cy="30097"/>
            </a:xfrm>
            <a:custGeom>
              <a:avLst/>
              <a:gdLst>
                <a:gd name="T0" fmla="*/ 25 w 26"/>
                <a:gd name="T1" fmla="*/ 12 h 15"/>
                <a:gd name="T2" fmla="*/ 25 w 26"/>
                <a:gd name="T3" fmla="*/ 13 h 15"/>
                <a:gd name="T4" fmla="*/ 25 w 26"/>
                <a:gd name="T5" fmla="*/ 14 h 15"/>
                <a:gd name="T6" fmla="*/ 23 w 26"/>
                <a:gd name="T7" fmla="*/ 13 h 15"/>
                <a:gd name="T8" fmla="*/ 20 w 26"/>
                <a:gd name="T9" fmla="*/ 12 h 15"/>
                <a:gd name="T10" fmla="*/ 13 w 26"/>
                <a:gd name="T11" fmla="*/ 12 h 15"/>
                <a:gd name="T12" fmla="*/ 10 w 26"/>
                <a:gd name="T13" fmla="*/ 11 h 15"/>
                <a:gd name="T14" fmla="*/ 7 w 26"/>
                <a:gd name="T15" fmla="*/ 10 h 15"/>
                <a:gd name="T16" fmla="*/ 4 w 26"/>
                <a:gd name="T17" fmla="*/ 7 h 15"/>
                <a:gd name="T18" fmla="*/ 2 w 26"/>
                <a:gd name="T19" fmla="*/ 7 h 15"/>
                <a:gd name="T20" fmla="*/ 0 w 26"/>
                <a:gd name="T21" fmla="*/ 5 h 15"/>
                <a:gd name="T22" fmla="*/ 0 w 26"/>
                <a:gd name="T23" fmla="*/ 3 h 15"/>
                <a:gd name="T24" fmla="*/ 0 w 26"/>
                <a:gd name="T25" fmla="*/ 1 h 15"/>
                <a:gd name="T26" fmla="*/ 2 w 26"/>
                <a:gd name="T27" fmla="*/ 0 h 15"/>
                <a:gd name="T28" fmla="*/ 3 w 26"/>
                <a:gd name="T29" fmla="*/ 0 h 15"/>
                <a:gd name="T30" fmla="*/ 6 w 26"/>
                <a:gd name="T31" fmla="*/ 0 h 15"/>
                <a:gd name="T32" fmla="*/ 8 w 26"/>
                <a:gd name="T33" fmla="*/ 0 h 15"/>
                <a:gd name="T34" fmla="*/ 10 w 26"/>
                <a:gd name="T35" fmla="*/ 0 h 15"/>
                <a:gd name="T36" fmla="*/ 12 w 26"/>
                <a:gd name="T37" fmla="*/ 3 h 15"/>
                <a:gd name="T38" fmla="*/ 16 w 26"/>
                <a:gd name="T39" fmla="*/ 6 h 15"/>
                <a:gd name="T40" fmla="*/ 17 w 26"/>
                <a:gd name="T41" fmla="*/ 8 h 15"/>
                <a:gd name="T42" fmla="*/ 23 w 26"/>
                <a:gd name="T43" fmla="*/ 9 h 15"/>
                <a:gd name="T44" fmla="*/ 24 w 26"/>
                <a:gd name="T45" fmla="*/ 11 h 15"/>
                <a:gd name="T46" fmla="*/ 25 w 26"/>
                <a:gd name="T4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5">
                  <a:moveTo>
                    <a:pt x="25" y="12"/>
                  </a:moveTo>
                  <a:lnTo>
                    <a:pt x="25" y="13"/>
                  </a:lnTo>
                  <a:lnTo>
                    <a:pt x="25" y="14"/>
                  </a:lnTo>
                  <a:lnTo>
                    <a:pt x="23" y="13"/>
                  </a:lnTo>
                  <a:lnTo>
                    <a:pt x="20" y="12"/>
                  </a:lnTo>
                  <a:lnTo>
                    <a:pt x="13" y="12"/>
                  </a:lnTo>
                  <a:lnTo>
                    <a:pt x="10" y="11"/>
                  </a:lnTo>
                  <a:lnTo>
                    <a:pt x="7" y="10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23" y="9"/>
                  </a:lnTo>
                  <a:lnTo>
                    <a:pt x="24" y="11"/>
                  </a:lnTo>
                  <a:lnTo>
                    <a:pt x="25" y="1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24" name="Freeform 510" descr="Papel carta">
              <a:extLst>
                <a:ext uri="{FF2B5EF4-FFF2-40B4-BE49-F238E27FC236}">
                  <a16:creationId xmlns:a16="http://schemas.microsoft.com/office/drawing/2014/main" id="{3AB1AF30-EAFD-46F6-9872-CD1E201FA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2984" y="6221389"/>
              <a:ext cx="22071" cy="14045"/>
            </a:xfrm>
            <a:custGeom>
              <a:avLst/>
              <a:gdLst>
                <a:gd name="T0" fmla="*/ 5 w 11"/>
                <a:gd name="T1" fmla="*/ 6 h 7"/>
                <a:gd name="T2" fmla="*/ 4 w 11"/>
                <a:gd name="T3" fmla="*/ 5 h 7"/>
                <a:gd name="T4" fmla="*/ 2 w 11"/>
                <a:gd name="T5" fmla="*/ 5 h 7"/>
                <a:gd name="T6" fmla="*/ 1 w 11"/>
                <a:gd name="T7" fmla="*/ 4 h 7"/>
                <a:gd name="T8" fmla="*/ 0 w 11"/>
                <a:gd name="T9" fmla="*/ 3 h 7"/>
                <a:gd name="T10" fmla="*/ 1 w 11"/>
                <a:gd name="T11" fmla="*/ 1 h 7"/>
                <a:gd name="T12" fmla="*/ 2 w 11"/>
                <a:gd name="T13" fmla="*/ 0 h 7"/>
                <a:gd name="T14" fmla="*/ 4 w 11"/>
                <a:gd name="T15" fmla="*/ 0 h 7"/>
                <a:gd name="T16" fmla="*/ 8 w 11"/>
                <a:gd name="T17" fmla="*/ 1 h 7"/>
                <a:gd name="T18" fmla="*/ 10 w 11"/>
                <a:gd name="T19" fmla="*/ 1 h 7"/>
                <a:gd name="T20" fmla="*/ 10 w 11"/>
                <a:gd name="T21" fmla="*/ 4 h 7"/>
                <a:gd name="T22" fmla="*/ 9 w 11"/>
                <a:gd name="T23" fmla="*/ 5 h 7"/>
                <a:gd name="T24" fmla="*/ 7 w 11"/>
                <a:gd name="T25" fmla="*/ 6 h 7"/>
                <a:gd name="T26" fmla="*/ 5 w 11"/>
                <a:gd name="T2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6"/>
                  </a:lnTo>
                  <a:lnTo>
                    <a:pt x="5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25" name="Freeform 511" descr="Papel carta">
              <a:extLst>
                <a:ext uri="{FF2B5EF4-FFF2-40B4-BE49-F238E27FC236}">
                  <a16:creationId xmlns:a16="http://schemas.microsoft.com/office/drawing/2014/main" id="{F4FE7FC4-C2A7-411F-A90D-8C7D25426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094" y="6363848"/>
              <a:ext cx="10032" cy="6019"/>
            </a:xfrm>
            <a:custGeom>
              <a:avLst/>
              <a:gdLst>
                <a:gd name="T0" fmla="*/ 4 w 5"/>
                <a:gd name="T1" fmla="*/ 2 h 3"/>
                <a:gd name="T2" fmla="*/ 1 w 5"/>
                <a:gd name="T3" fmla="*/ 1 h 3"/>
                <a:gd name="T4" fmla="*/ 0 w 5"/>
                <a:gd name="T5" fmla="*/ 0 h 3"/>
                <a:gd name="T6" fmla="*/ 4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26" name="Freeform 512" descr="Papel carta">
              <a:extLst>
                <a:ext uri="{FF2B5EF4-FFF2-40B4-BE49-F238E27FC236}">
                  <a16:creationId xmlns:a16="http://schemas.microsoft.com/office/drawing/2014/main" id="{06707807-7A47-44E1-9E63-3699F3427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682" y="6359835"/>
              <a:ext cx="38123" cy="18058"/>
            </a:xfrm>
            <a:custGeom>
              <a:avLst/>
              <a:gdLst>
                <a:gd name="T0" fmla="*/ 13 w 19"/>
                <a:gd name="T1" fmla="*/ 8 h 9"/>
                <a:gd name="T2" fmla="*/ 11 w 19"/>
                <a:gd name="T3" fmla="*/ 7 h 9"/>
                <a:gd name="T4" fmla="*/ 8 w 19"/>
                <a:gd name="T5" fmla="*/ 7 h 9"/>
                <a:gd name="T6" fmla="*/ 6 w 19"/>
                <a:gd name="T7" fmla="*/ 8 h 9"/>
                <a:gd name="T8" fmla="*/ 4 w 19"/>
                <a:gd name="T9" fmla="*/ 8 h 9"/>
                <a:gd name="T10" fmla="*/ 1 w 19"/>
                <a:gd name="T11" fmla="*/ 7 h 9"/>
                <a:gd name="T12" fmla="*/ 0 w 19"/>
                <a:gd name="T13" fmla="*/ 6 h 9"/>
                <a:gd name="T14" fmla="*/ 0 w 19"/>
                <a:gd name="T15" fmla="*/ 5 h 9"/>
                <a:gd name="T16" fmla="*/ 1 w 19"/>
                <a:gd name="T17" fmla="*/ 4 h 9"/>
                <a:gd name="T18" fmla="*/ 4 w 19"/>
                <a:gd name="T19" fmla="*/ 3 h 9"/>
                <a:gd name="T20" fmla="*/ 4 w 19"/>
                <a:gd name="T21" fmla="*/ 2 h 9"/>
                <a:gd name="T22" fmla="*/ 13 w 19"/>
                <a:gd name="T23" fmla="*/ 0 h 9"/>
                <a:gd name="T24" fmla="*/ 18 w 19"/>
                <a:gd name="T25" fmla="*/ 5 h 9"/>
                <a:gd name="T26" fmla="*/ 17 w 19"/>
                <a:gd name="T27" fmla="*/ 7 h 9"/>
                <a:gd name="T28" fmla="*/ 13 w 19"/>
                <a:gd name="T2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9">
                  <a:moveTo>
                    <a:pt x="13" y="8"/>
                  </a:moveTo>
                  <a:lnTo>
                    <a:pt x="11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4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13" y="0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3" y="8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27" name="Freeform 513" descr="Papel carta">
              <a:extLst>
                <a:ext uri="{FF2B5EF4-FFF2-40B4-BE49-F238E27FC236}">
                  <a16:creationId xmlns:a16="http://schemas.microsoft.com/office/drawing/2014/main" id="{1D5DC7EA-08F7-496E-A87C-6AE6422BB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132" y="6363848"/>
              <a:ext cx="12039" cy="10032"/>
            </a:xfrm>
            <a:custGeom>
              <a:avLst/>
              <a:gdLst>
                <a:gd name="T0" fmla="*/ 0 w 6"/>
                <a:gd name="T1" fmla="*/ 2 h 5"/>
                <a:gd name="T2" fmla="*/ 1 w 6"/>
                <a:gd name="T3" fmla="*/ 0 h 5"/>
                <a:gd name="T4" fmla="*/ 3 w 6"/>
                <a:gd name="T5" fmla="*/ 0 h 5"/>
                <a:gd name="T6" fmla="*/ 5 w 6"/>
                <a:gd name="T7" fmla="*/ 1 h 5"/>
                <a:gd name="T8" fmla="*/ 3 w 6"/>
                <a:gd name="T9" fmla="*/ 2 h 5"/>
                <a:gd name="T10" fmla="*/ 5 w 6"/>
                <a:gd name="T11" fmla="*/ 4 h 5"/>
                <a:gd name="T12" fmla="*/ 3 w 6"/>
                <a:gd name="T13" fmla="*/ 4 h 5"/>
                <a:gd name="T14" fmla="*/ 0 w 6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28" name="Line 514" descr="Papel carta">
              <a:extLst>
                <a:ext uri="{FF2B5EF4-FFF2-40B4-BE49-F238E27FC236}">
                  <a16:creationId xmlns:a16="http://schemas.microsoft.com/office/drawing/2014/main" id="{39FEC4D3-5D27-4353-AAE9-46788CD02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58191" y="6369867"/>
              <a:ext cx="20065" cy="20065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29" name="Freeform 515" descr="Papel carta">
              <a:extLst>
                <a:ext uri="{FF2B5EF4-FFF2-40B4-BE49-F238E27FC236}">
                  <a16:creationId xmlns:a16="http://schemas.microsoft.com/office/drawing/2014/main" id="{93D4EF46-6036-4EB8-B100-23D20EBB2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307" y="6373880"/>
              <a:ext cx="16052" cy="10032"/>
            </a:xfrm>
            <a:custGeom>
              <a:avLst/>
              <a:gdLst>
                <a:gd name="T0" fmla="*/ 5 w 8"/>
                <a:gd name="T1" fmla="*/ 2 h 5"/>
                <a:gd name="T2" fmla="*/ 2 w 8"/>
                <a:gd name="T3" fmla="*/ 0 h 5"/>
                <a:gd name="T4" fmla="*/ 6 w 8"/>
                <a:gd name="T5" fmla="*/ 0 h 5"/>
                <a:gd name="T6" fmla="*/ 7 w 8"/>
                <a:gd name="T7" fmla="*/ 1 h 5"/>
                <a:gd name="T8" fmla="*/ 7 w 8"/>
                <a:gd name="T9" fmla="*/ 4 h 5"/>
                <a:gd name="T10" fmla="*/ 6 w 8"/>
                <a:gd name="T11" fmla="*/ 4 h 5"/>
                <a:gd name="T12" fmla="*/ 4 w 8"/>
                <a:gd name="T13" fmla="*/ 4 h 5"/>
                <a:gd name="T14" fmla="*/ 2 w 8"/>
                <a:gd name="T15" fmla="*/ 4 h 5"/>
                <a:gd name="T16" fmla="*/ 0 w 8"/>
                <a:gd name="T17" fmla="*/ 3 h 5"/>
                <a:gd name="T18" fmla="*/ 5 w 8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">
                  <a:moveTo>
                    <a:pt x="5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5" y="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30" name="Freeform 516" descr="Papel carta">
              <a:extLst>
                <a:ext uri="{FF2B5EF4-FFF2-40B4-BE49-F238E27FC236}">
                  <a16:creationId xmlns:a16="http://schemas.microsoft.com/office/drawing/2014/main" id="{BC5D804D-69E4-4C16-AFD3-3D6A7E1D5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4694" y="6385919"/>
              <a:ext cx="14045" cy="6019"/>
            </a:xfrm>
            <a:custGeom>
              <a:avLst/>
              <a:gdLst>
                <a:gd name="T0" fmla="*/ 4 w 7"/>
                <a:gd name="T1" fmla="*/ 0 h 3"/>
                <a:gd name="T2" fmla="*/ 6 w 7"/>
                <a:gd name="T3" fmla="*/ 1 h 3"/>
                <a:gd name="T4" fmla="*/ 3 w 7"/>
                <a:gd name="T5" fmla="*/ 2 h 3"/>
                <a:gd name="T6" fmla="*/ 2 w 7"/>
                <a:gd name="T7" fmla="*/ 2 h 3"/>
                <a:gd name="T8" fmla="*/ 0 w 7"/>
                <a:gd name="T9" fmla="*/ 1 h 3"/>
                <a:gd name="T10" fmla="*/ 4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lnTo>
                    <a:pt x="6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31" name="Freeform 517" descr="Papel carta">
              <a:extLst>
                <a:ext uri="{FF2B5EF4-FFF2-40B4-BE49-F238E27FC236}">
                  <a16:creationId xmlns:a16="http://schemas.microsoft.com/office/drawing/2014/main" id="{3F92D702-A22E-42BC-BB3C-25723FE18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817" y="6395951"/>
              <a:ext cx="42136" cy="26084"/>
            </a:xfrm>
            <a:custGeom>
              <a:avLst/>
              <a:gdLst>
                <a:gd name="T0" fmla="*/ 19 w 21"/>
                <a:gd name="T1" fmla="*/ 12 h 13"/>
                <a:gd name="T2" fmla="*/ 17 w 21"/>
                <a:gd name="T3" fmla="*/ 11 h 13"/>
                <a:gd name="T4" fmla="*/ 16 w 21"/>
                <a:gd name="T5" fmla="*/ 10 h 13"/>
                <a:gd name="T6" fmla="*/ 16 w 21"/>
                <a:gd name="T7" fmla="*/ 8 h 13"/>
                <a:gd name="T8" fmla="*/ 13 w 21"/>
                <a:gd name="T9" fmla="*/ 8 h 13"/>
                <a:gd name="T10" fmla="*/ 13 w 21"/>
                <a:gd name="T11" fmla="*/ 5 h 13"/>
                <a:gd name="T12" fmla="*/ 12 w 21"/>
                <a:gd name="T13" fmla="*/ 6 h 13"/>
                <a:gd name="T14" fmla="*/ 10 w 21"/>
                <a:gd name="T15" fmla="*/ 7 h 13"/>
                <a:gd name="T16" fmla="*/ 9 w 21"/>
                <a:gd name="T17" fmla="*/ 7 h 13"/>
                <a:gd name="T18" fmla="*/ 7 w 21"/>
                <a:gd name="T19" fmla="*/ 6 h 13"/>
                <a:gd name="T20" fmla="*/ 7 w 21"/>
                <a:gd name="T21" fmla="*/ 5 h 13"/>
                <a:gd name="T22" fmla="*/ 2 w 21"/>
                <a:gd name="T23" fmla="*/ 3 h 13"/>
                <a:gd name="T24" fmla="*/ 1 w 21"/>
                <a:gd name="T25" fmla="*/ 2 h 13"/>
                <a:gd name="T26" fmla="*/ 0 w 21"/>
                <a:gd name="T27" fmla="*/ 0 h 13"/>
                <a:gd name="T28" fmla="*/ 1 w 21"/>
                <a:gd name="T29" fmla="*/ 0 h 13"/>
                <a:gd name="T30" fmla="*/ 2 w 21"/>
                <a:gd name="T31" fmla="*/ 1 h 13"/>
                <a:gd name="T32" fmla="*/ 4 w 21"/>
                <a:gd name="T33" fmla="*/ 1 h 13"/>
                <a:gd name="T34" fmla="*/ 6 w 21"/>
                <a:gd name="T35" fmla="*/ 0 h 13"/>
                <a:gd name="T36" fmla="*/ 8 w 21"/>
                <a:gd name="T37" fmla="*/ 1 h 13"/>
                <a:gd name="T38" fmla="*/ 10 w 21"/>
                <a:gd name="T39" fmla="*/ 1 h 13"/>
                <a:gd name="T40" fmla="*/ 12 w 21"/>
                <a:gd name="T41" fmla="*/ 0 h 13"/>
                <a:gd name="T42" fmla="*/ 14 w 21"/>
                <a:gd name="T43" fmla="*/ 2 h 13"/>
                <a:gd name="T44" fmla="*/ 19 w 21"/>
                <a:gd name="T45" fmla="*/ 6 h 13"/>
                <a:gd name="T46" fmla="*/ 20 w 21"/>
                <a:gd name="T47" fmla="*/ 8 h 13"/>
                <a:gd name="T48" fmla="*/ 19 w 21"/>
                <a:gd name="T4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3">
                  <a:moveTo>
                    <a:pt x="19" y="12"/>
                  </a:moveTo>
                  <a:lnTo>
                    <a:pt x="17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19" y="1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32" name="Freeform 518" descr="Papel carta">
              <a:extLst>
                <a:ext uri="{FF2B5EF4-FFF2-40B4-BE49-F238E27FC236}">
                  <a16:creationId xmlns:a16="http://schemas.microsoft.com/office/drawing/2014/main" id="{B48904E7-1850-4A19-9B81-EF9FE38D2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353" y="6532390"/>
              <a:ext cx="20065" cy="20065"/>
            </a:xfrm>
            <a:custGeom>
              <a:avLst/>
              <a:gdLst>
                <a:gd name="T0" fmla="*/ 9 w 10"/>
                <a:gd name="T1" fmla="*/ 9 h 10"/>
                <a:gd name="T2" fmla="*/ 6 w 10"/>
                <a:gd name="T3" fmla="*/ 8 h 10"/>
                <a:gd name="T4" fmla="*/ 5 w 10"/>
                <a:gd name="T5" fmla="*/ 6 h 10"/>
                <a:gd name="T6" fmla="*/ 2 w 10"/>
                <a:gd name="T7" fmla="*/ 4 h 10"/>
                <a:gd name="T8" fmla="*/ 1 w 10"/>
                <a:gd name="T9" fmla="*/ 3 h 10"/>
                <a:gd name="T10" fmla="*/ 0 w 10"/>
                <a:gd name="T11" fmla="*/ 2 h 10"/>
                <a:gd name="T12" fmla="*/ 1 w 10"/>
                <a:gd name="T13" fmla="*/ 0 h 10"/>
                <a:gd name="T14" fmla="*/ 2 w 10"/>
                <a:gd name="T15" fmla="*/ 1 h 10"/>
                <a:gd name="T16" fmla="*/ 4 w 10"/>
                <a:gd name="T17" fmla="*/ 1 h 10"/>
                <a:gd name="T18" fmla="*/ 6 w 10"/>
                <a:gd name="T19" fmla="*/ 2 h 10"/>
                <a:gd name="T20" fmla="*/ 7 w 10"/>
                <a:gd name="T21" fmla="*/ 5 h 10"/>
                <a:gd name="T22" fmla="*/ 9 w 10"/>
                <a:gd name="T2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0">
                  <a:moveTo>
                    <a:pt x="9" y="9"/>
                  </a:moveTo>
                  <a:lnTo>
                    <a:pt x="6" y="8"/>
                  </a:lnTo>
                  <a:lnTo>
                    <a:pt x="5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2"/>
                  </a:lnTo>
                  <a:lnTo>
                    <a:pt x="7" y="5"/>
                  </a:lnTo>
                  <a:lnTo>
                    <a:pt x="9" y="9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33" name="Freeform 519" descr="Papel carta">
              <a:extLst>
                <a:ext uri="{FF2B5EF4-FFF2-40B4-BE49-F238E27FC236}">
                  <a16:creationId xmlns:a16="http://schemas.microsoft.com/office/drawing/2014/main" id="{3896932B-6E8C-40B2-9641-1EB839F7A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4424" y="6556467"/>
              <a:ext cx="18058" cy="18058"/>
            </a:xfrm>
            <a:custGeom>
              <a:avLst/>
              <a:gdLst>
                <a:gd name="T0" fmla="*/ 7 w 9"/>
                <a:gd name="T1" fmla="*/ 8 h 9"/>
                <a:gd name="T2" fmla="*/ 5 w 9"/>
                <a:gd name="T3" fmla="*/ 4 h 9"/>
                <a:gd name="T4" fmla="*/ 3 w 9"/>
                <a:gd name="T5" fmla="*/ 3 h 9"/>
                <a:gd name="T6" fmla="*/ 3 w 9"/>
                <a:gd name="T7" fmla="*/ 2 h 9"/>
                <a:gd name="T8" fmla="*/ 2 w 9"/>
                <a:gd name="T9" fmla="*/ 1 h 9"/>
                <a:gd name="T10" fmla="*/ 0 w 9"/>
                <a:gd name="T11" fmla="*/ 0 h 9"/>
                <a:gd name="T12" fmla="*/ 3 w 9"/>
                <a:gd name="T13" fmla="*/ 0 h 9"/>
                <a:gd name="T14" fmla="*/ 6 w 9"/>
                <a:gd name="T15" fmla="*/ 2 h 9"/>
                <a:gd name="T16" fmla="*/ 8 w 9"/>
                <a:gd name="T17" fmla="*/ 8 h 9"/>
                <a:gd name="T18" fmla="*/ 7 w 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lnTo>
                    <a:pt x="5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8" y="8"/>
                  </a:lnTo>
                  <a:lnTo>
                    <a:pt x="7" y="8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34" name="Line 520" descr="Papel carta">
              <a:extLst>
                <a:ext uri="{FF2B5EF4-FFF2-40B4-BE49-F238E27FC236}">
                  <a16:creationId xmlns:a16="http://schemas.microsoft.com/office/drawing/2014/main" id="{E5F3F984-D85B-4B7E-932C-AC15A4179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70593" y="5356608"/>
              <a:ext cx="2006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35" name="Freeform 521" descr="Papel carta">
              <a:extLst>
                <a:ext uri="{FF2B5EF4-FFF2-40B4-BE49-F238E27FC236}">
                  <a16:creationId xmlns:a16="http://schemas.microsoft.com/office/drawing/2014/main" id="{7D0C8A73-273B-4419-8224-A351DA4B9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025" y="1660721"/>
              <a:ext cx="8026" cy="8026"/>
            </a:xfrm>
            <a:custGeom>
              <a:avLst/>
              <a:gdLst>
                <a:gd name="T0" fmla="*/ 1 w 4"/>
                <a:gd name="T1" fmla="*/ 3 h 4"/>
                <a:gd name="T2" fmla="*/ 0 w 4"/>
                <a:gd name="T3" fmla="*/ 1 h 4"/>
                <a:gd name="T4" fmla="*/ 3 w 4"/>
                <a:gd name="T5" fmla="*/ 0 h 4"/>
                <a:gd name="T6" fmla="*/ 1 w 4"/>
                <a:gd name="T7" fmla="*/ 2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36" name="Freeform 522" descr="Papel carta">
              <a:extLst>
                <a:ext uri="{FF2B5EF4-FFF2-40B4-BE49-F238E27FC236}">
                  <a16:creationId xmlns:a16="http://schemas.microsoft.com/office/drawing/2014/main" id="{19C48DBC-F269-4DA1-92BB-B8E912364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031" y="1666740"/>
              <a:ext cx="6019" cy="8026"/>
            </a:xfrm>
            <a:custGeom>
              <a:avLst/>
              <a:gdLst>
                <a:gd name="T0" fmla="*/ 2 w 3"/>
                <a:gd name="T1" fmla="*/ 3 h 4"/>
                <a:gd name="T2" fmla="*/ 0 w 3"/>
                <a:gd name="T3" fmla="*/ 3 h 4"/>
                <a:gd name="T4" fmla="*/ 2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37" name="Freeform 523" descr="Papel carta">
              <a:extLst>
                <a:ext uri="{FF2B5EF4-FFF2-40B4-BE49-F238E27FC236}">
                  <a16:creationId xmlns:a16="http://schemas.microsoft.com/office/drawing/2014/main" id="{27907D87-3CBC-4ED6-BC28-288D617BF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064" y="1676773"/>
              <a:ext cx="10032" cy="14045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1 h 7"/>
                <a:gd name="T4" fmla="*/ 3 w 5"/>
                <a:gd name="T5" fmla="*/ 2 h 7"/>
                <a:gd name="T6" fmla="*/ 4 w 5"/>
                <a:gd name="T7" fmla="*/ 4 h 7"/>
                <a:gd name="T8" fmla="*/ 4 w 5"/>
                <a:gd name="T9" fmla="*/ 6 h 7"/>
                <a:gd name="T10" fmla="*/ 2 w 5"/>
                <a:gd name="T11" fmla="*/ 6 h 7"/>
                <a:gd name="T12" fmla="*/ 1 w 5"/>
                <a:gd name="T13" fmla="*/ 4 h 7"/>
                <a:gd name="T14" fmla="*/ 0 w 5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38" name="Freeform 524" descr="Papel carta">
              <a:extLst>
                <a:ext uri="{FF2B5EF4-FFF2-40B4-BE49-F238E27FC236}">
                  <a16:creationId xmlns:a16="http://schemas.microsoft.com/office/drawing/2014/main" id="{6144A3FA-58B2-41D3-894A-97572BAA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309" y="1833276"/>
              <a:ext cx="6019" cy="10032"/>
            </a:xfrm>
            <a:custGeom>
              <a:avLst/>
              <a:gdLst>
                <a:gd name="T0" fmla="*/ 2 w 3"/>
                <a:gd name="T1" fmla="*/ 4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39" name="Freeform 525" descr="Papel carta">
              <a:extLst>
                <a:ext uri="{FF2B5EF4-FFF2-40B4-BE49-F238E27FC236}">
                  <a16:creationId xmlns:a16="http://schemas.microsoft.com/office/drawing/2014/main" id="{75C1DEBC-6722-42C1-A668-B4021DB10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348" y="1841302"/>
              <a:ext cx="16052" cy="8026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5 w 8"/>
                <a:gd name="T5" fmla="*/ 3 h 4"/>
                <a:gd name="T6" fmla="*/ 3 w 8"/>
                <a:gd name="T7" fmla="*/ 3 h 4"/>
                <a:gd name="T8" fmla="*/ 1 w 8"/>
                <a:gd name="T9" fmla="*/ 2 h 4"/>
                <a:gd name="T10" fmla="*/ 0 w 8"/>
                <a:gd name="T11" fmla="*/ 0 h 4"/>
                <a:gd name="T12" fmla="*/ 2 w 8"/>
                <a:gd name="T13" fmla="*/ 0 h 4"/>
                <a:gd name="T14" fmla="*/ 4 w 8"/>
                <a:gd name="T15" fmla="*/ 0 h 4"/>
                <a:gd name="T16" fmla="*/ 5 w 8"/>
                <a:gd name="T17" fmla="*/ 0 h 4"/>
                <a:gd name="T18" fmla="*/ 7 w 8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1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40" name="Freeform 526" descr="Papel carta">
              <a:extLst>
                <a:ext uri="{FF2B5EF4-FFF2-40B4-BE49-F238E27FC236}">
                  <a16:creationId xmlns:a16="http://schemas.microsoft.com/office/drawing/2014/main" id="{A799BA27-A482-4F56-B310-005BA9DB1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845" y="1859360"/>
              <a:ext cx="62200" cy="44142"/>
            </a:xfrm>
            <a:custGeom>
              <a:avLst/>
              <a:gdLst>
                <a:gd name="T0" fmla="*/ 20 w 31"/>
                <a:gd name="T1" fmla="*/ 18 h 22"/>
                <a:gd name="T2" fmla="*/ 18 w 31"/>
                <a:gd name="T3" fmla="*/ 18 h 22"/>
                <a:gd name="T4" fmla="*/ 17 w 31"/>
                <a:gd name="T5" fmla="*/ 17 h 22"/>
                <a:gd name="T6" fmla="*/ 15 w 31"/>
                <a:gd name="T7" fmla="*/ 15 h 22"/>
                <a:gd name="T8" fmla="*/ 13 w 31"/>
                <a:gd name="T9" fmla="*/ 14 h 22"/>
                <a:gd name="T10" fmla="*/ 13 w 31"/>
                <a:gd name="T11" fmla="*/ 10 h 22"/>
                <a:gd name="T12" fmla="*/ 12 w 31"/>
                <a:gd name="T13" fmla="*/ 9 h 22"/>
                <a:gd name="T14" fmla="*/ 9 w 31"/>
                <a:gd name="T15" fmla="*/ 7 h 22"/>
                <a:gd name="T16" fmla="*/ 7 w 31"/>
                <a:gd name="T17" fmla="*/ 7 h 22"/>
                <a:gd name="T18" fmla="*/ 6 w 31"/>
                <a:gd name="T19" fmla="*/ 8 h 22"/>
                <a:gd name="T20" fmla="*/ 4 w 31"/>
                <a:gd name="T21" fmla="*/ 7 h 22"/>
                <a:gd name="T22" fmla="*/ 2 w 31"/>
                <a:gd name="T23" fmla="*/ 6 h 22"/>
                <a:gd name="T24" fmla="*/ 0 w 31"/>
                <a:gd name="T25" fmla="*/ 4 h 22"/>
                <a:gd name="T26" fmla="*/ 0 w 31"/>
                <a:gd name="T27" fmla="*/ 3 h 22"/>
                <a:gd name="T28" fmla="*/ 0 w 31"/>
                <a:gd name="T29" fmla="*/ 0 h 22"/>
                <a:gd name="T30" fmla="*/ 3 w 31"/>
                <a:gd name="T31" fmla="*/ 0 h 22"/>
                <a:gd name="T32" fmla="*/ 3 w 31"/>
                <a:gd name="T33" fmla="*/ 1 h 22"/>
                <a:gd name="T34" fmla="*/ 4 w 31"/>
                <a:gd name="T35" fmla="*/ 3 h 22"/>
                <a:gd name="T36" fmla="*/ 5 w 31"/>
                <a:gd name="T37" fmla="*/ 3 h 22"/>
                <a:gd name="T38" fmla="*/ 6 w 31"/>
                <a:gd name="T39" fmla="*/ 4 h 22"/>
                <a:gd name="T40" fmla="*/ 8 w 31"/>
                <a:gd name="T41" fmla="*/ 4 h 22"/>
                <a:gd name="T42" fmla="*/ 9 w 31"/>
                <a:gd name="T43" fmla="*/ 2 h 22"/>
                <a:gd name="T44" fmla="*/ 11 w 31"/>
                <a:gd name="T45" fmla="*/ 3 h 22"/>
                <a:gd name="T46" fmla="*/ 12 w 31"/>
                <a:gd name="T47" fmla="*/ 3 h 22"/>
                <a:gd name="T48" fmla="*/ 13 w 31"/>
                <a:gd name="T49" fmla="*/ 1 h 22"/>
                <a:gd name="T50" fmla="*/ 15 w 31"/>
                <a:gd name="T51" fmla="*/ 2 h 22"/>
                <a:gd name="T52" fmla="*/ 19 w 31"/>
                <a:gd name="T53" fmla="*/ 5 h 22"/>
                <a:gd name="T54" fmla="*/ 20 w 31"/>
                <a:gd name="T55" fmla="*/ 7 h 22"/>
                <a:gd name="T56" fmla="*/ 21 w 31"/>
                <a:gd name="T57" fmla="*/ 7 h 22"/>
                <a:gd name="T58" fmla="*/ 22 w 31"/>
                <a:gd name="T59" fmla="*/ 9 h 22"/>
                <a:gd name="T60" fmla="*/ 22 w 31"/>
                <a:gd name="T61" fmla="*/ 10 h 22"/>
                <a:gd name="T62" fmla="*/ 24 w 31"/>
                <a:gd name="T63" fmla="*/ 11 h 22"/>
                <a:gd name="T64" fmla="*/ 26 w 31"/>
                <a:gd name="T65" fmla="*/ 11 h 22"/>
                <a:gd name="T66" fmla="*/ 27 w 31"/>
                <a:gd name="T67" fmla="*/ 11 h 22"/>
                <a:gd name="T68" fmla="*/ 28 w 31"/>
                <a:gd name="T69" fmla="*/ 11 h 22"/>
                <a:gd name="T70" fmla="*/ 30 w 31"/>
                <a:gd name="T71" fmla="*/ 13 h 22"/>
                <a:gd name="T72" fmla="*/ 28 w 31"/>
                <a:gd name="T73" fmla="*/ 15 h 22"/>
                <a:gd name="T74" fmla="*/ 27 w 31"/>
                <a:gd name="T75" fmla="*/ 17 h 22"/>
                <a:gd name="T76" fmla="*/ 28 w 31"/>
                <a:gd name="T77" fmla="*/ 18 h 22"/>
                <a:gd name="T78" fmla="*/ 27 w 31"/>
                <a:gd name="T79" fmla="*/ 18 h 22"/>
                <a:gd name="T80" fmla="*/ 25 w 31"/>
                <a:gd name="T81" fmla="*/ 21 h 22"/>
                <a:gd name="T82" fmla="*/ 23 w 31"/>
                <a:gd name="T83" fmla="*/ 20 h 22"/>
                <a:gd name="T84" fmla="*/ 20 w 31"/>
                <a:gd name="T8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" h="22">
                  <a:moveTo>
                    <a:pt x="20" y="18"/>
                  </a:moveTo>
                  <a:lnTo>
                    <a:pt x="18" y="18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3" y="14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9" y="7"/>
                  </a:lnTo>
                  <a:lnTo>
                    <a:pt x="7" y="7"/>
                  </a:lnTo>
                  <a:lnTo>
                    <a:pt x="6" y="8"/>
                  </a:lnTo>
                  <a:lnTo>
                    <a:pt x="4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8" y="4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30" y="13"/>
                  </a:lnTo>
                  <a:lnTo>
                    <a:pt x="28" y="15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5" y="21"/>
                  </a:lnTo>
                  <a:lnTo>
                    <a:pt x="23" y="20"/>
                  </a:lnTo>
                  <a:lnTo>
                    <a:pt x="20" y="18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41" name="Freeform 527" descr="Papel carta">
              <a:extLst>
                <a:ext uri="{FF2B5EF4-FFF2-40B4-BE49-F238E27FC236}">
                  <a16:creationId xmlns:a16="http://schemas.microsoft.com/office/drawing/2014/main" id="{D58C975E-3FD5-4C6A-827C-A753AC309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851" y="1899489"/>
              <a:ext cx="34110" cy="30097"/>
            </a:xfrm>
            <a:custGeom>
              <a:avLst/>
              <a:gdLst>
                <a:gd name="T0" fmla="*/ 10 w 17"/>
                <a:gd name="T1" fmla="*/ 14 h 15"/>
                <a:gd name="T2" fmla="*/ 9 w 17"/>
                <a:gd name="T3" fmla="*/ 13 h 15"/>
                <a:gd name="T4" fmla="*/ 7 w 17"/>
                <a:gd name="T5" fmla="*/ 12 h 15"/>
                <a:gd name="T6" fmla="*/ 6 w 17"/>
                <a:gd name="T7" fmla="*/ 12 h 15"/>
                <a:gd name="T8" fmla="*/ 5 w 17"/>
                <a:gd name="T9" fmla="*/ 10 h 15"/>
                <a:gd name="T10" fmla="*/ 3 w 17"/>
                <a:gd name="T11" fmla="*/ 8 h 15"/>
                <a:gd name="T12" fmla="*/ 2 w 17"/>
                <a:gd name="T13" fmla="*/ 7 h 15"/>
                <a:gd name="T14" fmla="*/ 1 w 17"/>
                <a:gd name="T15" fmla="*/ 6 h 15"/>
                <a:gd name="T16" fmla="*/ 1 w 17"/>
                <a:gd name="T17" fmla="*/ 4 h 15"/>
                <a:gd name="T18" fmla="*/ 1 w 17"/>
                <a:gd name="T19" fmla="*/ 2 h 15"/>
                <a:gd name="T20" fmla="*/ 0 w 17"/>
                <a:gd name="T21" fmla="*/ 0 h 15"/>
                <a:gd name="T22" fmla="*/ 3 w 17"/>
                <a:gd name="T23" fmla="*/ 0 h 15"/>
                <a:gd name="T24" fmla="*/ 5 w 17"/>
                <a:gd name="T25" fmla="*/ 2 h 15"/>
                <a:gd name="T26" fmla="*/ 10 w 17"/>
                <a:gd name="T27" fmla="*/ 4 h 15"/>
                <a:gd name="T28" fmla="*/ 14 w 17"/>
                <a:gd name="T29" fmla="*/ 6 h 15"/>
                <a:gd name="T30" fmla="*/ 15 w 17"/>
                <a:gd name="T31" fmla="*/ 7 h 15"/>
                <a:gd name="T32" fmla="*/ 16 w 17"/>
                <a:gd name="T33" fmla="*/ 9 h 15"/>
                <a:gd name="T34" fmla="*/ 16 w 17"/>
                <a:gd name="T35" fmla="*/ 11 h 15"/>
                <a:gd name="T36" fmla="*/ 12 w 17"/>
                <a:gd name="T37" fmla="*/ 11 h 15"/>
                <a:gd name="T38" fmla="*/ 10 w 17"/>
                <a:gd name="T3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5">
                  <a:moveTo>
                    <a:pt x="10" y="14"/>
                  </a:moveTo>
                  <a:lnTo>
                    <a:pt x="9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0" y="14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42" name="Freeform 528" descr="Papel carta">
              <a:extLst>
                <a:ext uri="{FF2B5EF4-FFF2-40B4-BE49-F238E27FC236}">
                  <a16:creationId xmlns:a16="http://schemas.microsoft.com/office/drawing/2014/main" id="{17639955-D02D-4DC4-AFA1-38E69A372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703" y="1939618"/>
              <a:ext cx="40129" cy="66213"/>
            </a:xfrm>
            <a:custGeom>
              <a:avLst/>
              <a:gdLst>
                <a:gd name="T0" fmla="*/ 10 w 20"/>
                <a:gd name="T1" fmla="*/ 0 h 33"/>
                <a:gd name="T2" fmla="*/ 11 w 20"/>
                <a:gd name="T3" fmla="*/ 3 h 33"/>
                <a:gd name="T4" fmla="*/ 12 w 20"/>
                <a:gd name="T5" fmla="*/ 2 h 33"/>
                <a:gd name="T6" fmla="*/ 14 w 20"/>
                <a:gd name="T7" fmla="*/ 3 h 33"/>
                <a:gd name="T8" fmla="*/ 16 w 20"/>
                <a:gd name="T9" fmla="*/ 3 h 33"/>
                <a:gd name="T10" fmla="*/ 18 w 20"/>
                <a:gd name="T11" fmla="*/ 3 h 33"/>
                <a:gd name="T12" fmla="*/ 19 w 20"/>
                <a:gd name="T13" fmla="*/ 5 h 33"/>
                <a:gd name="T14" fmla="*/ 19 w 20"/>
                <a:gd name="T15" fmla="*/ 6 h 33"/>
                <a:gd name="T16" fmla="*/ 19 w 20"/>
                <a:gd name="T17" fmla="*/ 8 h 33"/>
                <a:gd name="T18" fmla="*/ 16 w 20"/>
                <a:gd name="T19" fmla="*/ 7 h 33"/>
                <a:gd name="T20" fmla="*/ 13 w 20"/>
                <a:gd name="T21" fmla="*/ 5 h 33"/>
                <a:gd name="T22" fmla="*/ 10 w 20"/>
                <a:gd name="T23" fmla="*/ 6 h 33"/>
                <a:gd name="T24" fmla="*/ 10 w 20"/>
                <a:gd name="T25" fmla="*/ 5 h 33"/>
                <a:gd name="T26" fmla="*/ 6 w 20"/>
                <a:gd name="T27" fmla="*/ 5 h 33"/>
                <a:gd name="T28" fmla="*/ 5 w 20"/>
                <a:gd name="T29" fmla="*/ 7 h 33"/>
                <a:gd name="T30" fmla="*/ 3 w 20"/>
                <a:gd name="T31" fmla="*/ 11 h 33"/>
                <a:gd name="T32" fmla="*/ 3 w 20"/>
                <a:gd name="T33" fmla="*/ 13 h 33"/>
                <a:gd name="T34" fmla="*/ 3 w 20"/>
                <a:gd name="T35" fmla="*/ 14 h 33"/>
                <a:gd name="T36" fmla="*/ 3 w 20"/>
                <a:gd name="T37" fmla="*/ 16 h 33"/>
                <a:gd name="T38" fmla="*/ 3 w 20"/>
                <a:gd name="T39" fmla="*/ 18 h 33"/>
                <a:gd name="T40" fmla="*/ 3 w 20"/>
                <a:gd name="T41" fmla="*/ 20 h 33"/>
                <a:gd name="T42" fmla="*/ 4 w 20"/>
                <a:gd name="T43" fmla="*/ 23 h 33"/>
                <a:gd name="T44" fmla="*/ 5 w 20"/>
                <a:gd name="T45" fmla="*/ 25 h 33"/>
                <a:gd name="T46" fmla="*/ 7 w 20"/>
                <a:gd name="T47" fmla="*/ 29 h 33"/>
                <a:gd name="T48" fmla="*/ 6 w 20"/>
                <a:gd name="T49" fmla="*/ 30 h 33"/>
                <a:gd name="T50" fmla="*/ 4 w 20"/>
                <a:gd name="T51" fmla="*/ 32 h 33"/>
                <a:gd name="T52" fmla="*/ 2 w 20"/>
                <a:gd name="T53" fmla="*/ 27 h 33"/>
                <a:gd name="T54" fmla="*/ 2 w 20"/>
                <a:gd name="T55" fmla="*/ 26 h 33"/>
                <a:gd name="T56" fmla="*/ 1 w 20"/>
                <a:gd name="T57" fmla="*/ 21 h 33"/>
                <a:gd name="T58" fmla="*/ 1 w 20"/>
                <a:gd name="T59" fmla="*/ 17 h 33"/>
                <a:gd name="T60" fmla="*/ 0 w 20"/>
                <a:gd name="T61" fmla="*/ 15 h 33"/>
                <a:gd name="T62" fmla="*/ 0 w 20"/>
                <a:gd name="T63" fmla="*/ 12 h 33"/>
                <a:gd name="T64" fmla="*/ 1 w 20"/>
                <a:gd name="T65" fmla="*/ 9 h 33"/>
                <a:gd name="T66" fmla="*/ 1 w 20"/>
                <a:gd name="T67" fmla="*/ 6 h 33"/>
                <a:gd name="T68" fmla="*/ 3 w 20"/>
                <a:gd name="T69" fmla="*/ 2 h 33"/>
                <a:gd name="T70" fmla="*/ 4 w 20"/>
                <a:gd name="T71" fmla="*/ 2 h 33"/>
                <a:gd name="T72" fmla="*/ 5 w 20"/>
                <a:gd name="T73" fmla="*/ 0 h 33"/>
                <a:gd name="T74" fmla="*/ 10 w 20"/>
                <a:gd name="T7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" h="33">
                  <a:moveTo>
                    <a:pt x="10" y="0"/>
                  </a:moveTo>
                  <a:lnTo>
                    <a:pt x="11" y="3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5" y="25"/>
                  </a:lnTo>
                  <a:lnTo>
                    <a:pt x="7" y="29"/>
                  </a:lnTo>
                  <a:lnTo>
                    <a:pt x="6" y="30"/>
                  </a:lnTo>
                  <a:lnTo>
                    <a:pt x="4" y="32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6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43" name="Freeform 529" descr="Papel carta">
              <a:extLst>
                <a:ext uri="{FF2B5EF4-FFF2-40B4-BE49-F238E27FC236}">
                  <a16:creationId xmlns:a16="http://schemas.microsoft.com/office/drawing/2014/main" id="{0C497506-BFEB-4CDB-B14C-2932B4854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716" y="2214502"/>
              <a:ext cx="6019" cy="8026"/>
            </a:xfrm>
            <a:custGeom>
              <a:avLst/>
              <a:gdLst>
                <a:gd name="T0" fmla="*/ 2 w 3"/>
                <a:gd name="T1" fmla="*/ 3 h 4"/>
                <a:gd name="T2" fmla="*/ 1 w 3"/>
                <a:gd name="T3" fmla="*/ 2 h 4"/>
                <a:gd name="T4" fmla="*/ 0 w 3"/>
                <a:gd name="T5" fmla="*/ 1 h 4"/>
                <a:gd name="T6" fmla="*/ 2 w 3"/>
                <a:gd name="T7" fmla="*/ 0 h 4"/>
                <a:gd name="T8" fmla="*/ 2 w 3"/>
                <a:gd name="T9" fmla="*/ 2 h 4"/>
                <a:gd name="T10" fmla="*/ 2 w 3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44" name="Line 530" descr="Papel carta">
              <a:extLst>
                <a:ext uri="{FF2B5EF4-FFF2-40B4-BE49-F238E27FC236}">
                  <a16:creationId xmlns:a16="http://schemas.microsoft.com/office/drawing/2014/main" id="{342729D0-CC54-4BD1-AC8F-FE15899F3E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5903" y="2407122"/>
              <a:ext cx="2006" cy="18058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45" name="Freeform 531" descr="Papel carta">
              <a:extLst>
                <a:ext uri="{FF2B5EF4-FFF2-40B4-BE49-F238E27FC236}">
                  <a16:creationId xmlns:a16="http://schemas.microsoft.com/office/drawing/2014/main" id="{A9C936C5-6139-4A61-99A4-F4EBF6ABB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903" y="2415147"/>
              <a:ext cx="6019" cy="8026"/>
            </a:xfrm>
            <a:custGeom>
              <a:avLst/>
              <a:gdLst>
                <a:gd name="T0" fmla="*/ 1 w 3"/>
                <a:gd name="T1" fmla="*/ 0 h 4"/>
                <a:gd name="T2" fmla="*/ 2 w 3"/>
                <a:gd name="T3" fmla="*/ 2 h 4"/>
                <a:gd name="T4" fmla="*/ 0 w 3"/>
                <a:gd name="T5" fmla="*/ 3 h 4"/>
                <a:gd name="T6" fmla="*/ 0 w 3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1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46" name="Freeform 532" descr="Papel carta">
              <a:extLst>
                <a:ext uri="{FF2B5EF4-FFF2-40B4-BE49-F238E27FC236}">
                  <a16:creationId xmlns:a16="http://schemas.microsoft.com/office/drawing/2014/main" id="{D2C4F02C-F5B1-43AB-9394-FD7063176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93" y="2543560"/>
              <a:ext cx="120387" cy="178574"/>
            </a:xfrm>
            <a:custGeom>
              <a:avLst/>
              <a:gdLst>
                <a:gd name="T0" fmla="*/ 56 w 60"/>
                <a:gd name="T1" fmla="*/ 88 h 89"/>
                <a:gd name="T2" fmla="*/ 53 w 60"/>
                <a:gd name="T3" fmla="*/ 86 h 89"/>
                <a:gd name="T4" fmla="*/ 50 w 60"/>
                <a:gd name="T5" fmla="*/ 85 h 89"/>
                <a:gd name="T6" fmla="*/ 44 w 60"/>
                <a:gd name="T7" fmla="*/ 81 h 89"/>
                <a:gd name="T8" fmla="*/ 43 w 60"/>
                <a:gd name="T9" fmla="*/ 78 h 89"/>
                <a:gd name="T10" fmla="*/ 37 w 60"/>
                <a:gd name="T11" fmla="*/ 75 h 89"/>
                <a:gd name="T12" fmla="*/ 33 w 60"/>
                <a:gd name="T13" fmla="*/ 70 h 89"/>
                <a:gd name="T14" fmla="*/ 30 w 60"/>
                <a:gd name="T15" fmla="*/ 68 h 89"/>
                <a:gd name="T16" fmla="*/ 29 w 60"/>
                <a:gd name="T17" fmla="*/ 65 h 89"/>
                <a:gd name="T18" fmla="*/ 25 w 60"/>
                <a:gd name="T19" fmla="*/ 59 h 89"/>
                <a:gd name="T20" fmla="*/ 25 w 60"/>
                <a:gd name="T21" fmla="*/ 56 h 89"/>
                <a:gd name="T22" fmla="*/ 20 w 60"/>
                <a:gd name="T23" fmla="*/ 51 h 89"/>
                <a:gd name="T24" fmla="*/ 17 w 60"/>
                <a:gd name="T25" fmla="*/ 49 h 89"/>
                <a:gd name="T26" fmla="*/ 13 w 60"/>
                <a:gd name="T27" fmla="*/ 49 h 89"/>
                <a:gd name="T28" fmla="*/ 9 w 60"/>
                <a:gd name="T29" fmla="*/ 49 h 89"/>
                <a:gd name="T30" fmla="*/ 9 w 60"/>
                <a:gd name="T31" fmla="*/ 44 h 89"/>
                <a:gd name="T32" fmla="*/ 8 w 60"/>
                <a:gd name="T33" fmla="*/ 39 h 89"/>
                <a:gd name="T34" fmla="*/ 7 w 60"/>
                <a:gd name="T35" fmla="*/ 33 h 89"/>
                <a:gd name="T36" fmla="*/ 2 w 60"/>
                <a:gd name="T37" fmla="*/ 26 h 89"/>
                <a:gd name="T38" fmla="*/ 1 w 60"/>
                <a:gd name="T39" fmla="*/ 21 h 89"/>
                <a:gd name="T40" fmla="*/ 0 w 60"/>
                <a:gd name="T41" fmla="*/ 18 h 89"/>
                <a:gd name="T42" fmla="*/ 2 w 60"/>
                <a:gd name="T43" fmla="*/ 14 h 89"/>
                <a:gd name="T44" fmla="*/ 2 w 60"/>
                <a:gd name="T45" fmla="*/ 10 h 89"/>
                <a:gd name="T46" fmla="*/ 4 w 60"/>
                <a:gd name="T47" fmla="*/ 2 h 89"/>
                <a:gd name="T48" fmla="*/ 9 w 60"/>
                <a:gd name="T49" fmla="*/ 0 h 89"/>
                <a:gd name="T50" fmla="*/ 13 w 60"/>
                <a:gd name="T51" fmla="*/ 3 h 89"/>
                <a:gd name="T52" fmla="*/ 15 w 60"/>
                <a:gd name="T53" fmla="*/ 5 h 89"/>
                <a:gd name="T54" fmla="*/ 18 w 60"/>
                <a:gd name="T55" fmla="*/ 7 h 89"/>
                <a:gd name="T56" fmla="*/ 21 w 60"/>
                <a:gd name="T57" fmla="*/ 10 h 89"/>
                <a:gd name="T58" fmla="*/ 22 w 60"/>
                <a:gd name="T59" fmla="*/ 13 h 89"/>
                <a:gd name="T60" fmla="*/ 26 w 60"/>
                <a:gd name="T61" fmla="*/ 13 h 89"/>
                <a:gd name="T62" fmla="*/ 28 w 60"/>
                <a:gd name="T63" fmla="*/ 17 h 89"/>
                <a:gd name="T64" fmla="*/ 30 w 60"/>
                <a:gd name="T65" fmla="*/ 19 h 89"/>
                <a:gd name="T66" fmla="*/ 30 w 60"/>
                <a:gd name="T67" fmla="*/ 22 h 89"/>
                <a:gd name="T68" fmla="*/ 30 w 60"/>
                <a:gd name="T69" fmla="*/ 25 h 89"/>
                <a:gd name="T70" fmla="*/ 28 w 60"/>
                <a:gd name="T71" fmla="*/ 28 h 89"/>
                <a:gd name="T72" fmla="*/ 27 w 60"/>
                <a:gd name="T73" fmla="*/ 36 h 89"/>
                <a:gd name="T74" fmla="*/ 31 w 60"/>
                <a:gd name="T75" fmla="*/ 42 h 89"/>
                <a:gd name="T76" fmla="*/ 43 w 60"/>
                <a:gd name="T77" fmla="*/ 44 h 89"/>
                <a:gd name="T78" fmla="*/ 46 w 60"/>
                <a:gd name="T79" fmla="*/ 43 h 89"/>
                <a:gd name="T80" fmla="*/ 53 w 60"/>
                <a:gd name="T81" fmla="*/ 43 h 89"/>
                <a:gd name="T82" fmla="*/ 52 w 60"/>
                <a:gd name="T83" fmla="*/ 46 h 89"/>
                <a:gd name="T84" fmla="*/ 49 w 60"/>
                <a:gd name="T85" fmla="*/ 53 h 89"/>
                <a:gd name="T86" fmla="*/ 50 w 60"/>
                <a:gd name="T87" fmla="*/ 61 h 89"/>
                <a:gd name="T88" fmla="*/ 49 w 60"/>
                <a:gd name="T89" fmla="*/ 68 h 89"/>
                <a:gd name="T90" fmla="*/ 50 w 60"/>
                <a:gd name="T91" fmla="*/ 71 h 89"/>
                <a:gd name="T92" fmla="*/ 50 w 60"/>
                <a:gd name="T93" fmla="*/ 74 h 89"/>
                <a:gd name="T94" fmla="*/ 57 w 60"/>
                <a:gd name="T95" fmla="*/ 82 h 89"/>
                <a:gd name="T96" fmla="*/ 59 w 60"/>
                <a:gd name="T97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89">
                  <a:moveTo>
                    <a:pt x="58" y="88"/>
                  </a:moveTo>
                  <a:lnTo>
                    <a:pt x="56" y="88"/>
                  </a:lnTo>
                  <a:lnTo>
                    <a:pt x="55" y="87"/>
                  </a:lnTo>
                  <a:lnTo>
                    <a:pt x="53" y="86"/>
                  </a:lnTo>
                  <a:lnTo>
                    <a:pt x="52" y="86"/>
                  </a:lnTo>
                  <a:lnTo>
                    <a:pt x="50" y="85"/>
                  </a:lnTo>
                  <a:lnTo>
                    <a:pt x="46" y="83"/>
                  </a:lnTo>
                  <a:lnTo>
                    <a:pt x="44" y="81"/>
                  </a:lnTo>
                  <a:lnTo>
                    <a:pt x="44" y="80"/>
                  </a:lnTo>
                  <a:lnTo>
                    <a:pt x="43" y="78"/>
                  </a:lnTo>
                  <a:lnTo>
                    <a:pt x="41" y="76"/>
                  </a:lnTo>
                  <a:lnTo>
                    <a:pt x="37" y="75"/>
                  </a:lnTo>
                  <a:lnTo>
                    <a:pt x="36" y="73"/>
                  </a:lnTo>
                  <a:lnTo>
                    <a:pt x="33" y="70"/>
                  </a:lnTo>
                  <a:lnTo>
                    <a:pt x="31" y="70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29" y="65"/>
                  </a:lnTo>
                  <a:lnTo>
                    <a:pt x="28" y="62"/>
                  </a:lnTo>
                  <a:lnTo>
                    <a:pt x="25" y="59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2" y="51"/>
                  </a:lnTo>
                  <a:lnTo>
                    <a:pt x="20" y="51"/>
                  </a:lnTo>
                  <a:lnTo>
                    <a:pt x="19" y="50"/>
                  </a:lnTo>
                  <a:lnTo>
                    <a:pt x="17" y="49"/>
                  </a:lnTo>
                  <a:lnTo>
                    <a:pt x="15" y="49"/>
                  </a:lnTo>
                  <a:lnTo>
                    <a:pt x="13" y="49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8" y="46"/>
                  </a:lnTo>
                  <a:lnTo>
                    <a:pt x="9" y="44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29" y="15"/>
                  </a:lnTo>
                  <a:lnTo>
                    <a:pt x="28" y="17"/>
                  </a:lnTo>
                  <a:lnTo>
                    <a:pt x="29" y="18"/>
                  </a:lnTo>
                  <a:lnTo>
                    <a:pt x="30" y="19"/>
                  </a:lnTo>
                  <a:lnTo>
                    <a:pt x="31" y="21"/>
                  </a:lnTo>
                  <a:lnTo>
                    <a:pt x="30" y="22"/>
                  </a:lnTo>
                  <a:lnTo>
                    <a:pt x="29" y="25"/>
                  </a:lnTo>
                  <a:lnTo>
                    <a:pt x="30" y="25"/>
                  </a:lnTo>
                  <a:lnTo>
                    <a:pt x="28" y="27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7" y="36"/>
                  </a:lnTo>
                  <a:lnTo>
                    <a:pt x="28" y="38"/>
                  </a:lnTo>
                  <a:lnTo>
                    <a:pt x="31" y="42"/>
                  </a:lnTo>
                  <a:lnTo>
                    <a:pt x="34" y="44"/>
                  </a:lnTo>
                  <a:lnTo>
                    <a:pt x="43" y="44"/>
                  </a:lnTo>
                  <a:lnTo>
                    <a:pt x="45" y="43"/>
                  </a:lnTo>
                  <a:lnTo>
                    <a:pt x="46" y="43"/>
                  </a:lnTo>
                  <a:lnTo>
                    <a:pt x="49" y="42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2" y="46"/>
                  </a:lnTo>
                  <a:lnTo>
                    <a:pt x="51" y="47"/>
                  </a:lnTo>
                  <a:lnTo>
                    <a:pt x="49" y="53"/>
                  </a:lnTo>
                  <a:lnTo>
                    <a:pt x="49" y="59"/>
                  </a:lnTo>
                  <a:lnTo>
                    <a:pt x="50" y="61"/>
                  </a:lnTo>
                  <a:lnTo>
                    <a:pt x="49" y="63"/>
                  </a:lnTo>
                  <a:lnTo>
                    <a:pt x="49" y="68"/>
                  </a:lnTo>
                  <a:lnTo>
                    <a:pt x="49" y="70"/>
                  </a:lnTo>
                  <a:lnTo>
                    <a:pt x="50" y="71"/>
                  </a:lnTo>
                  <a:lnTo>
                    <a:pt x="50" y="73"/>
                  </a:lnTo>
                  <a:lnTo>
                    <a:pt x="50" y="74"/>
                  </a:lnTo>
                  <a:lnTo>
                    <a:pt x="54" y="79"/>
                  </a:lnTo>
                  <a:lnTo>
                    <a:pt x="57" y="82"/>
                  </a:lnTo>
                  <a:lnTo>
                    <a:pt x="59" y="83"/>
                  </a:lnTo>
                  <a:lnTo>
                    <a:pt x="59" y="86"/>
                  </a:lnTo>
                  <a:lnTo>
                    <a:pt x="58" y="88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47" name="Freeform 533" descr="Papel carta">
              <a:extLst>
                <a:ext uri="{FF2B5EF4-FFF2-40B4-BE49-F238E27FC236}">
                  <a16:creationId xmlns:a16="http://schemas.microsoft.com/office/drawing/2014/main" id="{B2DF9331-4D89-4346-895F-ED491D6CE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310" y="2659935"/>
              <a:ext cx="106342" cy="146471"/>
            </a:xfrm>
            <a:custGeom>
              <a:avLst/>
              <a:gdLst>
                <a:gd name="T0" fmla="*/ 35 w 53"/>
                <a:gd name="T1" fmla="*/ 71 h 73"/>
                <a:gd name="T2" fmla="*/ 31 w 53"/>
                <a:gd name="T3" fmla="*/ 72 h 73"/>
                <a:gd name="T4" fmla="*/ 27 w 53"/>
                <a:gd name="T5" fmla="*/ 67 h 73"/>
                <a:gd name="T6" fmla="*/ 25 w 53"/>
                <a:gd name="T7" fmla="*/ 66 h 73"/>
                <a:gd name="T8" fmla="*/ 20 w 53"/>
                <a:gd name="T9" fmla="*/ 65 h 73"/>
                <a:gd name="T10" fmla="*/ 18 w 53"/>
                <a:gd name="T11" fmla="*/ 59 h 73"/>
                <a:gd name="T12" fmla="*/ 14 w 53"/>
                <a:gd name="T13" fmla="*/ 60 h 73"/>
                <a:gd name="T14" fmla="*/ 7 w 53"/>
                <a:gd name="T15" fmla="*/ 59 h 73"/>
                <a:gd name="T16" fmla="*/ 3 w 53"/>
                <a:gd name="T17" fmla="*/ 58 h 73"/>
                <a:gd name="T18" fmla="*/ 1 w 53"/>
                <a:gd name="T19" fmla="*/ 52 h 73"/>
                <a:gd name="T20" fmla="*/ 5 w 53"/>
                <a:gd name="T21" fmla="*/ 48 h 73"/>
                <a:gd name="T22" fmla="*/ 7 w 53"/>
                <a:gd name="T23" fmla="*/ 44 h 73"/>
                <a:gd name="T24" fmla="*/ 12 w 53"/>
                <a:gd name="T25" fmla="*/ 40 h 73"/>
                <a:gd name="T26" fmla="*/ 15 w 53"/>
                <a:gd name="T27" fmla="*/ 35 h 73"/>
                <a:gd name="T28" fmla="*/ 14 w 53"/>
                <a:gd name="T29" fmla="*/ 31 h 73"/>
                <a:gd name="T30" fmla="*/ 15 w 53"/>
                <a:gd name="T31" fmla="*/ 25 h 73"/>
                <a:gd name="T32" fmla="*/ 17 w 53"/>
                <a:gd name="T33" fmla="*/ 19 h 73"/>
                <a:gd name="T34" fmla="*/ 17 w 53"/>
                <a:gd name="T35" fmla="*/ 14 h 73"/>
                <a:gd name="T36" fmla="*/ 20 w 53"/>
                <a:gd name="T37" fmla="*/ 8 h 73"/>
                <a:gd name="T38" fmla="*/ 27 w 53"/>
                <a:gd name="T39" fmla="*/ 6 h 73"/>
                <a:gd name="T40" fmla="*/ 30 w 53"/>
                <a:gd name="T41" fmla="*/ 5 h 73"/>
                <a:gd name="T42" fmla="*/ 34 w 53"/>
                <a:gd name="T43" fmla="*/ 3 h 73"/>
                <a:gd name="T44" fmla="*/ 39 w 53"/>
                <a:gd name="T45" fmla="*/ 2 h 73"/>
                <a:gd name="T46" fmla="*/ 40 w 53"/>
                <a:gd name="T47" fmla="*/ 6 h 73"/>
                <a:gd name="T48" fmla="*/ 41 w 53"/>
                <a:gd name="T49" fmla="*/ 9 h 73"/>
                <a:gd name="T50" fmla="*/ 47 w 53"/>
                <a:gd name="T51" fmla="*/ 15 h 73"/>
                <a:gd name="T52" fmla="*/ 46 w 53"/>
                <a:gd name="T53" fmla="*/ 21 h 73"/>
                <a:gd name="T54" fmla="*/ 46 w 53"/>
                <a:gd name="T55" fmla="*/ 26 h 73"/>
                <a:gd name="T56" fmla="*/ 48 w 53"/>
                <a:gd name="T57" fmla="*/ 29 h 73"/>
                <a:gd name="T58" fmla="*/ 48 w 53"/>
                <a:gd name="T59" fmla="*/ 32 h 73"/>
                <a:gd name="T60" fmla="*/ 50 w 53"/>
                <a:gd name="T61" fmla="*/ 36 h 73"/>
                <a:gd name="T62" fmla="*/ 52 w 53"/>
                <a:gd name="T63" fmla="*/ 39 h 73"/>
                <a:gd name="T64" fmla="*/ 52 w 53"/>
                <a:gd name="T65" fmla="*/ 43 h 73"/>
                <a:gd name="T66" fmla="*/ 49 w 53"/>
                <a:gd name="T67" fmla="*/ 48 h 73"/>
                <a:gd name="T68" fmla="*/ 47 w 53"/>
                <a:gd name="T69" fmla="*/ 50 h 73"/>
                <a:gd name="T70" fmla="*/ 44 w 53"/>
                <a:gd name="T71" fmla="*/ 53 h 73"/>
                <a:gd name="T72" fmla="*/ 42 w 53"/>
                <a:gd name="T73" fmla="*/ 60 h 73"/>
                <a:gd name="T74" fmla="*/ 44 w 53"/>
                <a:gd name="T75" fmla="*/ 63 h 73"/>
                <a:gd name="T76" fmla="*/ 46 w 53"/>
                <a:gd name="T77" fmla="*/ 65 h 73"/>
                <a:gd name="T78" fmla="*/ 44 w 53"/>
                <a:gd name="T79" fmla="*/ 69 h 73"/>
                <a:gd name="T80" fmla="*/ 40 w 53"/>
                <a:gd name="T81" fmla="*/ 7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" h="73">
                  <a:moveTo>
                    <a:pt x="37" y="72"/>
                  </a:moveTo>
                  <a:lnTo>
                    <a:pt x="35" y="71"/>
                  </a:lnTo>
                  <a:lnTo>
                    <a:pt x="32" y="72"/>
                  </a:lnTo>
                  <a:lnTo>
                    <a:pt x="31" y="72"/>
                  </a:lnTo>
                  <a:lnTo>
                    <a:pt x="30" y="71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0" y="65"/>
                  </a:lnTo>
                  <a:lnTo>
                    <a:pt x="19" y="61"/>
                  </a:lnTo>
                  <a:lnTo>
                    <a:pt x="18" y="59"/>
                  </a:lnTo>
                  <a:lnTo>
                    <a:pt x="16" y="59"/>
                  </a:lnTo>
                  <a:lnTo>
                    <a:pt x="14" y="60"/>
                  </a:lnTo>
                  <a:lnTo>
                    <a:pt x="10" y="60"/>
                  </a:lnTo>
                  <a:lnTo>
                    <a:pt x="7" y="59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0" y="54"/>
                  </a:lnTo>
                  <a:lnTo>
                    <a:pt x="1" y="52"/>
                  </a:lnTo>
                  <a:lnTo>
                    <a:pt x="3" y="50"/>
                  </a:lnTo>
                  <a:lnTo>
                    <a:pt x="5" y="48"/>
                  </a:lnTo>
                  <a:lnTo>
                    <a:pt x="6" y="45"/>
                  </a:lnTo>
                  <a:lnTo>
                    <a:pt x="7" y="44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37"/>
                  </a:lnTo>
                  <a:lnTo>
                    <a:pt x="15" y="35"/>
                  </a:lnTo>
                  <a:lnTo>
                    <a:pt x="15" y="33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9" y="9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6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40" y="6"/>
                  </a:lnTo>
                  <a:lnTo>
                    <a:pt x="40" y="7"/>
                  </a:lnTo>
                  <a:lnTo>
                    <a:pt x="41" y="9"/>
                  </a:lnTo>
                  <a:lnTo>
                    <a:pt x="46" y="13"/>
                  </a:lnTo>
                  <a:lnTo>
                    <a:pt x="47" y="15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7" y="25"/>
                  </a:lnTo>
                  <a:lnTo>
                    <a:pt x="46" y="26"/>
                  </a:lnTo>
                  <a:lnTo>
                    <a:pt x="47" y="28"/>
                  </a:lnTo>
                  <a:lnTo>
                    <a:pt x="48" y="29"/>
                  </a:lnTo>
                  <a:lnTo>
                    <a:pt x="49" y="30"/>
                  </a:lnTo>
                  <a:lnTo>
                    <a:pt x="48" y="32"/>
                  </a:lnTo>
                  <a:lnTo>
                    <a:pt x="49" y="34"/>
                  </a:lnTo>
                  <a:lnTo>
                    <a:pt x="50" y="36"/>
                  </a:lnTo>
                  <a:lnTo>
                    <a:pt x="51" y="37"/>
                  </a:lnTo>
                  <a:lnTo>
                    <a:pt x="52" y="39"/>
                  </a:lnTo>
                  <a:lnTo>
                    <a:pt x="52" y="41"/>
                  </a:lnTo>
                  <a:lnTo>
                    <a:pt x="52" y="43"/>
                  </a:lnTo>
                  <a:lnTo>
                    <a:pt x="50" y="47"/>
                  </a:lnTo>
                  <a:lnTo>
                    <a:pt x="49" y="48"/>
                  </a:lnTo>
                  <a:lnTo>
                    <a:pt x="49" y="49"/>
                  </a:lnTo>
                  <a:lnTo>
                    <a:pt x="47" y="50"/>
                  </a:lnTo>
                  <a:lnTo>
                    <a:pt x="46" y="52"/>
                  </a:lnTo>
                  <a:lnTo>
                    <a:pt x="44" y="53"/>
                  </a:lnTo>
                  <a:lnTo>
                    <a:pt x="43" y="55"/>
                  </a:lnTo>
                  <a:lnTo>
                    <a:pt x="42" y="60"/>
                  </a:lnTo>
                  <a:lnTo>
                    <a:pt x="43" y="62"/>
                  </a:lnTo>
                  <a:lnTo>
                    <a:pt x="44" y="63"/>
                  </a:lnTo>
                  <a:lnTo>
                    <a:pt x="45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4" y="69"/>
                  </a:lnTo>
                  <a:lnTo>
                    <a:pt x="43" y="72"/>
                  </a:lnTo>
                  <a:lnTo>
                    <a:pt x="40" y="70"/>
                  </a:lnTo>
                  <a:lnTo>
                    <a:pt x="37" y="72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48" name="Freeform 534" descr="Papel carta">
              <a:extLst>
                <a:ext uri="{FF2B5EF4-FFF2-40B4-BE49-F238E27FC236}">
                  <a16:creationId xmlns:a16="http://schemas.microsoft.com/office/drawing/2014/main" id="{CDE4DBC6-BA59-4F71-B486-29C9BFF22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336" y="2800386"/>
              <a:ext cx="20065" cy="26084"/>
            </a:xfrm>
            <a:custGeom>
              <a:avLst/>
              <a:gdLst>
                <a:gd name="T0" fmla="*/ 4 w 10"/>
                <a:gd name="T1" fmla="*/ 12 h 13"/>
                <a:gd name="T2" fmla="*/ 2 w 10"/>
                <a:gd name="T3" fmla="*/ 12 h 13"/>
                <a:gd name="T4" fmla="*/ 1 w 10"/>
                <a:gd name="T5" fmla="*/ 10 h 13"/>
                <a:gd name="T6" fmla="*/ 0 w 10"/>
                <a:gd name="T7" fmla="*/ 8 h 13"/>
                <a:gd name="T8" fmla="*/ 0 w 10"/>
                <a:gd name="T9" fmla="*/ 6 h 13"/>
                <a:gd name="T10" fmla="*/ 2 w 10"/>
                <a:gd name="T11" fmla="*/ 5 h 13"/>
                <a:gd name="T12" fmla="*/ 2 w 10"/>
                <a:gd name="T13" fmla="*/ 3 h 13"/>
                <a:gd name="T14" fmla="*/ 1 w 10"/>
                <a:gd name="T15" fmla="*/ 2 h 13"/>
                <a:gd name="T16" fmla="*/ 1 w 10"/>
                <a:gd name="T17" fmla="*/ 0 h 13"/>
                <a:gd name="T18" fmla="*/ 3 w 10"/>
                <a:gd name="T19" fmla="*/ 0 h 13"/>
                <a:gd name="T20" fmla="*/ 4 w 10"/>
                <a:gd name="T21" fmla="*/ 0 h 13"/>
                <a:gd name="T22" fmla="*/ 6 w 10"/>
                <a:gd name="T23" fmla="*/ 0 h 13"/>
                <a:gd name="T24" fmla="*/ 7 w 10"/>
                <a:gd name="T25" fmla="*/ 2 h 13"/>
                <a:gd name="T26" fmla="*/ 9 w 10"/>
                <a:gd name="T27" fmla="*/ 3 h 13"/>
                <a:gd name="T28" fmla="*/ 9 w 10"/>
                <a:gd name="T29" fmla="*/ 5 h 13"/>
                <a:gd name="T30" fmla="*/ 9 w 10"/>
                <a:gd name="T31" fmla="*/ 6 h 13"/>
                <a:gd name="T32" fmla="*/ 8 w 10"/>
                <a:gd name="T33" fmla="*/ 7 h 13"/>
                <a:gd name="T34" fmla="*/ 7 w 10"/>
                <a:gd name="T35" fmla="*/ 9 h 13"/>
                <a:gd name="T36" fmla="*/ 6 w 10"/>
                <a:gd name="T37" fmla="*/ 10 h 13"/>
                <a:gd name="T38" fmla="*/ 6 w 10"/>
                <a:gd name="T39" fmla="*/ 11 h 13"/>
                <a:gd name="T40" fmla="*/ 4 w 10"/>
                <a:gd name="T4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13">
                  <a:moveTo>
                    <a:pt x="4" y="12"/>
                  </a:move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4" y="12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49" name="Freeform 535" descr="Papel carta">
              <a:extLst>
                <a:ext uri="{FF2B5EF4-FFF2-40B4-BE49-F238E27FC236}">
                  <a16:creationId xmlns:a16="http://schemas.microsoft.com/office/drawing/2014/main" id="{8EC7EC90-67B5-47E2-9AE8-2394D0FF2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065" y="2810419"/>
              <a:ext cx="44142" cy="30097"/>
            </a:xfrm>
            <a:custGeom>
              <a:avLst/>
              <a:gdLst>
                <a:gd name="T0" fmla="*/ 19 w 22"/>
                <a:gd name="T1" fmla="*/ 14 h 15"/>
                <a:gd name="T2" fmla="*/ 14 w 22"/>
                <a:gd name="T3" fmla="*/ 12 h 15"/>
                <a:gd name="T4" fmla="*/ 13 w 22"/>
                <a:gd name="T5" fmla="*/ 11 h 15"/>
                <a:gd name="T6" fmla="*/ 10 w 22"/>
                <a:gd name="T7" fmla="*/ 10 h 15"/>
                <a:gd name="T8" fmla="*/ 8 w 22"/>
                <a:gd name="T9" fmla="*/ 9 h 15"/>
                <a:gd name="T10" fmla="*/ 6 w 22"/>
                <a:gd name="T11" fmla="*/ 9 h 15"/>
                <a:gd name="T12" fmla="*/ 5 w 22"/>
                <a:gd name="T13" fmla="*/ 8 h 15"/>
                <a:gd name="T14" fmla="*/ 1 w 22"/>
                <a:gd name="T15" fmla="*/ 4 h 15"/>
                <a:gd name="T16" fmla="*/ 0 w 22"/>
                <a:gd name="T17" fmla="*/ 2 h 15"/>
                <a:gd name="T18" fmla="*/ 0 w 22"/>
                <a:gd name="T19" fmla="*/ 0 h 15"/>
                <a:gd name="T20" fmla="*/ 2 w 22"/>
                <a:gd name="T21" fmla="*/ 0 h 15"/>
                <a:gd name="T22" fmla="*/ 6 w 22"/>
                <a:gd name="T23" fmla="*/ 0 h 15"/>
                <a:gd name="T24" fmla="*/ 8 w 22"/>
                <a:gd name="T25" fmla="*/ 2 h 15"/>
                <a:gd name="T26" fmla="*/ 10 w 22"/>
                <a:gd name="T27" fmla="*/ 4 h 15"/>
                <a:gd name="T28" fmla="*/ 16 w 22"/>
                <a:gd name="T29" fmla="*/ 8 h 15"/>
                <a:gd name="T30" fmla="*/ 18 w 22"/>
                <a:gd name="T31" fmla="*/ 10 h 15"/>
                <a:gd name="T32" fmla="*/ 20 w 22"/>
                <a:gd name="T33" fmla="*/ 11 h 15"/>
                <a:gd name="T34" fmla="*/ 21 w 22"/>
                <a:gd name="T35" fmla="*/ 13 h 15"/>
                <a:gd name="T36" fmla="*/ 19 w 22"/>
                <a:gd name="T3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5">
                  <a:moveTo>
                    <a:pt x="19" y="14"/>
                  </a:moveTo>
                  <a:lnTo>
                    <a:pt x="14" y="12"/>
                  </a:lnTo>
                  <a:lnTo>
                    <a:pt x="13" y="11"/>
                  </a:lnTo>
                  <a:lnTo>
                    <a:pt x="10" y="10"/>
                  </a:lnTo>
                  <a:lnTo>
                    <a:pt x="8" y="9"/>
                  </a:lnTo>
                  <a:lnTo>
                    <a:pt x="6" y="9"/>
                  </a:lnTo>
                  <a:lnTo>
                    <a:pt x="5" y="8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0" y="11"/>
                  </a:lnTo>
                  <a:lnTo>
                    <a:pt x="21" y="13"/>
                  </a:lnTo>
                  <a:lnTo>
                    <a:pt x="19" y="14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50" name="Freeform 536" descr="Papel carta">
              <a:extLst>
                <a:ext uri="{FF2B5EF4-FFF2-40B4-BE49-F238E27FC236}">
                  <a16:creationId xmlns:a16="http://schemas.microsoft.com/office/drawing/2014/main" id="{9B38041F-23B1-402A-8268-A34502362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096" y="2826470"/>
              <a:ext cx="68219" cy="110355"/>
            </a:xfrm>
            <a:custGeom>
              <a:avLst/>
              <a:gdLst>
                <a:gd name="T0" fmla="*/ 22 w 34"/>
                <a:gd name="T1" fmla="*/ 53 h 55"/>
                <a:gd name="T2" fmla="*/ 18 w 34"/>
                <a:gd name="T3" fmla="*/ 53 h 55"/>
                <a:gd name="T4" fmla="*/ 15 w 34"/>
                <a:gd name="T5" fmla="*/ 46 h 55"/>
                <a:gd name="T6" fmla="*/ 12 w 34"/>
                <a:gd name="T7" fmla="*/ 45 h 55"/>
                <a:gd name="T8" fmla="*/ 9 w 34"/>
                <a:gd name="T9" fmla="*/ 46 h 55"/>
                <a:gd name="T10" fmla="*/ 0 w 34"/>
                <a:gd name="T11" fmla="*/ 44 h 55"/>
                <a:gd name="T12" fmla="*/ 1 w 34"/>
                <a:gd name="T13" fmla="*/ 41 h 55"/>
                <a:gd name="T14" fmla="*/ 3 w 34"/>
                <a:gd name="T15" fmla="*/ 38 h 55"/>
                <a:gd name="T16" fmla="*/ 11 w 34"/>
                <a:gd name="T17" fmla="*/ 35 h 55"/>
                <a:gd name="T18" fmla="*/ 14 w 34"/>
                <a:gd name="T19" fmla="*/ 32 h 55"/>
                <a:gd name="T20" fmla="*/ 18 w 34"/>
                <a:gd name="T21" fmla="*/ 28 h 55"/>
                <a:gd name="T22" fmla="*/ 20 w 34"/>
                <a:gd name="T23" fmla="*/ 23 h 55"/>
                <a:gd name="T24" fmla="*/ 19 w 34"/>
                <a:gd name="T25" fmla="*/ 17 h 55"/>
                <a:gd name="T26" fmla="*/ 18 w 34"/>
                <a:gd name="T27" fmla="*/ 12 h 55"/>
                <a:gd name="T28" fmla="*/ 19 w 34"/>
                <a:gd name="T29" fmla="*/ 8 h 55"/>
                <a:gd name="T30" fmla="*/ 20 w 34"/>
                <a:gd name="T31" fmla="*/ 3 h 55"/>
                <a:gd name="T32" fmla="*/ 24 w 34"/>
                <a:gd name="T33" fmla="*/ 0 h 55"/>
                <a:gd name="T34" fmla="*/ 26 w 34"/>
                <a:gd name="T35" fmla="*/ 1 h 55"/>
                <a:gd name="T36" fmla="*/ 29 w 34"/>
                <a:gd name="T37" fmla="*/ 5 h 55"/>
                <a:gd name="T38" fmla="*/ 30 w 34"/>
                <a:gd name="T39" fmla="*/ 9 h 55"/>
                <a:gd name="T40" fmla="*/ 32 w 34"/>
                <a:gd name="T41" fmla="*/ 12 h 55"/>
                <a:gd name="T42" fmla="*/ 30 w 34"/>
                <a:gd name="T43" fmla="*/ 16 h 55"/>
                <a:gd name="T44" fmla="*/ 30 w 34"/>
                <a:gd name="T45" fmla="*/ 18 h 55"/>
                <a:gd name="T46" fmla="*/ 32 w 34"/>
                <a:gd name="T47" fmla="*/ 25 h 55"/>
                <a:gd name="T48" fmla="*/ 33 w 34"/>
                <a:gd name="T49" fmla="*/ 27 h 55"/>
                <a:gd name="T50" fmla="*/ 33 w 34"/>
                <a:gd name="T51" fmla="*/ 31 h 55"/>
                <a:gd name="T52" fmla="*/ 32 w 34"/>
                <a:gd name="T53" fmla="*/ 34 h 55"/>
                <a:gd name="T54" fmla="*/ 30 w 34"/>
                <a:gd name="T55" fmla="*/ 36 h 55"/>
                <a:gd name="T56" fmla="*/ 30 w 34"/>
                <a:gd name="T57" fmla="*/ 40 h 55"/>
                <a:gd name="T58" fmla="*/ 30 w 34"/>
                <a:gd name="T59" fmla="*/ 44 h 55"/>
                <a:gd name="T60" fmla="*/ 27 w 34"/>
                <a:gd name="T61" fmla="*/ 46 h 55"/>
                <a:gd name="T62" fmla="*/ 29 w 34"/>
                <a:gd name="T63" fmla="*/ 52 h 55"/>
                <a:gd name="T64" fmla="*/ 26 w 34"/>
                <a:gd name="T65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55">
                  <a:moveTo>
                    <a:pt x="23" y="54"/>
                  </a:moveTo>
                  <a:lnTo>
                    <a:pt x="22" y="53"/>
                  </a:lnTo>
                  <a:lnTo>
                    <a:pt x="20" y="54"/>
                  </a:lnTo>
                  <a:lnTo>
                    <a:pt x="18" y="53"/>
                  </a:lnTo>
                  <a:lnTo>
                    <a:pt x="16" y="49"/>
                  </a:lnTo>
                  <a:lnTo>
                    <a:pt x="15" y="46"/>
                  </a:lnTo>
                  <a:lnTo>
                    <a:pt x="13" y="45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1" y="46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6" y="35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0" y="25"/>
                  </a:lnTo>
                  <a:lnTo>
                    <a:pt x="20" y="23"/>
                  </a:lnTo>
                  <a:lnTo>
                    <a:pt x="19" y="22"/>
                  </a:lnTo>
                  <a:lnTo>
                    <a:pt x="19" y="17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1"/>
                  </a:lnTo>
                  <a:lnTo>
                    <a:pt x="32" y="12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6"/>
                  </a:lnTo>
                  <a:lnTo>
                    <a:pt x="27" y="49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26" y="52"/>
                  </a:lnTo>
                  <a:lnTo>
                    <a:pt x="23" y="54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51" name="Freeform 537" descr="Papel carta">
              <a:extLst>
                <a:ext uri="{FF2B5EF4-FFF2-40B4-BE49-F238E27FC236}">
                  <a16:creationId xmlns:a16="http://schemas.microsoft.com/office/drawing/2014/main" id="{C442B1E7-5A21-4607-B59D-E36D5A0D1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122" y="2972941"/>
              <a:ext cx="22071" cy="16052"/>
            </a:xfrm>
            <a:custGeom>
              <a:avLst/>
              <a:gdLst>
                <a:gd name="T0" fmla="*/ 9 w 11"/>
                <a:gd name="T1" fmla="*/ 7 h 8"/>
                <a:gd name="T2" fmla="*/ 7 w 11"/>
                <a:gd name="T3" fmla="*/ 6 h 8"/>
                <a:gd name="T4" fmla="*/ 4 w 11"/>
                <a:gd name="T5" fmla="*/ 5 h 8"/>
                <a:gd name="T6" fmla="*/ 3 w 11"/>
                <a:gd name="T7" fmla="*/ 4 h 8"/>
                <a:gd name="T8" fmla="*/ 1 w 11"/>
                <a:gd name="T9" fmla="*/ 3 h 8"/>
                <a:gd name="T10" fmla="*/ 0 w 11"/>
                <a:gd name="T11" fmla="*/ 1 h 8"/>
                <a:gd name="T12" fmla="*/ 0 w 11"/>
                <a:gd name="T13" fmla="*/ 0 h 8"/>
                <a:gd name="T14" fmla="*/ 3 w 11"/>
                <a:gd name="T15" fmla="*/ 0 h 8"/>
                <a:gd name="T16" fmla="*/ 5 w 11"/>
                <a:gd name="T17" fmla="*/ 0 h 8"/>
                <a:gd name="T18" fmla="*/ 6 w 11"/>
                <a:gd name="T19" fmla="*/ 1 h 8"/>
                <a:gd name="T20" fmla="*/ 8 w 11"/>
                <a:gd name="T21" fmla="*/ 3 h 8"/>
                <a:gd name="T22" fmla="*/ 10 w 11"/>
                <a:gd name="T23" fmla="*/ 3 h 8"/>
                <a:gd name="T24" fmla="*/ 9 w 11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lnTo>
                    <a:pt x="7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10" y="3"/>
                  </a:lnTo>
                  <a:lnTo>
                    <a:pt x="9" y="7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52" name="Freeform 538" descr="Papel carta">
              <a:extLst>
                <a:ext uri="{FF2B5EF4-FFF2-40B4-BE49-F238E27FC236}">
                  <a16:creationId xmlns:a16="http://schemas.microsoft.com/office/drawing/2014/main" id="{1BDF1802-129C-47EE-9EBB-97B8225F7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084" y="2980967"/>
              <a:ext cx="30097" cy="82265"/>
            </a:xfrm>
            <a:custGeom>
              <a:avLst/>
              <a:gdLst>
                <a:gd name="T0" fmla="*/ 13 w 15"/>
                <a:gd name="T1" fmla="*/ 22 h 41"/>
                <a:gd name="T2" fmla="*/ 11 w 15"/>
                <a:gd name="T3" fmla="*/ 21 h 41"/>
                <a:gd name="T4" fmla="*/ 11 w 15"/>
                <a:gd name="T5" fmla="*/ 19 h 41"/>
                <a:gd name="T6" fmla="*/ 8 w 15"/>
                <a:gd name="T7" fmla="*/ 17 h 41"/>
                <a:gd name="T8" fmla="*/ 6 w 15"/>
                <a:gd name="T9" fmla="*/ 17 h 41"/>
                <a:gd name="T10" fmla="*/ 5 w 15"/>
                <a:gd name="T11" fmla="*/ 20 h 41"/>
                <a:gd name="T12" fmla="*/ 5 w 15"/>
                <a:gd name="T13" fmla="*/ 23 h 41"/>
                <a:gd name="T14" fmla="*/ 6 w 15"/>
                <a:gd name="T15" fmla="*/ 25 h 41"/>
                <a:gd name="T16" fmla="*/ 7 w 15"/>
                <a:gd name="T17" fmla="*/ 26 h 41"/>
                <a:gd name="T18" fmla="*/ 8 w 15"/>
                <a:gd name="T19" fmla="*/ 27 h 41"/>
                <a:gd name="T20" fmla="*/ 11 w 15"/>
                <a:gd name="T21" fmla="*/ 29 h 41"/>
                <a:gd name="T22" fmla="*/ 12 w 15"/>
                <a:gd name="T23" fmla="*/ 31 h 41"/>
                <a:gd name="T24" fmla="*/ 11 w 15"/>
                <a:gd name="T25" fmla="*/ 33 h 41"/>
                <a:gd name="T26" fmla="*/ 11 w 15"/>
                <a:gd name="T27" fmla="*/ 35 h 41"/>
                <a:gd name="T28" fmla="*/ 9 w 15"/>
                <a:gd name="T29" fmla="*/ 40 h 41"/>
                <a:gd name="T30" fmla="*/ 8 w 15"/>
                <a:gd name="T31" fmla="*/ 39 h 41"/>
                <a:gd name="T32" fmla="*/ 6 w 15"/>
                <a:gd name="T33" fmla="*/ 35 h 41"/>
                <a:gd name="T34" fmla="*/ 4 w 15"/>
                <a:gd name="T35" fmla="*/ 32 h 41"/>
                <a:gd name="T36" fmla="*/ 3 w 15"/>
                <a:gd name="T37" fmla="*/ 29 h 41"/>
                <a:gd name="T38" fmla="*/ 0 w 15"/>
                <a:gd name="T39" fmla="*/ 26 h 41"/>
                <a:gd name="T40" fmla="*/ 0 w 15"/>
                <a:gd name="T41" fmla="*/ 25 h 41"/>
                <a:gd name="T42" fmla="*/ 3 w 15"/>
                <a:gd name="T43" fmla="*/ 18 h 41"/>
                <a:gd name="T44" fmla="*/ 3 w 15"/>
                <a:gd name="T45" fmla="*/ 17 h 41"/>
                <a:gd name="T46" fmla="*/ 6 w 15"/>
                <a:gd name="T47" fmla="*/ 9 h 41"/>
                <a:gd name="T48" fmla="*/ 5 w 15"/>
                <a:gd name="T49" fmla="*/ 8 h 41"/>
                <a:gd name="T50" fmla="*/ 6 w 15"/>
                <a:gd name="T51" fmla="*/ 6 h 41"/>
                <a:gd name="T52" fmla="*/ 5 w 15"/>
                <a:gd name="T53" fmla="*/ 4 h 41"/>
                <a:gd name="T54" fmla="*/ 5 w 15"/>
                <a:gd name="T55" fmla="*/ 0 h 41"/>
                <a:gd name="T56" fmla="*/ 7 w 15"/>
                <a:gd name="T57" fmla="*/ 0 h 41"/>
                <a:gd name="T58" fmla="*/ 9 w 15"/>
                <a:gd name="T59" fmla="*/ 2 h 41"/>
                <a:gd name="T60" fmla="*/ 11 w 15"/>
                <a:gd name="T61" fmla="*/ 5 h 41"/>
                <a:gd name="T62" fmla="*/ 9 w 15"/>
                <a:gd name="T63" fmla="*/ 9 h 41"/>
                <a:gd name="T64" fmla="*/ 7 w 15"/>
                <a:gd name="T65" fmla="*/ 15 h 41"/>
                <a:gd name="T66" fmla="*/ 8 w 15"/>
                <a:gd name="T67" fmla="*/ 15 h 41"/>
                <a:gd name="T68" fmla="*/ 10 w 15"/>
                <a:gd name="T69" fmla="*/ 16 h 41"/>
                <a:gd name="T70" fmla="*/ 11 w 15"/>
                <a:gd name="T71" fmla="*/ 18 h 41"/>
                <a:gd name="T72" fmla="*/ 14 w 15"/>
                <a:gd name="T73" fmla="*/ 19 h 41"/>
                <a:gd name="T74" fmla="*/ 14 w 15"/>
                <a:gd name="T75" fmla="*/ 21 h 41"/>
                <a:gd name="T76" fmla="*/ 13 w 15"/>
                <a:gd name="T77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" h="41">
                  <a:moveTo>
                    <a:pt x="13" y="22"/>
                  </a:moveTo>
                  <a:lnTo>
                    <a:pt x="11" y="21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6" y="25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11" y="29"/>
                  </a:lnTo>
                  <a:lnTo>
                    <a:pt x="12" y="31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9" y="40"/>
                  </a:lnTo>
                  <a:lnTo>
                    <a:pt x="8" y="39"/>
                  </a:lnTo>
                  <a:lnTo>
                    <a:pt x="6" y="35"/>
                  </a:lnTo>
                  <a:lnTo>
                    <a:pt x="4" y="32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6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5" y="4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9" y="9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3" y="22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53" name="Freeform 539" descr="Papel carta">
              <a:extLst>
                <a:ext uri="{FF2B5EF4-FFF2-40B4-BE49-F238E27FC236}">
                  <a16:creationId xmlns:a16="http://schemas.microsoft.com/office/drawing/2014/main" id="{8ED8A3B4-4625-4C5D-BFBE-8AF47A2C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549" y="2641877"/>
              <a:ext cx="8026" cy="6019"/>
            </a:xfrm>
            <a:custGeom>
              <a:avLst/>
              <a:gdLst>
                <a:gd name="T0" fmla="*/ 0 w 4"/>
                <a:gd name="T1" fmla="*/ 0 h 3"/>
                <a:gd name="T2" fmla="*/ 2 w 4"/>
                <a:gd name="T3" fmla="*/ 0 h 3"/>
                <a:gd name="T4" fmla="*/ 3 w 4"/>
                <a:gd name="T5" fmla="*/ 0 h 3"/>
                <a:gd name="T6" fmla="*/ 3 w 4"/>
                <a:gd name="T7" fmla="*/ 2 h 3"/>
                <a:gd name="T8" fmla="*/ 1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54" name="Line 540" descr="Papel carta">
              <a:extLst>
                <a:ext uri="{FF2B5EF4-FFF2-40B4-BE49-F238E27FC236}">
                  <a16:creationId xmlns:a16="http://schemas.microsoft.com/office/drawing/2014/main" id="{1080A4FD-FCD4-4007-8648-2B7D41745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549" y="2645890"/>
              <a:ext cx="2006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55" name="CuadroTexto 1">
              <a:extLst>
                <a:ext uri="{FF2B5EF4-FFF2-40B4-BE49-F238E27FC236}">
                  <a16:creationId xmlns:a16="http://schemas.microsoft.com/office/drawing/2014/main" id="{0217FC54-C742-45AD-B8E8-895635817658}"/>
                </a:ext>
              </a:extLst>
            </p:cNvPr>
            <p:cNvSpPr txBox="1"/>
            <p:nvPr/>
          </p:nvSpPr>
          <p:spPr>
            <a:xfrm>
              <a:off x="1583213" y="1757488"/>
              <a:ext cx="233335" cy="32600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BC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44.6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CuadroTexto 1">
              <a:extLst>
                <a:ext uri="{FF2B5EF4-FFF2-40B4-BE49-F238E27FC236}">
                  <a16:creationId xmlns:a16="http://schemas.microsoft.com/office/drawing/2014/main" id="{7BA73B6D-2F79-41B7-9362-1EEFB2BD3D2D}"/>
                </a:ext>
              </a:extLst>
            </p:cNvPr>
            <p:cNvSpPr txBox="1"/>
            <p:nvPr/>
          </p:nvSpPr>
          <p:spPr>
            <a:xfrm>
              <a:off x="2741381" y="2356242"/>
              <a:ext cx="250510" cy="291602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Son</a:t>
              </a:r>
            </a:p>
            <a:p>
              <a:pPr algn="ctr"/>
              <a:r>
                <a:rPr lang="es-MX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41.7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CuadroTexto 1">
              <a:extLst>
                <a:ext uri="{FF2B5EF4-FFF2-40B4-BE49-F238E27FC236}">
                  <a16:creationId xmlns:a16="http://schemas.microsoft.com/office/drawing/2014/main" id="{1AB5C3D7-B4B4-43D1-BD5A-537EA1C23B32}"/>
                </a:ext>
              </a:extLst>
            </p:cNvPr>
            <p:cNvSpPr txBox="1"/>
            <p:nvPr/>
          </p:nvSpPr>
          <p:spPr>
            <a:xfrm>
              <a:off x="3746118" y="2740627"/>
              <a:ext cx="279535" cy="32186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Chih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51.0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CuadroTexto 1">
              <a:extLst>
                <a:ext uri="{FF2B5EF4-FFF2-40B4-BE49-F238E27FC236}">
                  <a16:creationId xmlns:a16="http://schemas.microsoft.com/office/drawing/2014/main" id="{A620F58B-D3A3-4712-8B0F-28EC315A04EB}"/>
                </a:ext>
              </a:extLst>
            </p:cNvPr>
            <p:cNvSpPr txBox="1"/>
            <p:nvPr/>
          </p:nvSpPr>
          <p:spPr>
            <a:xfrm>
              <a:off x="4666698" y="3089000"/>
              <a:ext cx="341457" cy="420897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Coah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55.7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CuadroTexto 1">
              <a:extLst>
                <a:ext uri="{FF2B5EF4-FFF2-40B4-BE49-F238E27FC236}">
                  <a16:creationId xmlns:a16="http://schemas.microsoft.com/office/drawing/2014/main" id="{CBF728A4-9923-4FB3-BF16-55EDE5BEF4A9}"/>
                </a:ext>
              </a:extLst>
            </p:cNvPr>
            <p:cNvSpPr txBox="1"/>
            <p:nvPr/>
          </p:nvSpPr>
          <p:spPr>
            <a:xfrm>
              <a:off x="5322869" y="3606693"/>
              <a:ext cx="330975" cy="291762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NL</a:t>
              </a:r>
            </a:p>
            <a:p>
              <a:pPr algn="ctr"/>
              <a:r>
                <a:rPr lang="es-MX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60.7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CuadroTexto 1">
              <a:extLst>
                <a:ext uri="{FF2B5EF4-FFF2-40B4-BE49-F238E27FC236}">
                  <a16:creationId xmlns:a16="http://schemas.microsoft.com/office/drawing/2014/main" id="{C5C011F8-6D8E-4DB6-9483-9347BFFBE73C}"/>
                </a:ext>
              </a:extLst>
            </p:cNvPr>
            <p:cNvSpPr txBox="1"/>
            <p:nvPr/>
          </p:nvSpPr>
          <p:spPr>
            <a:xfrm>
              <a:off x="5490423" y="4256027"/>
              <a:ext cx="432566" cy="287086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Tamps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56.1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CuadroTexto 1">
              <a:extLst>
                <a:ext uri="{FF2B5EF4-FFF2-40B4-BE49-F238E27FC236}">
                  <a16:creationId xmlns:a16="http://schemas.microsoft.com/office/drawing/2014/main" id="{86C0BF43-6949-4A1E-B422-CA12EA34CC00}"/>
                </a:ext>
              </a:extLst>
            </p:cNvPr>
            <p:cNvSpPr txBox="1"/>
            <p:nvPr/>
          </p:nvSpPr>
          <p:spPr>
            <a:xfrm>
              <a:off x="5151590" y="4519121"/>
              <a:ext cx="275342" cy="283322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SLP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57.0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CuadroTexto 1">
              <a:extLst>
                <a:ext uri="{FF2B5EF4-FFF2-40B4-BE49-F238E27FC236}">
                  <a16:creationId xmlns:a16="http://schemas.microsoft.com/office/drawing/2014/main" id="{56DAC1D6-65B3-4E86-9147-4C7AB3DCA65E}"/>
                </a:ext>
              </a:extLst>
            </p:cNvPr>
            <p:cNvSpPr txBox="1"/>
            <p:nvPr/>
          </p:nvSpPr>
          <p:spPr>
            <a:xfrm>
              <a:off x="4518901" y="4185310"/>
              <a:ext cx="318236" cy="32256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Zac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50.9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CuadroTexto 1">
              <a:extLst>
                <a:ext uri="{FF2B5EF4-FFF2-40B4-BE49-F238E27FC236}">
                  <a16:creationId xmlns:a16="http://schemas.microsoft.com/office/drawing/2014/main" id="{FF2A49D5-0FD1-4704-99D8-1F348BC8C958}"/>
                </a:ext>
              </a:extLst>
            </p:cNvPr>
            <p:cNvSpPr txBox="1"/>
            <p:nvPr/>
          </p:nvSpPr>
          <p:spPr>
            <a:xfrm>
              <a:off x="3976413" y="3752937"/>
              <a:ext cx="342182" cy="353374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Dgo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54.9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CuadroTexto 1">
              <a:extLst>
                <a:ext uri="{FF2B5EF4-FFF2-40B4-BE49-F238E27FC236}">
                  <a16:creationId xmlns:a16="http://schemas.microsoft.com/office/drawing/2014/main" id="{406A0CD2-2BF0-4E5E-AEE2-FEC58E435EF1}"/>
                </a:ext>
              </a:extLst>
            </p:cNvPr>
            <p:cNvSpPr txBox="1"/>
            <p:nvPr/>
          </p:nvSpPr>
          <p:spPr>
            <a:xfrm>
              <a:off x="3379320" y="3628348"/>
              <a:ext cx="186732" cy="282946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56.5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CuadroTexto 1">
              <a:extLst>
                <a:ext uri="{FF2B5EF4-FFF2-40B4-BE49-F238E27FC236}">
                  <a16:creationId xmlns:a16="http://schemas.microsoft.com/office/drawing/2014/main" id="{FE5554D3-7343-4370-AEC6-205D2EF42F8B}"/>
                </a:ext>
              </a:extLst>
            </p:cNvPr>
            <p:cNvSpPr txBox="1"/>
            <p:nvPr/>
          </p:nvSpPr>
          <p:spPr>
            <a:xfrm>
              <a:off x="2017925" y="2986715"/>
              <a:ext cx="278648" cy="31756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BCS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63.6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CuadroTexto 1">
              <a:extLst>
                <a:ext uri="{FF2B5EF4-FFF2-40B4-BE49-F238E27FC236}">
                  <a16:creationId xmlns:a16="http://schemas.microsoft.com/office/drawing/2014/main" id="{B2E864B9-B061-4D82-B168-ECE6C5999109}"/>
                </a:ext>
              </a:extLst>
            </p:cNvPr>
            <p:cNvSpPr txBox="1"/>
            <p:nvPr/>
          </p:nvSpPr>
          <p:spPr>
            <a:xfrm>
              <a:off x="8045899" y="4712537"/>
              <a:ext cx="377900" cy="389017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Yuc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53.9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CuadroTexto 1">
              <a:extLst>
                <a:ext uri="{FF2B5EF4-FFF2-40B4-BE49-F238E27FC236}">
                  <a16:creationId xmlns:a16="http://schemas.microsoft.com/office/drawing/2014/main" id="{3F26CCC5-F814-4778-ACD3-70BCF5C05150}"/>
                </a:ext>
              </a:extLst>
            </p:cNvPr>
            <p:cNvSpPr txBox="1"/>
            <p:nvPr/>
          </p:nvSpPr>
          <p:spPr>
            <a:xfrm>
              <a:off x="8237759" y="5139757"/>
              <a:ext cx="364435" cy="316171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 Roo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52.1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CuadroTexto 1">
              <a:extLst>
                <a:ext uri="{FF2B5EF4-FFF2-40B4-BE49-F238E27FC236}">
                  <a16:creationId xmlns:a16="http://schemas.microsoft.com/office/drawing/2014/main" id="{BDE7FFC0-21AF-4B40-ACB7-C7298E9CCA1B}"/>
                </a:ext>
              </a:extLst>
            </p:cNvPr>
            <p:cNvSpPr txBox="1"/>
            <p:nvPr/>
          </p:nvSpPr>
          <p:spPr>
            <a:xfrm>
              <a:off x="7827882" y="5346706"/>
              <a:ext cx="357905" cy="30471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Camp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51.6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CuadroTexto 1">
              <a:extLst>
                <a:ext uri="{FF2B5EF4-FFF2-40B4-BE49-F238E27FC236}">
                  <a16:creationId xmlns:a16="http://schemas.microsoft.com/office/drawing/2014/main" id="{F8C94314-5FBF-44ED-B50F-6E6B7F46630E}"/>
                </a:ext>
              </a:extLst>
            </p:cNvPr>
            <p:cNvSpPr txBox="1"/>
            <p:nvPr/>
          </p:nvSpPr>
          <p:spPr>
            <a:xfrm>
              <a:off x="7153921" y="5479025"/>
              <a:ext cx="330975" cy="319450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70.3</a:t>
              </a:r>
              <a:endPara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CuadroTexto 1">
              <a:extLst>
                <a:ext uri="{FF2B5EF4-FFF2-40B4-BE49-F238E27FC236}">
                  <a16:creationId xmlns:a16="http://schemas.microsoft.com/office/drawing/2014/main" id="{212AB75B-6D6C-4A94-8D67-9BBDB48E1322}"/>
                </a:ext>
              </a:extLst>
            </p:cNvPr>
            <p:cNvSpPr txBox="1"/>
            <p:nvPr/>
          </p:nvSpPr>
          <p:spPr>
            <a:xfrm>
              <a:off x="7258237" y="6020744"/>
              <a:ext cx="320655" cy="28412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Chis</a:t>
              </a:r>
            </a:p>
            <a:p>
              <a:pPr algn="ctr"/>
              <a:r>
                <a:rPr lang="es-MX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76.0</a:t>
              </a:r>
              <a:endPara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CuadroTexto 1">
              <a:extLst>
                <a:ext uri="{FF2B5EF4-FFF2-40B4-BE49-F238E27FC236}">
                  <a16:creationId xmlns:a16="http://schemas.microsoft.com/office/drawing/2014/main" id="{6CF2585A-ADD3-46CD-99E6-17629150806E}"/>
                </a:ext>
              </a:extLst>
            </p:cNvPr>
            <p:cNvSpPr txBox="1"/>
            <p:nvPr/>
          </p:nvSpPr>
          <p:spPr>
            <a:xfrm>
              <a:off x="6178787" y="5947356"/>
              <a:ext cx="304771" cy="31912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Oax</a:t>
              </a:r>
              <a:endParaRPr lang="es-MX" sz="9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71.4</a:t>
              </a:r>
              <a:endParaRPr lang="es-MX" sz="9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CuadroTexto 1">
              <a:extLst>
                <a:ext uri="{FF2B5EF4-FFF2-40B4-BE49-F238E27FC236}">
                  <a16:creationId xmlns:a16="http://schemas.microsoft.com/office/drawing/2014/main" id="{0ACAC438-C0C3-4D21-8B6A-3B3F0B8271A7}"/>
                </a:ext>
              </a:extLst>
            </p:cNvPr>
            <p:cNvSpPr txBox="1"/>
            <p:nvPr/>
          </p:nvSpPr>
          <p:spPr>
            <a:xfrm>
              <a:off x="5405519" y="5801796"/>
              <a:ext cx="295176" cy="303806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</a:t>
              </a:r>
            </a:p>
            <a:p>
              <a:pPr algn="ctr"/>
              <a:r>
                <a:rPr lang="es-MX" sz="900" b="1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67.0</a:t>
              </a:r>
              <a:endParaRPr lang="es-MX" sz="5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CuadroTexto 1">
              <a:extLst>
                <a:ext uri="{FF2B5EF4-FFF2-40B4-BE49-F238E27FC236}">
                  <a16:creationId xmlns:a16="http://schemas.microsoft.com/office/drawing/2014/main" id="{B24647E3-5F90-48D2-BF27-761BC37157CF}"/>
                </a:ext>
              </a:extLst>
            </p:cNvPr>
            <p:cNvSpPr txBox="1"/>
            <p:nvPr/>
          </p:nvSpPr>
          <p:spPr>
            <a:xfrm>
              <a:off x="4582501" y="6204591"/>
              <a:ext cx="311302" cy="302461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56.9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CuadroTexto 1">
              <a:extLst>
                <a:ext uri="{FF2B5EF4-FFF2-40B4-BE49-F238E27FC236}">
                  <a16:creationId xmlns:a16="http://schemas.microsoft.com/office/drawing/2014/main" id="{BAC7E9EE-F14A-4C4B-A07E-D6200AAE9200}"/>
                </a:ext>
              </a:extLst>
            </p:cNvPr>
            <p:cNvSpPr txBox="1"/>
            <p:nvPr/>
          </p:nvSpPr>
          <p:spPr>
            <a:xfrm>
              <a:off x="6524064" y="4808847"/>
              <a:ext cx="243656" cy="295150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Qro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49.3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CuadroTexto 1">
              <a:extLst>
                <a:ext uri="{FF2B5EF4-FFF2-40B4-BE49-F238E27FC236}">
                  <a16:creationId xmlns:a16="http://schemas.microsoft.com/office/drawing/2014/main" id="{A45E27D8-5647-4954-98B2-F397CE63824B}"/>
                </a:ext>
              </a:extLst>
            </p:cNvPr>
            <p:cNvSpPr txBox="1"/>
            <p:nvPr/>
          </p:nvSpPr>
          <p:spPr>
            <a:xfrm>
              <a:off x="6968226" y="4985326"/>
              <a:ext cx="256717" cy="287946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Hgo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60.6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CuadroTexto 1">
              <a:extLst>
                <a:ext uri="{FF2B5EF4-FFF2-40B4-BE49-F238E27FC236}">
                  <a16:creationId xmlns:a16="http://schemas.microsoft.com/office/drawing/2014/main" id="{4E95DC17-B297-4A9C-BB5A-236B2D842A41}"/>
                </a:ext>
              </a:extLst>
            </p:cNvPr>
            <p:cNvSpPr txBox="1"/>
            <p:nvPr/>
          </p:nvSpPr>
          <p:spPr>
            <a:xfrm>
              <a:off x="6619218" y="5244246"/>
              <a:ext cx="261232" cy="279183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Tlax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64.3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CuadroTexto 1">
              <a:extLst>
                <a:ext uri="{FF2B5EF4-FFF2-40B4-BE49-F238E27FC236}">
                  <a16:creationId xmlns:a16="http://schemas.microsoft.com/office/drawing/2014/main" id="{1EE3CA48-A118-4A1C-891F-9A48AA2215C6}"/>
                </a:ext>
              </a:extLst>
            </p:cNvPr>
            <p:cNvSpPr txBox="1"/>
            <p:nvPr/>
          </p:nvSpPr>
          <p:spPr>
            <a:xfrm>
              <a:off x="6527901" y="5569292"/>
              <a:ext cx="367983" cy="34057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</a:t>
              </a:r>
            </a:p>
            <a:p>
              <a:pPr algn="ctr"/>
              <a:r>
                <a:rPr lang="es-MX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70.7</a:t>
              </a:r>
              <a:endPara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CuadroTexto 1">
              <a:extLst>
                <a:ext uri="{FF2B5EF4-FFF2-40B4-BE49-F238E27FC236}">
                  <a16:creationId xmlns:a16="http://schemas.microsoft.com/office/drawing/2014/main" id="{5A5D5FF2-7186-4114-9E04-638A789CDBD3}"/>
                </a:ext>
              </a:extLst>
            </p:cNvPr>
            <p:cNvSpPr txBox="1"/>
            <p:nvPr/>
          </p:nvSpPr>
          <p:spPr>
            <a:xfrm>
              <a:off x="4988679" y="4909199"/>
              <a:ext cx="307190" cy="316224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Gto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60.0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" name="CuadroTexto 1">
              <a:extLst>
                <a:ext uri="{FF2B5EF4-FFF2-40B4-BE49-F238E27FC236}">
                  <a16:creationId xmlns:a16="http://schemas.microsoft.com/office/drawing/2014/main" id="{2DEDA821-EEF9-4EB3-BA87-75EBFBA2DCAA}"/>
                </a:ext>
              </a:extLst>
            </p:cNvPr>
            <p:cNvSpPr txBox="1"/>
            <p:nvPr/>
          </p:nvSpPr>
          <p:spPr>
            <a:xfrm>
              <a:off x="4038525" y="4691754"/>
              <a:ext cx="312511" cy="32176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Nay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50.7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" name="CuadroTexto 1">
              <a:extLst>
                <a:ext uri="{FF2B5EF4-FFF2-40B4-BE49-F238E27FC236}">
                  <a16:creationId xmlns:a16="http://schemas.microsoft.com/office/drawing/2014/main" id="{1CCEBCA3-3A33-4AA2-A3AC-C364E68EACD3}"/>
                </a:ext>
              </a:extLst>
            </p:cNvPr>
            <p:cNvSpPr txBox="1"/>
            <p:nvPr/>
          </p:nvSpPr>
          <p:spPr>
            <a:xfrm>
              <a:off x="4326078" y="5098177"/>
              <a:ext cx="311544" cy="29213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Jal</a:t>
              </a:r>
            </a:p>
            <a:p>
              <a:pPr algn="ctr"/>
              <a:r>
                <a:rPr lang="es-MX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51.7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CuadroTexto 1">
              <a:extLst>
                <a:ext uri="{FF2B5EF4-FFF2-40B4-BE49-F238E27FC236}">
                  <a16:creationId xmlns:a16="http://schemas.microsoft.com/office/drawing/2014/main" id="{3AF71E5A-B5C5-4279-8E3B-F52ADDF12CC0}"/>
                </a:ext>
              </a:extLst>
            </p:cNvPr>
            <p:cNvSpPr txBox="1"/>
            <p:nvPr/>
          </p:nvSpPr>
          <p:spPr>
            <a:xfrm>
              <a:off x="4923694" y="5393993"/>
              <a:ext cx="281470" cy="289720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Mich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55.3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CuadroTexto 1">
              <a:extLst>
                <a:ext uri="{FF2B5EF4-FFF2-40B4-BE49-F238E27FC236}">
                  <a16:creationId xmlns:a16="http://schemas.microsoft.com/office/drawing/2014/main" id="{38769A33-EC34-405D-BC2F-A09782192C6D}"/>
                </a:ext>
              </a:extLst>
            </p:cNvPr>
            <p:cNvSpPr txBox="1"/>
            <p:nvPr/>
          </p:nvSpPr>
          <p:spPr>
            <a:xfrm>
              <a:off x="3350937" y="4535968"/>
              <a:ext cx="294216" cy="325782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Ags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56.6 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CuadroTexto 1">
              <a:extLst>
                <a:ext uri="{FF2B5EF4-FFF2-40B4-BE49-F238E27FC236}">
                  <a16:creationId xmlns:a16="http://schemas.microsoft.com/office/drawing/2014/main" id="{9791A709-8080-4E08-AF50-AAD725F8B825}"/>
                </a:ext>
              </a:extLst>
            </p:cNvPr>
            <p:cNvSpPr txBox="1"/>
            <p:nvPr/>
          </p:nvSpPr>
          <p:spPr>
            <a:xfrm>
              <a:off x="3614071" y="5301994"/>
              <a:ext cx="300982" cy="287461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Méx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58.6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CuadroTexto 1">
              <a:extLst>
                <a:ext uri="{FF2B5EF4-FFF2-40B4-BE49-F238E27FC236}">
                  <a16:creationId xmlns:a16="http://schemas.microsoft.com/office/drawing/2014/main" id="{37861276-08CD-451A-B70F-508531F7BCA9}"/>
                </a:ext>
              </a:extLst>
            </p:cNvPr>
            <p:cNvSpPr txBox="1"/>
            <p:nvPr/>
          </p:nvSpPr>
          <p:spPr>
            <a:xfrm>
              <a:off x="3870617" y="5711386"/>
              <a:ext cx="311302" cy="30240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44.3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CuadroTexto 1">
              <a:extLst>
                <a:ext uri="{FF2B5EF4-FFF2-40B4-BE49-F238E27FC236}">
                  <a16:creationId xmlns:a16="http://schemas.microsoft.com/office/drawing/2014/main" id="{40E27EA9-1E60-4E5F-8C09-2A276F19C5C8}"/>
                </a:ext>
              </a:extLst>
            </p:cNvPr>
            <p:cNvSpPr txBox="1"/>
            <p:nvPr/>
          </p:nvSpPr>
          <p:spPr>
            <a:xfrm>
              <a:off x="5554229" y="6503867"/>
              <a:ext cx="346697" cy="27853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CDMX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34.9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CuadroTexto 1">
              <a:extLst>
                <a:ext uri="{FF2B5EF4-FFF2-40B4-BE49-F238E27FC236}">
                  <a16:creationId xmlns:a16="http://schemas.microsoft.com/office/drawing/2014/main" id="{6BCA00B3-8725-4ECB-87D0-4127017C21F4}"/>
                </a:ext>
              </a:extLst>
            </p:cNvPr>
            <p:cNvSpPr txBox="1"/>
            <p:nvPr/>
          </p:nvSpPr>
          <p:spPr>
            <a:xfrm>
              <a:off x="5969904" y="6542422"/>
              <a:ext cx="319042" cy="288215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Pue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55.0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7" name="Conector recto 386">
              <a:extLst>
                <a:ext uri="{FF2B5EF4-FFF2-40B4-BE49-F238E27FC236}">
                  <a16:creationId xmlns:a16="http://schemas.microsoft.com/office/drawing/2014/main" id="{90FEE2EB-1902-40FA-9AD1-C5478AFF3096}"/>
                </a:ext>
              </a:extLst>
            </p:cNvPr>
            <p:cNvCxnSpPr/>
            <p:nvPr/>
          </p:nvCxnSpPr>
          <p:spPr>
            <a:xfrm>
              <a:off x="3627577" y="4719924"/>
              <a:ext cx="1190625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388" name="Conector recto 387">
              <a:extLst>
                <a:ext uri="{FF2B5EF4-FFF2-40B4-BE49-F238E27FC236}">
                  <a16:creationId xmlns:a16="http://schemas.microsoft.com/office/drawing/2014/main" id="{910D878A-5C7B-45B0-94CF-72E06FA5C6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9355" y="4998226"/>
              <a:ext cx="1001553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389" name="Conector recto 388">
              <a:extLst>
                <a:ext uri="{FF2B5EF4-FFF2-40B4-BE49-F238E27FC236}">
                  <a16:creationId xmlns:a16="http://schemas.microsoft.com/office/drawing/2014/main" id="{4A5D756C-E914-4C62-9C74-971268AFBC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6086" y="5377386"/>
              <a:ext cx="690218" cy="7890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390" name="Conector recto 389">
              <a:extLst>
                <a:ext uri="{FF2B5EF4-FFF2-40B4-BE49-F238E27FC236}">
                  <a16:creationId xmlns:a16="http://schemas.microsoft.com/office/drawing/2014/main" id="{A178E990-D7D0-4118-94B4-2E5FBB0E29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5053" y="5407007"/>
              <a:ext cx="1591363" cy="31098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391" name="Conector recto 390">
              <a:extLst>
                <a:ext uri="{FF2B5EF4-FFF2-40B4-BE49-F238E27FC236}">
                  <a16:creationId xmlns:a16="http://schemas.microsoft.com/office/drawing/2014/main" id="{26A3217F-154D-4657-A4B6-35D62D0B5158}"/>
                </a:ext>
              </a:extLst>
            </p:cNvPr>
            <p:cNvCxnSpPr>
              <a:cxnSpLocks/>
              <a:stCxn id="385" idx="0"/>
            </p:cNvCxnSpPr>
            <p:nvPr/>
          </p:nvCxnSpPr>
          <p:spPr>
            <a:xfrm flipH="1" flipV="1">
              <a:off x="5687286" y="5523891"/>
              <a:ext cx="40292" cy="97997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392" name="Conector recto 391">
              <a:extLst>
                <a:ext uri="{FF2B5EF4-FFF2-40B4-BE49-F238E27FC236}">
                  <a16:creationId xmlns:a16="http://schemas.microsoft.com/office/drawing/2014/main" id="{364CF83C-BAF0-428A-BB78-111B0B6965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8677" y="5621668"/>
              <a:ext cx="110940" cy="95522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393" name="Conector recto 392">
              <a:extLst>
                <a:ext uri="{FF2B5EF4-FFF2-40B4-BE49-F238E27FC236}">
                  <a16:creationId xmlns:a16="http://schemas.microsoft.com/office/drawing/2014/main" id="{F298E4D9-E2C6-4628-9292-E69E43DC03DC}"/>
                </a:ext>
              </a:extLst>
            </p:cNvPr>
            <p:cNvCxnSpPr>
              <a:cxnSpLocks/>
              <a:stCxn id="384" idx="3"/>
            </p:cNvCxnSpPr>
            <p:nvPr/>
          </p:nvCxnSpPr>
          <p:spPr>
            <a:xfrm flipV="1">
              <a:off x="4181919" y="5562634"/>
              <a:ext cx="238983" cy="29995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394" name="Conector recto 393">
              <a:extLst>
                <a:ext uri="{FF2B5EF4-FFF2-40B4-BE49-F238E27FC236}">
                  <a16:creationId xmlns:a16="http://schemas.microsoft.com/office/drawing/2014/main" id="{167A87A5-A823-444A-A0A4-4F7ED3A13A2B}"/>
                </a:ext>
              </a:extLst>
            </p:cNvPr>
            <p:cNvCxnSpPr>
              <a:cxnSpLocks/>
              <a:stCxn id="373" idx="3"/>
            </p:cNvCxnSpPr>
            <p:nvPr/>
          </p:nvCxnSpPr>
          <p:spPr>
            <a:xfrm flipV="1">
              <a:off x="4893803" y="5642796"/>
              <a:ext cx="751856" cy="71302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395" name="Conector recto 394">
              <a:extLst>
                <a:ext uri="{FF2B5EF4-FFF2-40B4-BE49-F238E27FC236}">
                  <a16:creationId xmlns:a16="http://schemas.microsoft.com/office/drawing/2014/main" id="{8B041C37-330C-4007-A8CB-C7837EC2FC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2287" y="5147163"/>
              <a:ext cx="1254828" cy="1481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grpSp>
          <p:nvGrpSpPr>
            <p:cNvPr id="396" name="Grupo 395">
              <a:extLst>
                <a:ext uri="{FF2B5EF4-FFF2-40B4-BE49-F238E27FC236}">
                  <a16:creationId xmlns:a16="http://schemas.microsoft.com/office/drawing/2014/main" id="{5781CED8-7D45-4D88-BE07-58F48477F4B7}"/>
                </a:ext>
              </a:extLst>
            </p:cNvPr>
            <p:cNvGrpSpPr/>
            <p:nvPr/>
          </p:nvGrpSpPr>
          <p:grpSpPr>
            <a:xfrm>
              <a:off x="6718887" y="3255684"/>
              <a:ext cx="1169734" cy="830245"/>
              <a:chOff x="6817093" y="549622"/>
              <a:chExt cx="1169734" cy="830245"/>
            </a:xfrm>
          </p:grpSpPr>
          <p:grpSp>
            <p:nvGrpSpPr>
              <p:cNvPr id="397" name="Grupo 396">
                <a:extLst>
                  <a:ext uri="{FF2B5EF4-FFF2-40B4-BE49-F238E27FC236}">
                    <a16:creationId xmlns:a16="http://schemas.microsoft.com/office/drawing/2014/main" id="{DD91BA9A-B92F-4B7F-8D72-2299919D0B17}"/>
                  </a:ext>
                </a:extLst>
              </p:cNvPr>
              <p:cNvGrpSpPr/>
              <p:nvPr/>
            </p:nvGrpSpPr>
            <p:grpSpPr>
              <a:xfrm>
                <a:off x="6818789" y="549622"/>
                <a:ext cx="1168037" cy="168770"/>
                <a:chOff x="6818789" y="549622"/>
                <a:chExt cx="1168037" cy="168770"/>
              </a:xfrm>
            </p:grpSpPr>
            <p:sp>
              <p:nvSpPr>
                <p:cNvPr id="407" name="Rectángulo: esquinas redondeadas 219">
                  <a:extLst>
                    <a:ext uri="{FF2B5EF4-FFF2-40B4-BE49-F238E27FC236}">
                      <a16:creationId xmlns:a16="http://schemas.microsoft.com/office/drawing/2014/main" id="{004FE6C4-46EE-44B1-916F-1E375A254128}"/>
                    </a:ext>
                  </a:extLst>
                </p:cNvPr>
                <p:cNvSpPr/>
                <p:nvPr/>
              </p:nvSpPr>
              <p:spPr>
                <a:xfrm>
                  <a:off x="6818789" y="569167"/>
                  <a:ext cx="158750" cy="149225"/>
                </a:xfrm>
                <a:prstGeom prst="roundRect">
                  <a:avLst/>
                </a:prstGeom>
                <a:solidFill>
                  <a:srgbClr val="514B9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8" name="CuadroTexto 1">
                  <a:extLst>
                    <a:ext uri="{FF2B5EF4-FFF2-40B4-BE49-F238E27FC236}">
                      <a16:creationId xmlns:a16="http://schemas.microsoft.com/office/drawing/2014/main" id="{83A11AF1-287B-41F9-9660-B51163C1DD85}"/>
                    </a:ext>
                  </a:extLst>
                </p:cNvPr>
                <p:cNvSpPr txBox="1"/>
                <p:nvPr/>
              </p:nvSpPr>
              <p:spPr>
                <a:xfrm>
                  <a:off x="7063932" y="549622"/>
                  <a:ext cx="922894" cy="152238"/>
                </a:xfrm>
                <a:prstGeom prst="rect">
                  <a:avLst/>
                </a:prstGeom>
              </p:spPr>
              <p:txBody>
                <a:bodyPr wrap="none" lIns="0" tIns="0" rIns="0" bIns="0" rtlCol="0" anchor="ctr" anchorCtr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[De </a:t>
                  </a:r>
                  <a:r>
                    <a:rPr kumimoji="0" lang="es-MX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64.3 </a:t>
                  </a:r>
                  <a:r>
                    <a:rPr kumimoji="0" lang="es-MX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 </a:t>
                  </a:r>
                  <a:r>
                    <a:rPr kumimoji="0" lang="es-MX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76.0]</a:t>
                  </a:r>
                  <a:endParaRPr kumimoji="0" lang="es-MX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8" name="Grupo 397">
                <a:extLst>
                  <a:ext uri="{FF2B5EF4-FFF2-40B4-BE49-F238E27FC236}">
                    <a16:creationId xmlns:a16="http://schemas.microsoft.com/office/drawing/2014/main" id="{F74FF550-EF2E-4A49-AF16-4008A7CD968A}"/>
                  </a:ext>
                </a:extLst>
              </p:cNvPr>
              <p:cNvGrpSpPr/>
              <p:nvPr/>
            </p:nvGrpSpPr>
            <p:grpSpPr>
              <a:xfrm>
                <a:off x="6817094" y="774430"/>
                <a:ext cx="1169732" cy="153983"/>
                <a:chOff x="6817094" y="774629"/>
                <a:chExt cx="1169732" cy="153983"/>
              </a:xfrm>
            </p:grpSpPr>
            <p:sp>
              <p:nvSpPr>
                <p:cNvPr id="405" name="Rectángulo: esquinas redondeadas 217">
                  <a:extLst>
                    <a:ext uri="{FF2B5EF4-FFF2-40B4-BE49-F238E27FC236}">
                      <a16:creationId xmlns:a16="http://schemas.microsoft.com/office/drawing/2014/main" id="{3B9030ED-BE17-4DDC-B223-135D2D9F3C25}"/>
                    </a:ext>
                  </a:extLst>
                </p:cNvPr>
                <p:cNvSpPr/>
                <p:nvPr/>
              </p:nvSpPr>
              <p:spPr>
                <a:xfrm>
                  <a:off x="6817094" y="779387"/>
                  <a:ext cx="158750" cy="149225"/>
                </a:xfrm>
                <a:prstGeom prst="roundRect">
                  <a:avLst/>
                </a:prstGeom>
                <a:solidFill>
                  <a:srgbClr val="00B0B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6" name="CuadroTexto 1">
                  <a:extLst>
                    <a:ext uri="{FF2B5EF4-FFF2-40B4-BE49-F238E27FC236}">
                      <a16:creationId xmlns:a16="http://schemas.microsoft.com/office/drawing/2014/main" id="{6A52A707-120E-4BF0-B429-DE89DB339E09}"/>
                    </a:ext>
                  </a:extLst>
                </p:cNvPr>
                <p:cNvSpPr txBox="1"/>
                <p:nvPr/>
              </p:nvSpPr>
              <p:spPr>
                <a:xfrm>
                  <a:off x="7063932" y="774629"/>
                  <a:ext cx="922894" cy="152238"/>
                </a:xfrm>
                <a:prstGeom prst="rect">
                  <a:avLst/>
                </a:prstGeom>
              </p:spPr>
              <p:txBody>
                <a:bodyPr wrap="none" lIns="0" tIns="0" rIns="0" bIns="0" rtlCol="0" anchor="ctr" anchorCtr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[De </a:t>
                  </a:r>
                  <a:r>
                    <a:rPr kumimoji="0" lang="es-MX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55.7 </a:t>
                  </a:r>
                  <a:r>
                    <a:rPr kumimoji="0" lang="es-MX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 </a:t>
                  </a:r>
                  <a:r>
                    <a:rPr kumimoji="0" lang="es-MX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64.2]</a:t>
                  </a:r>
                  <a:endParaRPr kumimoji="0" lang="es-MX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9" name="Grupo 398">
                <a:extLst>
                  <a:ext uri="{FF2B5EF4-FFF2-40B4-BE49-F238E27FC236}">
                    <a16:creationId xmlns:a16="http://schemas.microsoft.com/office/drawing/2014/main" id="{EACFB71C-F71B-4973-AB27-1A2CE4FA8201}"/>
                  </a:ext>
                </a:extLst>
              </p:cNvPr>
              <p:cNvGrpSpPr/>
              <p:nvPr/>
            </p:nvGrpSpPr>
            <p:grpSpPr>
              <a:xfrm>
                <a:off x="6817094" y="994475"/>
                <a:ext cx="1169733" cy="385392"/>
                <a:chOff x="6817094" y="997165"/>
                <a:chExt cx="1169733" cy="385392"/>
              </a:xfrm>
            </p:grpSpPr>
            <p:sp>
              <p:nvSpPr>
                <p:cNvPr id="403" name="Rectángulo: esquinas redondeadas 215">
                  <a:extLst>
                    <a:ext uri="{FF2B5EF4-FFF2-40B4-BE49-F238E27FC236}">
                      <a16:creationId xmlns:a16="http://schemas.microsoft.com/office/drawing/2014/main" id="{7C2343C4-E90B-4B2D-AD33-A5B1526E010A}"/>
                    </a:ext>
                  </a:extLst>
                </p:cNvPr>
                <p:cNvSpPr/>
                <p:nvPr/>
              </p:nvSpPr>
              <p:spPr>
                <a:xfrm>
                  <a:off x="6817094" y="1233332"/>
                  <a:ext cx="158750" cy="149225"/>
                </a:xfrm>
                <a:prstGeom prst="roundRect">
                  <a:avLst/>
                </a:prstGeom>
                <a:solidFill>
                  <a:srgbClr val="8EBF2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4" name="CuadroTexto 1">
                  <a:extLst>
                    <a:ext uri="{FF2B5EF4-FFF2-40B4-BE49-F238E27FC236}">
                      <a16:creationId xmlns:a16="http://schemas.microsoft.com/office/drawing/2014/main" id="{6FD89651-D916-4220-BB9E-C464DFDD7740}"/>
                    </a:ext>
                  </a:extLst>
                </p:cNvPr>
                <p:cNvSpPr txBox="1"/>
                <p:nvPr/>
              </p:nvSpPr>
              <p:spPr>
                <a:xfrm>
                  <a:off x="7063933" y="997165"/>
                  <a:ext cx="922894" cy="152238"/>
                </a:xfrm>
                <a:prstGeom prst="rect">
                  <a:avLst/>
                </a:prstGeom>
              </p:spPr>
              <p:txBody>
                <a:bodyPr wrap="none" lIns="0" tIns="0" rIns="0" bIns="0" rtlCol="0" anchor="ctr" anchorCtr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[De </a:t>
                  </a:r>
                  <a:r>
                    <a:rPr kumimoji="0" lang="es-MX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49.3 </a:t>
                  </a:r>
                  <a:r>
                    <a:rPr kumimoji="0" lang="es-MX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 </a:t>
                  </a:r>
                  <a:r>
                    <a:rPr kumimoji="0" lang="es-MX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55.6]</a:t>
                  </a:r>
                  <a:endParaRPr kumimoji="0" lang="es-MX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0" name="Grupo 399">
                <a:extLst>
                  <a:ext uri="{FF2B5EF4-FFF2-40B4-BE49-F238E27FC236}">
                    <a16:creationId xmlns:a16="http://schemas.microsoft.com/office/drawing/2014/main" id="{47E42690-3B37-4532-9021-C668CE10FC15}"/>
                  </a:ext>
                </a:extLst>
              </p:cNvPr>
              <p:cNvGrpSpPr/>
              <p:nvPr/>
            </p:nvGrpSpPr>
            <p:grpSpPr>
              <a:xfrm>
                <a:off x="6817093" y="995981"/>
                <a:ext cx="1169733" cy="375538"/>
                <a:chOff x="6817093" y="995981"/>
                <a:chExt cx="1169733" cy="375538"/>
              </a:xfrm>
            </p:grpSpPr>
            <p:sp>
              <p:nvSpPr>
                <p:cNvPr id="401" name="Rectángulo: esquinas redondeadas 213">
                  <a:extLst>
                    <a:ext uri="{FF2B5EF4-FFF2-40B4-BE49-F238E27FC236}">
                      <a16:creationId xmlns:a16="http://schemas.microsoft.com/office/drawing/2014/main" id="{F0C9FD76-5AC9-47B3-9A2B-4FF63F35044E}"/>
                    </a:ext>
                  </a:extLst>
                </p:cNvPr>
                <p:cNvSpPr/>
                <p:nvPr/>
              </p:nvSpPr>
              <p:spPr>
                <a:xfrm>
                  <a:off x="6817093" y="995981"/>
                  <a:ext cx="158750" cy="149225"/>
                </a:xfrm>
                <a:prstGeom prst="roundRect">
                  <a:avLst/>
                </a:prstGeom>
                <a:solidFill>
                  <a:srgbClr val="F8AB1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2" name="CuadroTexto 1">
                  <a:extLst>
                    <a:ext uri="{FF2B5EF4-FFF2-40B4-BE49-F238E27FC236}">
                      <a16:creationId xmlns:a16="http://schemas.microsoft.com/office/drawing/2014/main" id="{FB8A9AB4-229C-4492-BB1E-FF51CBCB5BBE}"/>
                    </a:ext>
                  </a:extLst>
                </p:cNvPr>
                <p:cNvSpPr txBox="1"/>
                <p:nvPr/>
              </p:nvSpPr>
              <p:spPr>
                <a:xfrm>
                  <a:off x="7063932" y="1219281"/>
                  <a:ext cx="922894" cy="152238"/>
                </a:xfrm>
                <a:prstGeom prst="rect">
                  <a:avLst/>
                </a:prstGeom>
              </p:spPr>
              <p:txBody>
                <a:bodyPr wrap="none" lIns="0" tIns="0" rIns="0" bIns="0" rtlCol="0" anchor="ctr" anchorCtr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[De </a:t>
                  </a:r>
                  <a:r>
                    <a:rPr kumimoji="0" lang="es-MX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34.9 </a:t>
                  </a:r>
                  <a:r>
                    <a:rPr kumimoji="0" lang="es-MX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 </a:t>
                  </a:r>
                  <a:r>
                    <a:rPr kumimoji="0" lang="es-MX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49.2]</a:t>
                  </a:r>
                  <a:endParaRPr kumimoji="0" lang="es-MX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09" name="Redondear rectángulo de esquina del mismo lado 408"/>
          <p:cNvSpPr/>
          <p:nvPr/>
        </p:nvSpPr>
        <p:spPr>
          <a:xfrm rot="16200000">
            <a:off x="8280799" y="1925652"/>
            <a:ext cx="447173" cy="447173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0" name="CuadroTexto 409"/>
          <p:cNvSpPr txBox="1"/>
          <p:nvPr/>
        </p:nvSpPr>
        <p:spPr>
          <a:xfrm>
            <a:off x="8314690" y="1909207"/>
            <a:ext cx="379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MX" sz="28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1" name="Conector recto 410"/>
          <p:cNvCxnSpPr/>
          <p:nvPr/>
        </p:nvCxnSpPr>
        <p:spPr>
          <a:xfrm>
            <a:off x="8766232" y="3900364"/>
            <a:ext cx="272323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Conector recto 411"/>
          <p:cNvCxnSpPr/>
          <p:nvPr/>
        </p:nvCxnSpPr>
        <p:spPr>
          <a:xfrm>
            <a:off x="8727972" y="1935177"/>
            <a:ext cx="272323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2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ortar rectángulo de esquina sencilla 39"/>
          <p:cNvSpPr/>
          <p:nvPr/>
        </p:nvSpPr>
        <p:spPr>
          <a:xfrm rot="10800000" flipH="1">
            <a:off x="960076" y="1101952"/>
            <a:ext cx="10451995" cy="486030"/>
          </a:xfrm>
          <a:prstGeom prst="snip1Rect">
            <a:avLst/>
          </a:prstGeom>
          <a:pattFill prst="pct25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1" name="Grupo 40"/>
          <p:cNvGrpSpPr/>
          <p:nvPr/>
        </p:nvGrpSpPr>
        <p:grpSpPr>
          <a:xfrm>
            <a:off x="734554" y="1097384"/>
            <a:ext cx="227783" cy="235598"/>
            <a:chOff x="446278" y="2339420"/>
            <a:chExt cx="225520" cy="235598"/>
          </a:xfrm>
        </p:grpSpPr>
        <p:sp>
          <p:nvSpPr>
            <p:cNvPr id="42" name="Redondear rectángulo de esquina del mismo lado 41"/>
            <p:cNvSpPr/>
            <p:nvPr/>
          </p:nvSpPr>
          <p:spPr>
            <a:xfrm rot="16200000">
              <a:off x="446278" y="2349498"/>
              <a:ext cx="225520" cy="225520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465175" y="2339420"/>
              <a:ext cx="187727" cy="23559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2" algn="ctr">
                <a:buClr>
                  <a:srgbClr val="FFC000"/>
                </a:buClr>
                <a:buSzPct val="80000"/>
              </a:pPr>
              <a:r>
                <a:rPr lang="es-MX" sz="14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0B984DE-F426-47F9-ACFB-2AA30423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Prejuicios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95617" y="6118648"/>
            <a:ext cx="3905802" cy="685562"/>
          </a:xfrm>
        </p:spPr>
        <p:txBody>
          <a:bodyPr/>
          <a:lstStyle/>
          <a:p>
            <a:r>
              <a:rPr lang="es-MX" baseline="30000" dirty="0" smtClean="0"/>
              <a:t>1 </a:t>
            </a:r>
            <a:r>
              <a:rPr lang="es-MX" i="1" dirty="0" smtClean="0"/>
              <a:t>Prohibido discriminar</a:t>
            </a:r>
            <a:r>
              <a:rPr lang="es-MX" dirty="0" smtClean="0"/>
              <a:t>. CONAPRED, segunda edición, 2008.</a:t>
            </a:r>
          </a:p>
          <a:p>
            <a:r>
              <a:rPr lang="es-MX" baseline="30000" dirty="0" smtClean="0"/>
              <a:t>2</a:t>
            </a:r>
            <a:r>
              <a:rPr lang="es-MX" dirty="0" smtClean="0"/>
              <a:t> Las frases se retomaron de experiencias nacionales e internacionales adaptadas y con la aprobación de CONAPRED.</a:t>
            </a:r>
            <a:r>
              <a:rPr lang="es-MX" dirty="0"/>
              <a:t> </a:t>
            </a:r>
            <a:endParaRPr lang="es-MX" dirty="0" smtClean="0"/>
          </a:p>
          <a:p>
            <a:r>
              <a:rPr lang="es-MX" dirty="0" smtClean="0"/>
              <a:t>Fuente</a:t>
            </a:r>
            <a:r>
              <a:rPr lang="es-MX" dirty="0"/>
              <a:t>: INEGI. Encuesta Nacional sobre Discriminación 2017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BA36BFC-4851-4D1B-9BDB-B4218FFE07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5617" y="1672820"/>
            <a:ext cx="10886784" cy="376238"/>
          </a:xfrm>
        </p:spPr>
        <p:txBody>
          <a:bodyPr/>
          <a:lstStyle/>
          <a:p>
            <a:pPr algn="ctr"/>
            <a:r>
              <a:rPr lang="es-MX" sz="1600" b="1" dirty="0"/>
              <a:t>Porcentaje </a:t>
            </a:r>
            <a:r>
              <a:rPr lang="es-MX" sz="1600" dirty="0"/>
              <a:t>de la población de 18 años y más </a:t>
            </a:r>
            <a:r>
              <a:rPr lang="es-MX" sz="1600" b="1" dirty="0" smtClean="0"/>
              <a:t>que </a:t>
            </a:r>
            <a:r>
              <a:rPr lang="es-MX" sz="1600" b="1" dirty="0"/>
              <a:t>está de acuerdo con distintas frases de prejuicio, según </a:t>
            </a:r>
            <a:r>
              <a:rPr lang="es-MX" sz="1600" b="1" dirty="0" smtClean="0"/>
              <a:t>sexo </a:t>
            </a:r>
            <a:r>
              <a:rPr lang="es-MX" sz="1600" b="1" baseline="30000" dirty="0" smtClean="0"/>
              <a:t>2</a:t>
            </a:r>
            <a:endParaRPr lang="es-MX" sz="1600" b="1" baseline="30000" dirty="0"/>
          </a:p>
          <a:p>
            <a:endParaRPr lang="es-MX" sz="1600" b="1" dirty="0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960078" y="1089025"/>
            <a:ext cx="10532676" cy="50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MX" sz="1400" dirty="0" smtClean="0"/>
              <a:t>Es una </a:t>
            </a:r>
            <a:r>
              <a:rPr lang="es-MX" sz="1400" b="1" dirty="0" smtClean="0"/>
              <a:t>predisposición irracional </a:t>
            </a:r>
            <a:r>
              <a:rPr lang="es-MX" sz="1400" dirty="0" smtClean="0"/>
              <a:t>a adoptar comportamientos negativos hacia un grupo y sus miembros, basados en una generalización errónea y rígida acerca de ellos, que conducen a los individuos a proferir juicios sin un sustento válido.</a:t>
            </a:r>
            <a:r>
              <a:rPr lang="es-MX" sz="1400" baseline="30000" dirty="0" smtClean="0"/>
              <a:t>1</a:t>
            </a:r>
            <a:endParaRPr lang="es-MX" sz="1600" baseline="300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1312815" y="5771470"/>
            <a:ext cx="5748132" cy="3471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Algunas mujeres que son violadas es porque provocan a los hombres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697472" y="5323016"/>
            <a:ext cx="6363473" cy="347178"/>
          </a:xfrm>
          <a:prstGeom prst="roundRect">
            <a:avLst/>
          </a:prstGeom>
          <a:ln>
            <a:solidFill>
              <a:srgbClr val="F578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Las mujeres deben ayudar en los quehaceres del hogar más que los hombres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7060933" y="5394222"/>
            <a:ext cx="292001" cy="244996"/>
          </a:xfrm>
          <a:prstGeom prst="rightArrow">
            <a:avLst/>
          </a:prstGeom>
          <a:solidFill>
            <a:srgbClr val="F57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redondeado 18"/>
          <p:cNvSpPr/>
          <p:nvPr/>
        </p:nvSpPr>
        <p:spPr>
          <a:xfrm>
            <a:off x="2575566" y="3056380"/>
            <a:ext cx="4485389" cy="3471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Los pobres se esfuerzan poco por salir de su pobreza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7060956" y="3127586"/>
            <a:ext cx="291988" cy="20476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6"/>
          <p:cNvSpPr/>
          <p:nvPr/>
        </p:nvSpPr>
        <p:spPr>
          <a:xfrm>
            <a:off x="2045284" y="3492997"/>
            <a:ext cx="5015671" cy="347178"/>
          </a:xfrm>
          <a:prstGeom prst="roundRect">
            <a:avLst/>
          </a:prstGeom>
          <a:ln>
            <a:solidFill>
              <a:srgbClr val="F578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Convivir con personas con SIDA o VIH siempre es un riesgo</a:t>
            </a:r>
          </a:p>
        </p:txBody>
      </p:sp>
      <p:sp>
        <p:nvSpPr>
          <p:cNvPr id="28" name="Flecha derecha 27"/>
          <p:cNvSpPr/>
          <p:nvPr/>
        </p:nvSpPr>
        <p:spPr>
          <a:xfrm>
            <a:off x="7060953" y="3564203"/>
            <a:ext cx="291991" cy="243364"/>
          </a:xfrm>
          <a:prstGeom prst="rightArrow">
            <a:avLst/>
          </a:prstGeom>
          <a:solidFill>
            <a:srgbClr val="F57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/>
          <p:cNvSpPr/>
          <p:nvPr/>
        </p:nvSpPr>
        <p:spPr>
          <a:xfrm>
            <a:off x="1754707" y="4413368"/>
            <a:ext cx="5306246" cy="347178"/>
          </a:xfrm>
          <a:prstGeom prst="roundRect">
            <a:avLst/>
          </a:prstGeom>
          <a:ln>
            <a:solidFill>
              <a:srgbClr val="F578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Las personas con discapacidad son de poca ayuda en el trabajo</a:t>
            </a:r>
          </a:p>
        </p:txBody>
      </p:sp>
      <p:sp>
        <p:nvSpPr>
          <p:cNvPr id="30" name="Flecha derecha 29"/>
          <p:cNvSpPr/>
          <p:nvPr/>
        </p:nvSpPr>
        <p:spPr>
          <a:xfrm>
            <a:off x="7060949" y="4484574"/>
            <a:ext cx="291993" cy="249020"/>
          </a:xfrm>
          <a:prstGeom prst="rightArrow">
            <a:avLst/>
          </a:prstGeom>
          <a:solidFill>
            <a:srgbClr val="F57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redondeado 30"/>
          <p:cNvSpPr/>
          <p:nvPr/>
        </p:nvSpPr>
        <p:spPr>
          <a:xfrm>
            <a:off x="697472" y="2581830"/>
            <a:ext cx="6363485" cy="347178"/>
          </a:xfrm>
          <a:prstGeom prst="roundRect">
            <a:avLst/>
          </a:prstGeom>
          <a:ln>
            <a:solidFill>
              <a:srgbClr val="F57833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Mientras más religiones se permitan en el país, habrá más conflictos sociales</a:t>
            </a:r>
          </a:p>
        </p:txBody>
      </p:sp>
      <p:sp>
        <p:nvSpPr>
          <p:cNvPr id="32" name="Flecha derecha 31"/>
          <p:cNvSpPr/>
          <p:nvPr/>
        </p:nvSpPr>
        <p:spPr>
          <a:xfrm>
            <a:off x="7060957" y="2653036"/>
            <a:ext cx="291987" cy="237556"/>
          </a:xfrm>
          <a:prstGeom prst="rightArrow">
            <a:avLst/>
          </a:prstGeom>
          <a:solidFill>
            <a:srgbClr val="F5783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redondeado 32"/>
          <p:cNvSpPr/>
          <p:nvPr/>
        </p:nvSpPr>
        <p:spPr>
          <a:xfrm>
            <a:off x="2061759" y="3957862"/>
            <a:ext cx="4999196" cy="3471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fontAlgn="b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pobreza de las personas indígenas se debe a su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echa derecha 33"/>
          <p:cNvSpPr/>
          <p:nvPr/>
        </p:nvSpPr>
        <p:spPr>
          <a:xfrm>
            <a:off x="7060956" y="4029068"/>
            <a:ext cx="291988" cy="20476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redondeado 34"/>
          <p:cNvSpPr/>
          <p:nvPr/>
        </p:nvSpPr>
        <p:spPr>
          <a:xfrm>
            <a:off x="1129942" y="4862857"/>
            <a:ext cx="5931011" cy="3471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Cuando hay desempleo, debe negarse el trabajo a personas extranjeras</a:t>
            </a:r>
          </a:p>
        </p:txBody>
      </p:sp>
      <p:sp>
        <p:nvSpPr>
          <p:cNvPr id="36" name="Flecha derecha 35"/>
          <p:cNvSpPr/>
          <p:nvPr/>
        </p:nvSpPr>
        <p:spPr>
          <a:xfrm>
            <a:off x="7060945" y="4934063"/>
            <a:ext cx="291997" cy="22791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redondeado 36"/>
          <p:cNvSpPr/>
          <p:nvPr/>
        </p:nvSpPr>
        <p:spPr>
          <a:xfrm>
            <a:off x="2808446" y="2119807"/>
            <a:ext cx="4252510" cy="3471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La mayoría de las y los jóvenes son irresponsables</a:t>
            </a:r>
          </a:p>
        </p:txBody>
      </p:sp>
      <p:sp>
        <p:nvSpPr>
          <p:cNvPr id="38" name="Flecha derecha 37"/>
          <p:cNvSpPr/>
          <p:nvPr/>
        </p:nvSpPr>
        <p:spPr>
          <a:xfrm>
            <a:off x="7060957" y="2191013"/>
            <a:ext cx="291988" cy="20476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Flecha derecha 44"/>
          <p:cNvSpPr/>
          <p:nvPr/>
        </p:nvSpPr>
        <p:spPr>
          <a:xfrm>
            <a:off x="7060946" y="5842676"/>
            <a:ext cx="291988" cy="20476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9" name="Gráfico 38">
            <a:extLst>
              <a:ext uri="{FF2B5EF4-FFF2-40B4-BE49-F238E27FC236}">
                <a16:creationId xmlns:a16="http://schemas.microsoft.com/office/drawing/2014/main" id="{E4F66A66-F732-4A49-9613-35F62CAD30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034159"/>
              </p:ext>
            </p:extLst>
          </p:nvPr>
        </p:nvGraphicFramePr>
        <p:xfrm>
          <a:off x="7263284" y="2049058"/>
          <a:ext cx="4148787" cy="412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7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57B10-9A2E-4604-9055-C509A59D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927" y="333375"/>
            <a:ext cx="9890373" cy="755650"/>
          </a:xfrm>
        </p:spPr>
        <p:txBody>
          <a:bodyPr/>
          <a:lstStyle/>
          <a:p>
            <a:r>
              <a:rPr lang="es-MX" dirty="0"/>
              <a:t>Prejuicios</a:t>
            </a:r>
          </a:p>
        </p:txBody>
      </p:sp>
      <p:sp>
        <p:nvSpPr>
          <p:cNvPr id="170" name="CuadroTexto 1">
            <a:extLst>
              <a:ext uri="{FF2B5EF4-FFF2-40B4-BE49-F238E27FC236}">
                <a16:creationId xmlns:a16="http://schemas.microsoft.com/office/drawing/2014/main" id="{0163AD9B-55E3-4B35-83AC-51B244B18C70}"/>
              </a:ext>
            </a:extLst>
          </p:cNvPr>
          <p:cNvSpPr txBox="1"/>
          <p:nvPr/>
        </p:nvSpPr>
        <p:spPr>
          <a:xfrm>
            <a:off x="843693" y="5507840"/>
            <a:ext cx="3583215" cy="335386"/>
          </a:xfrm>
          <a:prstGeom prst="rect">
            <a:avLst/>
          </a:prstGeom>
        </p:spPr>
        <p:txBody>
          <a:bodyPr wrap="none" lIns="0" tIns="0" rIns="0" bIns="0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UNIDOS MEXICANOS</a:t>
            </a:r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21.8</a:t>
            </a:r>
            <a:endParaRPr lang="es-MX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CuadroTexto 197"/>
          <p:cNvSpPr txBox="1"/>
          <p:nvPr/>
        </p:nvSpPr>
        <p:spPr>
          <a:xfrm>
            <a:off x="8732647" y="1935366"/>
            <a:ext cx="272872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Entidades con porcentajes más altos:</a:t>
            </a:r>
          </a:p>
          <a:p>
            <a:endParaRPr lang="es-MX" sz="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Chiapas</a:t>
            </a:r>
          </a:p>
          <a:p>
            <a:pPr algn="ctr"/>
            <a:r>
              <a:rPr lang="es-MX" sz="160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Michoacán</a:t>
            </a:r>
          </a:p>
          <a:p>
            <a:pPr algn="ctr"/>
            <a:r>
              <a:rPr lang="es-MX" sz="160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Campeche</a:t>
            </a:r>
          </a:p>
          <a:p>
            <a:pPr algn="ctr"/>
            <a:r>
              <a:rPr lang="es-MX" sz="160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Tabasco</a:t>
            </a:r>
            <a:endParaRPr lang="es-MX" sz="1600" dirty="0">
              <a:ln w="0"/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CuadroTexto 220"/>
          <p:cNvSpPr txBox="1"/>
          <p:nvPr/>
        </p:nvSpPr>
        <p:spPr>
          <a:xfrm>
            <a:off x="731402" y="5950608"/>
            <a:ext cx="34363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baseline="30000" dirty="0"/>
              <a:t>2</a:t>
            </a:r>
            <a:r>
              <a:rPr lang="es-MX" sz="900" dirty="0"/>
              <a:t> Las frases se retomaron de experiencias nacionales e internacionales adaptadas y con la aprobación de CONAPRED. </a:t>
            </a:r>
            <a:endParaRPr lang="es-MX" sz="900" dirty="0" smtClean="0"/>
          </a:p>
          <a:p>
            <a:pPr algn="just"/>
            <a:r>
              <a:rPr lang="es-MX" sz="900" dirty="0"/>
              <a:t>Fuente: INEGI. Encuesta Nacional sobre Discriminación 2017.</a:t>
            </a:r>
          </a:p>
        </p:txBody>
      </p:sp>
      <p:sp>
        <p:nvSpPr>
          <p:cNvPr id="224" name="Redondear rectángulo de esquina del mismo lado 223"/>
          <p:cNvSpPr/>
          <p:nvPr/>
        </p:nvSpPr>
        <p:spPr>
          <a:xfrm rot="16200000">
            <a:off x="8280799" y="1925652"/>
            <a:ext cx="447173" cy="447173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5" name="CuadroTexto 224"/>
          <p:cNvSpPr txBox="1"/>
          <p:nvPr/>
        </p:nvSpPr>
        <p:spPr>
          <a:xfrm>
            <a:off x="8314690" y="1909207"/>
            <a:ext cx="379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MX" sz="28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6" name="Conector recto 225"/>
          <p:cNvCxnSpPr/>
          <p:nvPr/>
        </p:nvCxnSpPr>
        <p:spPr>
          <a:xfrm>
            <a:off x="8727972" y="1935177"/>
            <a:ext cx="272323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ector recto 226"/>
          <p:cNvCxnSpPr/>
          <p:nvPr/>
        </p:nvCxnSpPr>
        <p:spPr>
          <a:xfrm>
            <a:off x="8738140" y="3637519"/>
            <a:ext cx="272323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8" name="Grupo 227"/>
          <p:cNvGrpSpPr/>
          <p:nvPr/>
        </p:nvGrpSpPr>
        <p:grpSpPr>
          <a:xfrm>
            <a:off x="914680" y="1216577"/>
            <a:ext cx="7457987" cy="4917818"/>
            <a:chOff x="1276530" y="1493259"/>
            <a:chExt cx="7496110" cy="5234479"/>
          </a:xfrm>
        </p:grpSpPr>
        <p:sp>
          <p:nvSpPr>
            <p:cNvPr id="229" name="Freeform 405" descr="Papel carta">
              <a:extLst>
                <a:ext uri="{FF2B5EF4-FFF2-40B4-BE49-F238E27FC236}">
                  <a16:creationId xmlns:a16="http://schemas.microsoft.com/office/drawing/2014/main" id="{D90B3349-C55E-4419-9F69-47AD0D5A9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8527" y="4926301"/>
              <a:ext cx="593910" cy="804588"/>
            </a:xfrm>
            <a:custGeom>
              <a:avLst/>
              <a:gdLst>
                <a:gd name="T0" fmla="*/ 115 w 296"/>
                <a:gd name="T1" fmla="*/ 104 h 401"/>
                <a:gd name="T2" fmla="*/ 99 w 296"/>
                <a:gd name="T3" fmla="*/ 76 h 401"/>
                <a:gd name="T4" fmla="*/ 119 w 296"/>
                <a:gd name="T5" fmla="*/ 68 h 401"/>
                <a:gd name="T6" fmla="*/ 142 w 296"/>
                <a:gd name="T7" fmla="*/ 39 h 401"/>
                <a:gd name="T8" fmla="*/ 153 w 296"/>
                <a:gd name="T9" fmla="*/ 9 h 401"/>
                <a:gd name="T10" fmla="*/ 171 w 296"/>
                <a:gd name="T11" fmla="*/ 23 h 401"/>
                <a:gd name="T12" fmla="*/ 197 w 296"/>
                <a:gd name="T13" fmla="*/ 42 h 401"/>
                <a:gd name="T14" fmla="*/ 174 w 296"/>
                <a:gd name="T15" fmla="*/ 53 h 401"/>
                <a:gd name="T16" fmla="*/ 170 w 296"/>
                <a:gd name="T17" fmla="*/ 86 h 401"/>
                <a:gd name="T18" fmla="*/ 187 w 296"/>
                <a:gd name="T19" fmla="*/ 102 h 401"/>
                <a:gd name="T20" fmla="*/ 202 w 296"/>
                <a:gd name="T21" fmla="*/ 99 h 401"/>
                <a:gd name="T22" fmla="*/ 219 w 296"/>
                <a:gd name="T23" fmla="*/ 88 h 401"/>
                <a:gd name="T24" fmla="*/ 248 w 296"/>
                <a:gd name="T25" fmla="*/ 105 h 401"/>
                <a:gd name="T26" fmla="*/ 236 w 296"/>
                <a:gd name="T27" fmla="*/ 122 h 401"/>
                <a:gd name="T28" fmla="*/ 217 w 296"/>
                <a:gd name="T29" fmla="*/ 164 h 401"/>
                <a:gd name="T30" fmla="*/ 214 w 296"/>
                <a:gd name="T31" fmla="*/ 182 h 401"/>
                <a:gd name="T32" fmla="*/ 226 w 296"/>
                <a:gd name="T33" fmla="*/ 202 h 401"/>
                <a:gd name="T34" fmla="*/ 252 w 296"/>
                <a:gd name="T35" fmla="*/ 209 h 401"/>
                <a:gd name="T36" fmla="*/ 262 w 296"/>
                <a:gd name="T37" fmla="*/ 218 h 401"/>
                <a:gd name="T38" fmla="*/ 242 w 296"/>
                <a:gd name="T39" fmla="*/ 228 h 401"/>
                <a:gd name="T40" fmla="*/ 228 w 296"/>
                <a:gd name="T41" fmla="*/ 235 h 401"/>
                <a:gd name="T42" fmla="*/ 228 w 296"/>
                <a:gd name="T43" fmla="*/ 259 h 401"/>
                <a:gd name="T44" fmla="*/ 215 w 296"/>
                <a:gd name="T45" fmla="*/ 289 h 401"/>
                <a:gd name="T46" fmla="*/ 241 w 296"/>
                <a:gd name="T47" fmla="*/ 297 h 401"/>
                <a:gd name="T48" fmla="*/ 248 w 296"/>
                <a:gd name="T49" fmla="*/ 321 h 401"/>
                <a:gd name="T50" fmla="*/ 273 w 296"/>
                <a:gd name="T51" fmla="*/ 315 h 401"/>
                <a:gd name="T52" fmla="*/ 294 w 296"/>
                <a:gd name="T53" fmla="*/ 331 h 401"/>
                <a:gd name="T54" fmla="*/ 256 w 296"/>
                <a:gd name="T55" fmla="*/ 361 h 401"/>
                <a:gd name="T56" fmla="*/ 222 w 296"/>
                <a:gd name="T57" fmla="*/ 367 h 401"/>
                <a:gd name="T58" fmla="*/ 203 w 296"/>
                <a:gd name="T59" fmla="*/ 382 h 401"/>
                <a:gd name="T60" fmla="*/ 189 w 296"/>
                <a:gd name="T61" fmla="*/ 365 h 401"/>
                <a:gd name="T62" fmla="*/ 176 w 296"/>
                <a:gd name="T63" fmla="*/ 338 h 401"/>
                <a:gd name="T64" fmla="*/ 151 w 296"/>
                <a:gd name="T65" fmla="*/ 367 h 401"/>
                <a:gd name="T66" fmla="*/ 148 w 296"/>
                <a:gd name="T67" fmla="*/ 390 h 401"/>
                <a:gd name="T68" fmla="*/ 119 w 296"/>
                <a:gd name="T69" fmla="*/ 382 h 401"/>
                <a:gd name="T70" fmla="*/ 98 w 296"/>
                <a:gd name="T71" fmla="*/ 395 h 401"/>
                <a:gd name="T72" fmla="*/ 85 w 296"/>
                <a:gd name="T73" fmla="*/ 395 h 401"/>
                <a:gd name="T74" fmla="*/ 33 w 296"/>
                <a:gd name="T75" fmla="*/ 367 h 401"/>
                <a:gd name="T76" fmla="*/ 10 w 296"/>
                <a:gd name="T77" fmla="*/ 352 h 401"/>
                <a:gd name="T78" fmla="*/ 17 w 296"/>
                <a:gd name="T79" fmla="*/ 332 h 401"/>
                <a:gd name="T80" fmla="*/ 31 w 296"/>
                <a:gd name="T81" fmla="*/ 320 h 401"/>
                <a:gd name="T82" fmla="*/ 47 w 296"/>
                <a:gd name="T83" fmla="*/ 320 h 401"/>
                <a:gd name="T84" fmla="*/ 48 w 296"/>
                <a:gd name="T85" fmla="*/ 301 h 401"/>
                <a:gd name="T86" fmla="*/ 50 w 296"/>
                <a:gd name="T87" fmla="*/ 292 h 401"/>
                <a:gd name="T88" fmla="*/ 52 w 296"/>
                <a:gd name="T89" fmla="*/ 277 h 401"/>
                <a:gd name="T90" fmla="*/ 53 w 296"/>
                <a:gd name="T91" fmla="*/ 257 h 401"/>
                <a:gd name="T92" fmla="*/ 52 w 296"/>
                <a:gd name="T93" fmla="*/ 230 h 401"/>
                <a:gd name="T94" fmla="*/ 53 w 296"/>
                <a:gd name="T95" fmla="*/ 205 h 401"/>
                <a:gd name="T96" fmla="*/ 70 w 296"/>
                <a:gd name="T97" fmla="*/ 189 h 401"/>
                <a:gd name="T98" fmla="*/ 93 w 296"/>
                <a:gd name="T99" fmla="*/ 219 h 401"/>
                <a:gd name="T100" fmla="*/ 125 w 296"/>
                <a:gd name="T101" fmla="*/ 224 h 401"/>
                <a:gd name="T102" fmla="*/ 142 w 296"/>
                <a:gd name="T103" fmla="*/ 223 h 401"/>
                <a:gd name="T104" fmla="*/ 153 w 296"/>
                <a:gd name="T105" fmla="*/ 210 h 401"/>
                <a:gd name="T106" fmla="*/ 177 w 296"/>
                <a:gd name="T107" fmla="*/ 202 h 401"/>
                <a:gd name="T108" fmla="*/ 158 w 296"/>
                <a:gd name="T109" fmla="*/ 185 h 401"/>
                <a:gd name="T110" fmla="*/ 138 w 296"/>
                <a:gd name="T111" fmla="*/ 169 h 401"/>
                <a:gd name="T112" fmla="*/ 114 w 296"/>
                <a:gd name="T113" fmla="*/ 16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6" h="401">
                  <a:moveTo>
                    <a:pt x="108" y="152"/>
                  </a:moveTo>
                  <a:lnTo>
                    <a:pt x="108" y="150"/>
                  </a:lnTo>
                  <a:lnTo>
                    <a:pt x="105" y="145"/>
                  </a:lnTo>
                  <a:lnTo>
                    <a:pt x="104" y="138"/>
                  </a:lnTo>
                  <a:lnTo>
                    <a:pt x="106" y="129"/>
                  </a:lnTo>
                  <a:lnTo>
                    <a:pt x="113" y="120"/>
                  </a:lnTo>
                  <a:lnTo>
                    <a:pt x="116" y="114"/>
                  </a:lnTo>
                  <a:lnTo>
                    <a:pt x="115" y="109"/>
                  </a:lnTo>
                  <a:lnTo>
                    <a:pt x="115" y="104"/>
                  </a:lnTo>
                  <a:lnTo>
                    <a:pt x="117" y="103"/>
                  </a:lnTo>
                  <a:lnTo>
                    <a:pt x="119" y="100"/>
                  </a:lnTo>
                  <a:lnTo>
                    <a:pt x="119" y="94"/>
                  </a:lnTo>
                  <a:lnTo>
                    <a:pt x="117" y="89"/>
                  </a:lnTo>
                  <a:lnTo>
                    <a:pt x="108" y="83"/>
                  </a:lnTo>
                  <a:lnTo>
                    <a:pt x="106" y="82"/>
                  </a:lnTo>
                  <a:lnTo>
                    <a:pt x="102" y="80"/>
                  </a:lnTo>
                  <a:lnTo>
                    <a:pt x="100" y="77"/>
                  </a:lnTo>
                  <a:lnTo>
                    <a:pt x="99" y="76"/>
                  </a:lnTo>
                  <a:lnTo>
                    <a:pt x="100" y="74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9" y="73"/>
                  </a:lnTo>
                  <a:lnTo>
                    <a:pt x="111" y="73"/>
                  </a:lnTo>
                  <a:lnTo>
                    <a:pt x="113" y="73"/>
                  </a:lnTo>
                  <a:lnTo>
                    <a:pt x="116" y="73"/>
                  </a:lnTo>
                  <a:lnTo>
                    <a:pt x="118" y="71"/>
                  </a:lnTo>
                  <a:lnTo>
                    <a:pt x="119" y="68"/>
                  </a:lnTo>
                  <a:lnTo>
                    <a:pt x="119" y="65"/>
                  </a:lnTo>
                  <a:lnTo>
                    <a:pt x="122" y="61"/>
                  </a:lnTo>
                  <a:lnTo>
                    <a:pt x="125" y="57"/>
                  </a:lnTo>
                  <a:lnTo>
                    <a:pt x="135" y="50"/>
                  </a:lnTo>
                  <a:lnTo>
                    <a:pt x="136" y="49"/>
                  </a:lnTo>
                  <a:lnTo>
                    <a:pt x="139" y="47"/>
                  </a:lnTo>
                  <a:lnTo>
                    <a:pt x="141" y="43"/>
                  </a:lnTo>
                  <a:lnTo>
                    <a:pt x="141" y="40"/>
                  </a:lnTo>
                  <a:lnTo>
                    <a:pt x="142" y="39"/>
                  </a:lnTo>
                  <a:lnTo>
                    <a:pt x="140" y="36"/>
                  </a:lnTo>
                  <a:lnTo>
                    <a:pt x="139" y="35"/>
                  </a:lnTo>
                  <a:lnTo>
                    <a:pt x="145" y="22"/>
                  </a:lnTo>
                  <a:lnTo>
                    <a:pt x="141" y="18"/>
                  </a:lnTo>
                  <a:lnTo>
                    <a:pt x="139" y="14"/>
                  </a:lnTo>
                  <a:lnTo>
                    <a:pt x="142" y="13"/>
                  </a:lnTo>
                  <a:lnTo>
                    <a:pt x="147" y="13"/>
                  </a:lnTo>
                  <a:lnTo>
                    <a:pt x="150" y="12"/>
                  </a:lnTo>
                  <a:lnTo>
                    <a:pt x="153" y="9"/>
                  </a:lnTo>
                  <a:lnTo>
                    <a:pt x="151" y="2"/>
                  </a:lnTo>
                  <a:lnTo>
                    <a:pt x="153" y="3"/>
                  </a:lnTo>
                  <a:lnTo>
                    <a:pt x="156" y="2"/>
                  </a:lnTo>
                  <a:lnTo>
                    <a:pt x="163" y="2"/>
                  </a:lnTo>
                  <a:lnTo>
                    <a:pt x="165" y="0"/>
                  </a:lnTo>
                  <a:lnTo>
                    <a:pt x="168" y="0"/>
                  </a:lnTo>
                  <a:lnTo>
                    <a:pt x="172" y="8"/>
                  </a:lnTo>
                  <a:lnTo>
                    <a:pt x="170" y="20"/>
                  </a:lnTo>
                  <a:lnTo>
                    <a:pt x="171" y="23"/>
                  </a:lnTo>
                  <a:lnTo>
                    <a:pt x="172" y="24"/>
                  </a:lnTo>
                  <a:lnTo>
                    <a:pt x="176" y="26"/>
                  </a:lnTo>
                  <a:lnTo>
                    <a:pt x="178" y="31"/>
                  </a:lnTo>
                  <a:lnTo>
                    <a:pt x="181" y="31"/>
                  </a:lnTo>
                  <a:lnTo>
                    <a:pt x="185" y="31"/>
                  </a:lnTo>
                  <a:lnTo>
                    <a:pt x="186" y="32"/>
                  </a:lnTo>
                  <a:lnTo>
                    <a:pt x="188" y="34"/>
                  </a:lnTo>
                  <a:lnTo>
                    <a:pt x="195" y="37"/>
                  </a:lnTo>
                  <a:lnTo>
                    <a:pt x="197" y="42"/>
                  </a:lnTo>
                  <a:lnTo>
                    <a:pt x="196" y="46"/>
                  </a:lnTo>
                  <a:lnTo>
                    <a:pt x="192" y="48"/>
                  </a:lnTo>
                  <a:lnTo>
                    <a:pt x="189" y="49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80" y="54"/>
                  </a:lnTo>
                  <a:lnTo>
                    <a:pt x="179" y="52"/>
                  </a:lnTo>
                  <a:lnTo>
                    <a:pt x="177" y="51"/>
                  </a:lnTo>
                  <a:lnTo>
                    <a:pt x="174" y="53"/>
                  </a:lnTo>
                  <a:lnTo>
                    <a:pt x="170" y="57"/>
                  </a:lnTo>
                  <a:lnTo>
                    <a:pt x="170" y="59"/>
                  </a:lnTo>
                  <a:lnTo>
                    <a:pt x="171" y="64"/>
                  </a:lnTo>
                  <a:lnTo>
                    <a:pt x="170" y="73"/>
                  </a:lnTo>
                  <a:lnTo>
                    <a:pt x="170" y="80"/>
                  </a:lnTo>
                  <a:lnTo>
                    <a:pt x="170" y="82"/>
                  </a:lnTo>
                  <a:lnTo>
                    <a:pt x="170" y="83"/>
                  </a:lnTo>
                  <a:lnTo>
                    <a:pt x="169" y="85"/>
                  </a:lnTo>
                  <a:lnTo>
                    <a:pt x="170" y="86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77" y="96"/>
                  </a:lnTo>
                  <a:lnTo>
                    <a:pt x="177" y="97"/>
                  </a:lnTo>
                  <a:lnTo>
                    <a:pt x="180" y="98"/>
                  </a:lnTo>
                  <a:lnTo>
                    <a:pt x="184" y="98"/>
                  </a:lnTo>
                  <a:lnTo>
                    <a:pt x="186" y="99"/>
                  </a:lnTo>
                  <a:lnTo>
                    <a:pt x="186" y="101"/>
                  </a:lnTo>
                  <a:lnTo>
                    <a:pt x="187" y="102"/>
                  </a:lnTo>
                  <a:lnTo>
                    <a:pt x="187" y="103"/>
                  </a:lnTo>
                  <a:lnTo>
                    <a:pt x="188" y="105"/>
                  </a:lnTo>
                  <a:lnTo>
                    <a:pt x="189" y="106"/>
                  </a:lnTo>
                  <a:lnTo>
                    <a:pt x="192" y="106"/>
                  </a:lnTo>
                  <a:lnTo>
                    <a:pt x="197" y="104"/>
                  </a:lnTo>
                  <a:lnTo>
                    <a:pt x="198" y="102"/>
                  </a:lnTo>
                  <a:lnTo>
                    <a:pt x="199" y="100"/>
                  </a:lnTo>
                  <a:lnTo>
                    <a:pt x="201" y="99"/>
                  </a:lnTo>
                  <a:lnTo>
                    <a:pt x="202" y="99"/>
                  </a:lnTo>
                  <a:lnTo>
                    <a:pt x="205" y="94"/>
                  </a:lnTo>
                  <a:lnTo>
                    <a:pt x="206" y="91"/>
                  </a:lnTo>
                  <a:lnTo>
                    <a:pt x="206" y="88"/>
                  </a:lnTo>
                  <a:lnTo>
                    <a:pt x="211" y="86"/>
                  </a:lnTo>
                  <a:lnTo>
                    <a:pt x="212" y="88"/>
                  </a:lnTo>
                  <a:lnTo>
                    <a:pt x="213" y="88"/>
                  </a:lnTo>
                  <a:lnTo>
                    <a:pt x="215" y="86"/>
                  </a:lnTo>
                  <a:lnTo>
                    <a:pt x="216" y="86"/>
                  </a:lnTo>
                  <a:lnTo>
                    <a:pt x="219" y="88"/>
                  </a:lnTo>
                  <a:lnTo>
                    <a:pt x="220" y="90"/>
                  </a:lnTo>
                  <a:lnTo>
                    <a:pt x="224" y="94"/>
                  </a:lnTo>
                  <a:lnTo>
                    <a:pt x="226" y="94"/>
                  </a:lnTo>
                  <a:lnTo>
                    <a:pt x="239" y="100"/>
                  </a:lnTo>
                  <a:lnTo>
                    <a:pt x="242" y="101"/>
                  </a:lnTo>
                  <a:lnTo>
                    <a:pt x="246" y="102"/>
                  </a:lnTo>
                  <a:lnTo>
                    <a:pt x="248" y="101"/>
                  </a:lnTo>
                  <a:lnTo>
                    <a:pt x="249" y="102"/>
                  </a:lnTo>
                  <a:lnTo>
                    <a:pt x="248" y="105"/>
                  </a:lnTo>
                  <a:lnTo>
                    <a:pt x="247" y="108"/>
                  </a:lnTo>
                  <a:lnTo>
                    <a:pt x="246" y="106"/>
                  </a:lnTo>
                  <a:lnTo>
                    <a:pt x="244" y="108"/>
                  </a:lnTo>
                  <a:lnTo>
                    <a:pt x="243" y="110"/>
                  </a:lnTo>
                  <a:lnTo>
                    <a:pt x="242" y="112"/>
                  </a:lnTo>
                  <a:lnTo>
                    <a:pt x="239" y="114"/>
                  </a:lnTo>
                  <a:lnTo>
                    <a:pt x="236" y="118"/>
                  </a:lnTo>
                  <a:lnTo>
                    <a:pt x="237" y="120"/>
                  </a:lnTo>
                  <a:lnTo>
                    <a:pt x="236" y="122"/>
                  </a:lnTo>
                  <a:lnTo>
                    <a:pt x="233" y="122"/>
                  </a:lnTo>
                  <a:lnTo>
                    <a:pt x="231" y="124"/>
                  </a:lnTo>
                  <a:lnTo>
                    <a:pt x="229" y="126"/>
                  </a:lnTo>
                  <a:lnTo>
                    <a:pt x="229" y="130"/>
                  </a:lnTo>
                  <a:lnTo>
                    <a:pt x="229" y="131"/>
                  </a:lnTo>
                  <a:lnTo>
                    <a:pt x="228" y="133"/>
                  </a:lnTo>
                  <a:lnTo>
                    <a:pt x="226" y="135"/>
                  </a:lnTo>
                  <a:lnTo>
                    <a:pt x="224" y="149"/>
                  </a:lnTo>
                  <a:lnTo>
                    <a:pt x="217" y="164"/>
                  </a:lnTo>
                  <a:lnTo>
                    <a:pt x="217" y="166"/>
                  </a:lnTo>
                  <a:lnTo>
                    <a:pt x="218" y="167"/>
                  </a:lnTo>
                  <a:lnTo>
                    <a:pt x="216" y="169"/>
                  </a:lnTo>
                  <a:lnTo>
                    <a:pt x="214" y="170"/>
                  </a:lnTo>
                  <a:lnTo>
                    <a:pt x="213" y="174"/>
                  </a:lnTo>
                  <a:lnTo>
                    <a:pt x="211" y="176"/>
                  </a:lnTo>
                  <a:lnTo>
                    <a:pt x="211" y="179"/>
                  </a:lnTo>
                  <a:lnTo>
                    <a:pt x="212" y="180"/>
                  </a:lnTo>
                  <a:lnTo>
                    <a:pt x="214" y="182"/>
                  </a:lnTo>
                  <a:lnTo>
                    <a:pt x="218" y="186"/>
                  </a:lnTo>
                  <a:lnTo>
                    <a:pt x="218" y="188"/>
                  </a:lnTo>
                  <a:lnTo>
                    <a:pt x="216" y="190"/>
                  </a:lnTo>
                  <a:lnTo>
                    <a:pt x="215" y="193"/>
                  </a:lnTo>
                  <a:lnTo>
                    <a:pt x="215" y="196"/>
                  </a:lnTo>
                  <a:lnTo>
                    <a:pt x="216" y="197"/>
                  </a:lnTo>
                  <a:lnTo>
                    <a:pt x="217" y="198"/>
                  </a:lnTo>
                  <a:lnTo>
                    <a:pt x="225" y="202"/>
                  </a:lnTo>
                  <a:lnTo>
                    <a:pt x="226" y="202"/>
                  </a:lnTo>
                  <a:lnTo>
                    <a:pt x="228" y="202"/>
                  </a:lnTo>
                  <a:lnTo>
                    <a:pt x="229" y="204"/>
                  </a:lnTo>
                  <a:lnTo>
                    <a:pt x="233" y="205"/>
                  </a:lnTo>
                  <a:lnTo>
                    <a:pt x="235" y="205"/>
                  </a:lnTo>
                  <a:lnTo>
                    <a:pt x="237" y="206"/>
                  </a:lnTo>
                  <a:lnTo>
                    <a:pt x="238" y="205"/>
                  </a:lnTo>
                  <a:lnTo>
                    <a:pt x="244" y="209"/>
                  </a:lnTo>
                  <a:lnTo>
                    <a:pt x="250" y="209"/>
                  </a:lnTo>
                  <a:lnTo>
                    <a:pt x="252" y="209"/>
                  </a:lnTo>
                  <a:lnTo>
                    <a:pt x="256" y="209"/>
                  </a:lnTo>
                  <a:lnTo>
                    <a:pt x="258" y="210"/>
                  </a:lnTo>
                  <a:lnTo>
                    <a:pt x="259" y="210"/>
                  </a:lnTo>
                  <a:lnTo>
                    <a:pt x="261" y="211"/>
                  </a:lnTo>
                  <a:lnTo>
                    <a:pt x="262" y="212"/>
                  </a:lnTo>
                  <a:lnTo>
                    <a:pt x="264" y="213"/>
                  </a:lnTo>
                  <a:lnTo>
                    <a:pt x="264" y="214"/>
                  </a:lnTo>
                  <a:lnTo>
                    <a:pt x="263" y="216"/>
                  </a:lnTo>
                  <a:lnTo>
                    <a:pt x="262" y="218"/>
                  </a:lnTo>
                  <a:lnTo>
                    <a:pt x="260" y="222"/>
                  </a:lnTo>
                  <a:lnTo>
                    <a:pt x="258" y="223"/>
                  </a:lnTo>
                  <a:lnTo>
                    <a:pt x="255" y="225"/>
                  </a:lnTo>
                  <a:lnTo>
                    <a:pt x="251" y="226"/>
                  </a:lnTo>
                  <a:lnTo>
                    <a:pt x="249" y="226"/>
                  </a:lnTo>
                  <a:lnTo>
                    <a:pt x="248" y="227"/>
                  </a:lnTo>
                  <a:lnTo>
                    <a:pt x="246" y="227"/>
                  </a:lnTo>
                  <a:lnTo>
                    <a:pt x="243" y="228"/>
                  </a:lnTo>
                  <a:lnTo>
                    <a:pt x="242" y="228"/>
                  </a:lnTo>
                  <a:lnTo>
                    <a:pt x="240" y="227"/>
                  </a:lnTo>
                  <a:lnTo>
                    <a:pt x="239" y="229"/>
                  </a:lnTo>
                  <a:lnTo>
                    <a:pt x="238" y="230"/>
                  </a:lnTo>
                  <a:lnTo>
                    <a:pt x="236" y="230"/>
                  </a:lnTo>
                  <a:lnTo>
                    <a:pt x="235" y="231"/>
                  </a:lnTo>
                  <a:lnTo>
                    <a:pt x="232" y="231"/>
                  </a:lnTo>
                  <a:lnTo>
                    <a:pt x="231" y="230"/>
                  </a:lnTo>
                  <a:lnTo>
                    <a:pt x="229" y="231"/>
                  </a:lnTo>
                  <a:lnTo>
                    <a:pt x="228" y="235"/>
                  </a:lnTo>
                  <a:lnTo>
                    <a:pt x="228" y="239"/>
                  </a:lnTo>
                  <a:lnTo>
                    <a:pt x="228" y="242"/>
                  </a:lnTo>
                  <a:lnTo>
                    <a:pt x="228" y="243"/>
                  </a:lnTo>
                  <a:lnTo>
                    <a:pt x="229" y="244"/>
                  </a:lnTo>
                  <a:lnTo>
                    <a:pt x="228" y="248"/>
                  </a:lnTo>
                  <a:lnTo>
                    <a:pt x="228" y="251"/>
                  </a:lnTo>
                  <a:lnTo>
                    <a:pt x="228" y="253"/>
                  </a:lnTo>
                  <a:lnTo>
                    <a:pt x="228" y="256"/>
                  </a:lnTo>
                  <a:lnTo>
                    <a:pt x="228" y="259"/>
                  </a:lnTo>
                  <a:lnTo>
                    <a:pt x="226" y="263"/>
                  </a:lnTo>
                  <a:lnTo>
                    <a:pt x="224" y="264"/>
                  </a:lnTo>
                  <a:lnTo>
                    <a:pt x="222" y="267"/>
                  </a:lnTo>
                  <a:lnTo>
                    <a:pt x="221" y="267"/>
                  </a:lnTo>
                  <a:lnTo>
                    <a:pt x="218" y="273"/>
                  </a:lnTo>
                  <a:lnTo>
                    <a:pt x="216" y="274"/>
                  </a:lnTo>
                  <a:lnTo>
                    <a:pt x="214" y="278"/>
                  </a:lnTo>
                  <a:lnTo>
                    <a:pt x="215" y="280"/>
                  </a:lnTo>
                  <a:lnTo>
                    <a:pt x="215" y="289"/>
                  </a:lnTo>
                  <a:lnTo>
                    <a:pt x="219" y="292"/>
                  </a:lnTo>
                  <a:lnTo>
                    <a:pt x="220" y="292"/>
                  </a:lnTo>
                  <a:lnTo>
                    <a:pt x="223" y="293"/>
                  </a:lnTo>
                  <a:lnTo>
                    <a:pt x="228" y="293"/>
                  </a:lnTo>
                  <a:lnTo>
                    <a:pt x="230" y="295"/>
                  </a:lnTo>
                  <a:lnTo>
                    <a:pt x="234" y="295"/>
                  </a:lnTo>
                  <a:lnTo>
                    <a:pt x="236" y="295"/>
                  </a:lnTo>
                  <a:lnTo>
                    <a:pt x="238" y="295"/>
                  </a:lnTo>
                  <a:lnTo>
                    <a:pt x="241" y="297"/>
                  </a:lnTo>
                  <a:lnTo>
                    <a:pt x="243" y="300"/>
                  </a:lnTo>
                  <a:lnTo>
                    <a:pt x="243" y="303"/>
                  </a:lnTo>
                  <a:lnTo>
                    <a:pt x="242" y="306"/>
                  </a:lnTo>
                  <a:lnTo>
                    <a:pt x="242" y="307"/>
                  </a:lnTo>
                  <a:lnTo>
                    <a:pt x="246" y="313"/>
                  </a:lnTo>
                  <a:lnTo>
                    <a:pt x="246" y="314"/>
                  </a:lnTo>
                  <a:lnTo>
                    <a:pt x="248" y="317"/>
                  </a:lnTo>
                  <a:lnTo>
                    <a:pt x="248" y="319"/>
                  </a:lnTo>
                  <a:lnTo>
                    <a:pt x="248" y="321"/>
                  </a:lnTo>
                  <a:lnTo>
                    <a:pt x="249" y="322"/>
                  </a:lnTo>
                  <a:lnTo>
                    <a:pt x="257" y="322"/>
                  </a:lnTo>
                  <a:lnTo>
                    <a:pt x="258" y="320"/>
                  </a:lnTo>
                  <a:lnTo>
                    <a:pt x="259" y="320"/>
                  </a:lnTo>
                  <a:lnTo>
                    <a:pt x="261" y="319"/>
                  </a:lnTo>
                  <a:lnTo>
                    <a:pt x="262" y="319"/>
                  </a:lnTo>
                  <a:lnTo>
                    <a:pt x="266" y="319"/>
                  </a:lnTo>
                  <a:lnTo>
                    <a:pt x="271" y="317"/>
                  </a:lnTo>
                  <a:lnTo>
                    <a:pt x="273" y="315"/>
                  </a:lnTo>
                  <a:lnTo>
                    <a:pt x="277" y="313"/>
                  </a:lnTo>
                  <a:lnTo>
                    <a:pt x="280" y="313"/>
                  </a:lnTo>
                  <a:lnTo>
                    <a:pt x="283" y="316"/>
                  </a:lnTo>
                  <a:lnTo>
                    <a:pt x="286" y="323"/>
                  </a:lnTo>
                  <a:lnTo>
                    <a:pt x="288" y="325"/>
                  </a:lnTo>
                  <a:lnTo>
                    <a:pt x="291" y="327"/>
                  </a:lnTo>
                  <a:lnTo>
                    <a:pt x="294" y="328"/>
                  </a:lnTo>
                  <a:lnTo>
                    <a:pt x="295" y="328"/>
                  </a:lnTo>
                  <a:lnTo>
                    <a:pt x="294" y="331"/>
                  </a:lnTo>
                  <a:lnTo>
                    <a:pt x="291" y="335"/>
                  </a:lnTo>
                  <a:lnTo>
                    <a:pt x="291" y="339"/>
                  </a:lnTo>
                  <a:lnTo>
                    <a:pt x="290" y="342"/>
                  </a:lnTo>
                  <a:lnTo>
                    <a:pt x="287" y="345"/>
                  </a:lnTo>
                  <a:lnTo>
                    <a:pt x="284" y="348"/>
                  </a:lnTo>
                  <a:lnTo>
                    <a:pt x="278" y="353"/>
                  </a:lnTo>
                  <a:lnTo>
                    <a:pt x="271" y="359"/>
                  </a:lnTo>
                  <a:lnTo>
                    <a:pt x="270" y="360"/>
                  </a:lnTo>
                  <a:lnTo>
                    <a:pt x="256" y="361"/>
                  </a:lnTo>
                  <a:lnTo>
                    <a:pt x="254" y="362"/>
                  </a:lnTo>
                  <a:lnTo>
                    <a:pt x="252" y="362"/>
                  </a:lnTo>
                  <a:lnTo>
                    <a:pt x="241" y="365"/>
                  </a:lnTo>
                  <a:lnTo>
                    <a:pt x="236" y="365"/>
                  </a:lnTo>
                  <a:lnTo>
                    <a:pt x="233" y="362"/>
                  </a:lnTo>
                  <a:lnTo>
                    <a:pt x="229" y="360"/>
                  </a:lnTo>
                  <a:lnTo>
                    <a:pt x="226" y="365"/>
                  </a:lnTo>
                  <a:lnTo>
                    <a:pt x="226" y="366"/>
                  </a:lnTo>
                  <a:lnTo>
                    <a:pt x="222" y="367"/>
                  </a:lnTo>
                  <a:lnTo>
                    <a:pt x="223" y="371"/>
                  </a:lnTo>
                  <a:lnTo>
                    <a:pt x="219" y="373"/>
                  </a:lnTo>
                  <a:lnTo>
                    <a:pt x="220" y="383"/>
                  </a:lnTo>
                  <a:lnTo>
                    <a:pt x="219" y="383"/>
                  </a:lnTo>
                  <a:lnTo>
                    <a:pt x="215" y="384"/>
                  </a:lnTo>
                  <a:lnTo>
                    <a:pt x="206" y="387"/>
                  </a:lnTo>
                  <a:lnTo>
                    <a:pt x="203" y="387"/>
                  </a:lnTo>
                  <a:lnTo>
                    <a:pt x="202" y="385"/>
                  </a:lnTo>
                  <a:lnTo>
                    <a:pt x="203" y="382"/>
                  </a:lnTo>
                  <a:lnTo>
                    <a:pt x="201" y="377"/>
                  </a:lnTo>
                  <a:lnTo>
                    <a:pt x="203" y="376"/>
                  </a:lnTo>
                  <a:lnTo>
                    <a:pt x="199" y="370"/>
                  </a:lnTo>
                  <a:lnTo>
                    <a:pt x="198" y="373"/>
                  </a:lnTo>
                  <a:lnTo>
                    <a:pt x="198" y="376"/>
                  </a:lnTo>
                  <a:lnTo>
                    <a:pt x="196" y="377"/>
                  </a:lnTo>
                  <a:lnTo>
                    <a:pt x="192" y="374"/>
                  </a:lnTo>
                  <a:lnTo>
                    <a:pt x="191" y="370"/>
                  </a:lnTo>
                  <a:lnTo>
                    <a:pt x="189" y="365"/>
                  </a:lnTo>
                  <a:lnTo>
                    <a:pt x="188" y="363"/>
                  </a:lnTo>
                  <a:lnTo>
                    <a:pt x="187" y="361"/>
                  </a:lnTo>
                  <a:lnTo>
                    <a:pt x="183" y="358"/>
                  </a:lnTo>
                  <a:lnTo>
                    <a:pt x="178" y="355"/>
                  </a:lnTo>
                  <a:lnTo>
                    <a:pt x="179" y="346"/>
                  </a:lnTo>
                  <a:lnTo>
                    <a:pt x="180" y="343"/>
                  </a:lnTo>
                  <a:lnTo>
                    <a:pt x="180" y="340"/>
                  </a:lnTo>
                  <a:lnTo>
                    <a:pt x="179" y="339"/>
                  </a:lnTo>
                  <a:lnTo>
                    <a:pt x="176" y="338"/>
                  </a:lnTo>
                  <a:lnTo>
                    <a:pt x="173" y="338"/>
                  </a:lnTo>
                  <a:lnTo>
                    <a:pt x="163" y="341"/>
                  </a:lnTo>
                  <a:lnTo>
                    <a:pt x="160" y="346"/>
                  </a:lnTo>
                  <a:lnTo>
                    <a:pt x="155" y="348"/>
                  </a:lnTo>
                  <a:lnTo>
                    <a:pt x="154" y="353"/>
                  </a:lnTo>
                  <a:lnTo>
                    <a:pt x="152" y="356"/>
                  </a:lnTo>
                  <a:lnTo>
                    <a:pt x="152" y="358"/>
                  </a:lnTo>
                  <a:lnTo>
                    <a:pt x="148" y="365"/>
                  </a:lnTo>
                  <a:lnTo>
                    <a:pt x="151" y="367"/>
                  </a:lnTo>
                  <a:lnTo>
                    <a:pt x="153" y="374"/>
                  </a:lnTo>
                  <a:lnTo>
                    <a:pt x="155" y="374"/>
                  </a:lnTo>
                  <a:lnTo>
                    <a:pt x="157" y="376"/>
                  </a:lnTo>
                  <a:lnTo>
                    <a:pt x="159" y="378"/>
                  </a:lnTo>
                  <a:lnTo>
                    <a:pt x="160" y="380"/>
                  </a:lnTo>
                  <a:lnTo>
                    <a:pt x="159" y="383"/>
                  </a:lnTo>
                  <a:lnTo>
                    <a:pt x="154" y="388"/>
                  </a:lnTo>
                  <a:lnTo>
                    <a:pt x="153" y="388"/>
                  </a:lnTo>
                  <a:lnTo>
                    <a:pt x="148" y="390"/>
                  </a:lnTo>
                  <a:lnTo>
                    <a:pt x="138" y="387"/>
                  </a:lnTo>
                  <a:lnTo>
                    <a:pt x="137" y="384"/>
                  </a:lnTo>
                  <a:lnTo>
                    <a:pt x="136" y="382"/>
                  </a:lnTo>
                  <a:lnTo>
                    <a:pt x="133" y="381"/>
                  </a:lnTo>
                  <a:lnTo>
                    <a:pt x="132" y="380"/>
                  </a:lnTo>
                  <a:lnTo>
                    <a:pt x="129" y="381"/>
                  </a:lnTo>
                  <a:lnTo>
                    <a:pt x="125" y="382"/>
                  </a:lnTo>
                  <a:lnTo>
                    <a:pt x="121" y="381"/>
                  </a:lnTo>
                  <a:lnTo>
                    <a:pt x="119" y="382"/>
                  </a:lnTo>
                  <a:lnTo>
                    <a:pt x="116" y="382"/>
                  </a:lnTo>
                  <a:lnTo>
                    <a:pt x="112" y="382"/>
                  </a:lnTo>
                  <a:lnTo>
                    <a:pt x="109" y="382"/>
                  </a:lnTo>
                  <a:lnTo>
                    <a:pt x="106" y="381"/>
                  </a:lnTo>
                  <a:lnTo>
                    <a:pt x="105" y="382"/>
                  </a:lnTo>
                  <a:lnTo>
                    <a:pt x="102" y="385"/>
                  </a:lnTo>
                  <a:lnTo>
                    <a:pt x="102" y="397"/>
                  </a:lnTo>
                  <a:lnTo>
                    <a:pt x="101" y="400"/>
                  </a:lnTo>
                  <a:lnTo>
                    <a:pt x="98" y="395"/>
                  </a:lnTo>
                  <a:lnTo>
                    <a:pt x="96" y="394"/>
                  </a:lnTo>
                  <a:lnTo>
                    <a:pt x="96" y="391"/>
                  </a:lnTo>
                  <a:lnTo>
                    <a:pt x="93" y="389"/>
                  </a:lnTo>
                  <a:lnTo>
                    <a:pt x="92" y="394"/>
                  </a:lnTo>
                  <a:lnTo>
                    <a:pt x="90" y="395"/>
                  </a:lnTo>
                  <a:lnTo>
                    <a:pt x="89" y="395"/>
                  </a:lnTo>
                  <a:lnTo>
                    <a:pt x="87" y="395"/>
                  </a:lnTo>
                  <a:lnTo>
                    <a:pt x="87" y="392"/>
                  </a:lnTo>
                  <a:lnTo>
                    <a:pt x="85" y="395"/>
                  </a:lnTo>
                  <a:lnTo>
                    <a:pt x="81" y="395"/>
                  </a:lnTo>
                  <a:lnTo>
                    <a:pt x="78" y="394"/>
                  </a:lnTo>
                  <a:lnTo>
                    <a:pt x="71" y="387"/>
                  </a:lnTo>
                  <a:lnTo>
                    <a:pt x="67" y="384"/>
                  </a:lnTo>
                  <a:lnTo>
                    <a:pt x="54" y="385"/>
                  </a:lnTo>
                  <a:lnTo>
                    <a:pt x="53" y="384"/>
                  </a:lnTo>
                  <a:lnTo>
                    <a:pt x="40" y="377"/>
                  </a:lnTo>
                  <a:lnTo>
                    <a:pt x="39" y="371"/>
                  </a:lnTo>
                  <a:lnTo>
                    <a:pt x="33" y="367"/>
                  </a:lnTo>
                  <a:lnTo>
                    <a:pt x="30" y="367"/>
                  </a:lnTo>
                  <a:lnTo>
                    <a:pt x="25" y="366"/>
                  </a:lnTo>
                  <a:lnTo>
                    <a:pt x="21" y="363"/>
                  </a:lnTo>
                  <a:lnTo>
                    <a:pt x="21" y="360"/>
                  </a:lnTo>
                  <a:lnTo>
                    <a:pt x="20" y="357"/>
                  </a:lnTo>
                  <a:lnTo>
                    <a:pt x="18" y="355"/>
                  </a:lnTo>
                  <a:lnTo>
                    <a:pt x="15" y="354"/>
                  </a:lnTo>
                  <a:lnTo>
                    <a:pt x="12" y="354"/>
                  </a:lnTo>
                  <a:lnTo>
                    <a:pt x="10" y="352"/>
                  </a:lnTo>
                  <a:lnTo>
                    <a:pt x="8" y="350"/>
                  </a:lnTo>
                  <a:lnTo>
                    <a:pt x="0" y="344"/>
                  </a:lnTo>
                  <a:lnTo>
                    <a:pt x="3" y="341"/>
                  </a:lnTo>
                  <a:lnTo>
                    <a:pt x="4" y="339"/>
                  </a:lnTo>
                  <a:lnTo>
                    <a:pt x="6" y="338"/>
                  </a:lnTo>
                  <a:lnTo>
                    <a:pt x="9" y="336"/>
                  </a:lnTo>
                  <a:lnTo>
                    <a:pt x="13" y="336"/>
                  </a:lnTo>
                  <a:lnTo>
                    <a:pt x="17" y="334"/>
                  </a:lnTo>
                  <a:lnTo>
                    <a:pt x="17" y="332"/>
                  </a:lnTo>
                  <a:lnTo>
                    <a:pt x="17" y="331"/>
                  </a:lnTo>
                  <a:lnTo>
                    <a:pt x="17" y="329"/>
                  </a:lnTo>
                  <a:lnTo>
                    <a:pt x="19" y="328"/>
                  </a:lnTo>
                  <a:lnTo>
                    <a:pt x="21" y="327"/>
                  </a:lnTo>
                  <a:lnTo>
                    <a:pt x="24" y="327"/>
                  </a:lnTo>
                  <a:lnTo>
                    <a:pt x="25" y="326"/>
                  </a:lnTo>
                  <a:lnTo>
                    <a:pt x="28" y="323"/>
                  </a:lnTo>
                  <a:lnTo>
                    <a:pt x="30" y="319"/>
                  </a:lnTo>
                  <a:lnTo>
                    <a:pt x="31" y="320"/>
                  </a:lnTo>
                  <a:lnTo>
                    <a:pt x="33" y="321"/>
                  </a:lnTo>
                  <a:lnTo>
                    <a:pt x="34" y="322"/>
                  </a:lnTo>
                  <a:lnTo>
                    <a:pt x="37" y="322"/>
                  </a:lnTo>
                  <a:lnTo>
                    <a:pt x="41" y="326"/>
                  </a:lnTo>
                  <a:lnTo>
                    <a:pt x="43" y="329"/>
                  </a:lnTo>
                  <a:lnTo>
                    <a:pt x="45" y="328"/>
                  </a:lnTo>
                  <a:lnTo>
                    <a:pt x="46" y="326"/>
                  </a:lnTo>
                  <a:lnTo>
                    <a:pt x="47" y="325"/>
                  </a:lnTo>
                  <a:lnTo>
                    <a:pt x="47" y="320"/>
                  </a:lnTo>
                  <a:lnTo>
                    <a:pt x="47" y="318"/>
                  </a:lnTo>
                  <a:lnTo>
                    <a:pt x="47" y="316"/>
                  </a:lnTo>
                  <a:lnTo>
                    <a:pt x="47" y="312"/>
                  </a:lnTo>
                  <a:lnTo>
                    <a:pt x="47" y="310"/>
                  </a:lnTo>
                  <a:lnTo>
                    <a:pt x="47" y="307"/>
                  </a:lnTo>
                  <a:lnTo>
                    <a:pt x="48" y="307"/>
                  </a:lnTo>
                  <a:lnTo>
                    <a:pt x="48" y="304"/>
                  </a:lnTo>
                  <a:lnTo>
                    <a:pt x="47" y="303"/>
                  </a:lnTo>
                  <a:lnTo>
                    <a:pt x="48" y="301"/>
                  </a:lnTo>
                  <a:lnTo>
                    <a:pt x="50" y="302"/>
                  </a:lnTo>
                  <a:lnTo>
                    <a:pt x="51" y="302"/>
                  </a:lnTo>
                  <a:lnTo>
                    <a:pt x="54" y="302"/>
                  </a:lnTo>
                  <a:lnTo>
                    <a:pt x="55" y="300"/>
                  </a:lnTo>
                  <a:lnTo>
                    <a:pt x="55" y="297"/>
                  </a:lnTo>
                  <a:lnTo>
                    <a:pt x="54" y="296"/>
                  </a:lnTo>
                  <a:lnTo>
                    <a:pt x="53" y="294"/>
                  </a:lnTo>
                  <a:lnTo>
                    <a:pt x="51" y="293"/>
                  </a:lnTo>
                  <a:lnTo>
                    <a:pt x="50" y="292"/>
                  </a:lnTo>
                  <a:lnTo>
                    <a:pt x="49" y="290"/>
                  </a:lnTo>
                  <a:lnTo>
                    <a:pt x="47" y="290"/>
                  </a:lnTo>
                  <a:lnTo>
                    <a:pt x="45" y="289"/>
                  </a:lnTo>
                  <a:lnTo>
                    <a:pt x="46" y="286"/>
                  </a:lnTo>
                  <a:lnTo>
                    <a:pt x="46" y="285"/>
                  </a:lnTo>
                  <a:lnTo>
                    <a:pt x="46" y="283"/>
                  </a:lnTo>
                  <a:lnTo>
                    <a:pt x="49" y="280"/>
                  </a:lnTo>
                  <a:lnTo>
                    <a:pt x="51" y="278"/>
                  </a:lnTo>
                  <a:lnTo>
                    <a:pt x="52" y="277"/>
                  </a:lnTo>
                  <a:lnTo>
                    <a:pt x="51" y="274"/>
                  </a:lnTo>
                  <a:lnTo>
                    <a:pt x="50" y="274"/>
                  </a:lnTo>
                  <a:lnTo>
                    <a:pt x="53" y="271"/>
                  </a:lnTo>
                  <a:lnTo>
                    <a:pt x="54" y="271"/>
                  </a:lnTo>
                  <a:lnTo>
                    <a:pt x="54" y="269"/>
                  </a:lnTo>
                  <a:lnTo>
                    <a:pt x="54" y="268"/>
                  </a:lnTo>
                  <a:lnTo>
                    <a:pt x="54" y="265"/>
                  </a:lnTo>
                  <a:lnTo>
                    <a:pt x="54" y="261"/>
                  </a:lnTo>
                  <a:lnTo>
                    <a:pt x="53" y="257"/>
                  </a:lnTo>
                  <a:lnTo>
                    <a:pt x="53" y="251"/>
                  </a:lnTo>
                  <a:lnTo>
                    <a:pt x="54" y="249"/>
                  </a:lnTo>
                  <a:lnTo>
                    <a:pt x="54" y="247"/>
                  </a:lnTo>
                  <a:lnTo>
                    <a:pt x="54" y="242"/>
                  </a:lnTo>
                  <a:lnTo>
                    <a:pt x="53" y="240"/>
                  </a:lnTo>
                  <a:lnTo>
                    <a:pt x="53" y="238"/>
                  </a:lnTo>
                  <a:lnTo>
                    <a:pt x="51" y="235"/>
                  </a:lnTo>
                  <a:lnTo>
                    <a:pt x="51" y="232"/>
                  </a:lnTo>
                  <a:lnTo>
                    <a:pt x="52" y="230"/>
                  </a:lnTo>
                  <a:lnTo>
                    <a:pt x="52" y="229"/>
                  </a:lnTo>
                  <a:lnTo>
                    <a:pt x="54" y="225"/>
                  </a:lnTo>
                  <a:lnTo>
                    <a:pt x="54" y="224"/>
                  </a:lnTo>
                  <a:lnTo>
                    <a:pt x="54" y="222"/>
                  </a:lnTo>
                  <a:lnTo>
                    <a:pt x="54" y="219"/>
                  </a:lnTo>
                  <a:lnTo>
                    <a:pt x="54" y="215"/>
                  </a:lnTo>
                  <a:lnTo>
                    <a:pt x="53" y="213"/>
                  </a:lnTo>
                  <a:lnTo>
                    <a:pt x="53" y="211"/>
                  </a:lnTo>
                  <a:lnTo>
                    <a:pt x="53" y="205"/>
                  </a:lnTo>
                  <a:lnTo>
                    <a:pt x="51" y="203"/>
                  </a:lnTo>
                  <a:lnTo>
                    <a:pt x="51" y="199"/>
                  </a:lnTo>
                  <a:lnTo>
                    <a:pt x="51" y="198"/>
                  </a:lnTo>
                  <a:lnTo>
                    <a:pt x="50" y="187"/>
                  </a:lnTo>
                  <a:lnTo>
                    <a:pt x="51" y="188"/>
                  </a:lnTo>
                  <a:lnTo>
                    <a:pt x="59" y="190"/>
                  </a:lnTo>
                  <a:lnTo>
                    <a:pt x="66" y="187"/>
                  </a:lnTo>
                  <a:lnTo>
                    <a:pt x="69" y="187"/>
                  </a:lnTo>
                  <a:lnTo>
                    <a:pt x="70" y="189"/>
                  </a:lnTo>
                  <a:lnTo>
                    <a:pt x="72" y="193"/>
                  </a:lnTo>
                  <a:lnTo>
                    <a:pt x="74" y="193"/>
                  </a:lnTo>
                  <a:lnTo>
                    <a:pt x="78" y="202"/>
                  </a:lnTo>
                  <a:lnTo>
                    <a:pt x="81" y="204"/>
                  </a:lnTo>
                  <a:lnTo>
                    <a:pt x="84" y="206"/>
                  </a:lnTo>
                  <a:lnTo>
                    <a:pt x="88" y="214"/>
                  </a:lnTo>
                  <a:lnTo>
                    <a:pt x="89" y="215"/>
                  </a:lnTo>
                  <a:lnTo>
                    <a:pt x="92" y="217"/>
                  </a:lnTo>
                  <a:lnTo>
                    <a:pt x="93" y="219"/>
                  </a:lnTo>
                  <a:lnTo>
                    <a:pt x="94" y="222"/>
                  </a:lnTo>
                  <a:lnTo>
                    <a:pt x="98" y="222"/>
                  </a:lnTo>
                  <a:lnTo>
                    <a:pt x="103" y="225"/>
                  </a:lnTo>
                  <a:lnTo>
                    <a:pt x="107" y="226"/>
                  </a:lnTo>
                  <a:lnTo>
                    <a:pt x="109" y="227"/>
                  </a:lnTo>
                  <a:lnTo>
                    <a:pt x="110" y="229"/>
                  </a:lnTo>
                  <a:lnTo>
                    <a:pt x="114" y="230"/>
                  </a:lnTo>
                  <a:lnTo>
                    <a:pt x="117" y="230"/>
                  </a:lnTo>
                  <a:lnTo>
                    <a:pt x="125" y="224"/>
                  </a:lnTo>
                  <a:lnTo>
                    <a:pt x="125" y="221"/>
                  </a:lnTo>
                  <a:lnTo>
                    <a:pt x="126" y="219"/>
                  </a:lnTo>
                  <a:lnTo>
                    <a:pt x="134" y="215"/>
                  </a:lnTo>
                  <a:lnTo>
                    <a:pt x="135" y="216"/>
                  </a:lnTo>
                  <a:lnTo>
                    <a:pt x="136" y="219"/>
                  </a:lnTo>
                  <a:lnTo>
                    <a:pt x="139" y="220"/>
                  </a:lnTo>
                  <a:lnTo>
                    <a:pt x="140" y="220"/>
                  </a:lnTo>
                  <a:lnTo>
                    <a:pt x="141" y="221"/>
                  </a:lnTo>
                  <a:lnTo>
                    <a:pt x="142" y="223"/>
                  </a:lnTo>
                  <a:lnTo>
                    <a:pt x="144" y="223"/>
                  </a:lnTo>
                  <a:lnTo>
                    <a:pt x="145" y="222"/>
                  </a:lnTo>
                  <a:lnTo>
                    <a:pt x="147" y="222"/>
                  </a:lnTo>
                  <a:lnTo>
                    <a:pt x="147" y="219"/>
                  </a:lnTo>
                  <a:lnTo>
                    <a:pt x="149" y="217"/>
                  </a:lnTo>
                  <a:lnTo>
                    <a:pt x="153" y="216"/>
                  </a:lnTo>
                  <a:lnTo>
                    <a:pt x="152" y="214"/>
                  </a:lnTo>
                  <a:lnTo>
                    <a:pt x="152" y="212"/>
                  </a:lnTo>
                  <a:lnTo>
                    <a:pt x="153" y="210"/>
                  </a:lnTo>
                  <a:lnTo>
                    <a:pt x="155" y="208"/>
                  </a:lnTo>
                  <a:lnTo>
                    <a:pt x="159" y="207"/>
                  </a:lnTo>
                  <a:lnTo>
                    <a:pt x="164" y="208"/>
                  </a:lnTo>
                  <a:lnTo>
                    <a:pt x="167" y="208"/>
                  </a:lnTo>
                  <a:lnTo>
                    <a:pt x="172" y="209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6" y="204"/>
                  </a:lnTo>
                  <a:lnTo>
                    <a:pt x="177" y="202"/>
                  </a:lnTo>
                  <a:lnTo>
                    <a:pt x="177" y="198"/>
                  </a:lnTo>
                  <a:lnTo>
                    <a:pt x="176" y="196"/>
                  </a:lnTo>
                  <a:lnTo>
                    <a:pt x="173" y="195"/>
                  </a:lnTo>
                  <a:lnTo>
                    <a:pt x="170" y="196"/>
                  </a:lnTo>
                  <a:lnTo>
                    <a:pt x="167" y="195"/>
                  </a:lnTo>
                  <a:lnTo>
                    <a:pt x="165" y="187"/>
                  </a:lnTo>
                  <a:lnTo>
                    <a:pt x="164" y="186"/>
                  </a:lnTo>
                  <a:lnTo>
                    <a:pt x="161" y="185"/>
                  </a:lnTo>
                  <a:lnTo>
                    <a:pt x="158" y="185"/>
                  </a:lnTo>
                  <a:lnTo>
                    <a:pt x="148" y="186"/>
                  </a:lnTo>
                  <a:lnTo>
                    <a:pt x="147" y="186"/>
                  </a:lnTo>
                  <a:lnTo>
                    <a:pt x="147" y="181"/>
                  </a:lnTo>
                  <a:lnTo>
                    <a:pt x="145" y="180"/>
                  </a:lnTo>
                  <a:lnTo>
                    <a:pt x="147" y="177"/>
                  </a:lnTo>
                  <a:lnTo>
                    <a:pt x="147" y="174"/>
                  </a:lnTo>
                  <a:lnTo>
                    <a:pt x="144" y="172"/>
                  </a:lnTo>
                  <a:lnTo>
                    <a:pt x="139" y="172"/>
                  </a:lnTo>
                  <a:lnTo>
                    <a:pt x="138" y="169"/>
                  </a:lnTo>
                  <a:lnTo>
                    <a:pt x="136" y="168"/>
                  </a:lnTo>
                  <a:lnTo>
                    <a:pt x="134" y="166"/>
                  </a:lnTo>
                  <a:lnTo>
                    <a:pt x="131" y="166"/>
                  </a:lnTo>
                  <a:lnTo>
                    <a:pt x="125" y="161"/>
                  </a:lnTo>
                  <a:lnTo>
                    <a:pt x="124" y="161"/>
                  </a:lnTo>
                  <a:lnTo>
                    <a:pt x="122" y="163"/>
                  </a:lnTo>
                  <a:lnTo>
                    <a:pt x="119" y="162"/>
                  </a:lnTo>
                  <a:lnTo>
                    <a:pt x="117" y="161"/>
                  </a:lnTo>
                  <a:lnTo>
                    <a:pt x="114" y="160"/>
                  </a:lnTo>
                  <a:lnTo>
                    <a:pt x="109" y="160"/>
                  </a:lnTo>
                  <a:lnTo>
                    <a:pt x="106" y="158"/>
                  </a:lnTo>
                  <a:lnTo>
                    <a:pt x="108" y="152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30" name="Freeform 406" descr="Papel carta">
              <a:extLst>
                <a:ext uri="{FF2B5EF4-FFF2-40B4-BE49-F238E27FC236}">
                  <a16:creationId xmlns:a16="http://schemas.microsoft.com/office/drawing/2014/main" id="{9BD706BA-40EA-4EA5-B684-1E33A8B54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385" y="5086817"/>
              <a:ext cx="467504" cy="517665"/>
            </a:xfrm>
            <a:custGeom>
              <a:avLst/>
              <a:gdLst>
                <a:gd name="T0" fmla="*/ 54 w 233"/>
                <a:gd name="T1" fmla="*/ 16 h 258"/>
                <a:gd name="T2" fmla="*/ 60 w 233"/>
                <a:gd name="T3" fmla="*/ 8 h 258"/>
                <a:gd name="T4" fmla="*/ 74 w 233"/>
                <a:gd name="T5" fmla="*/ 8 h 258"/>
                <a:gd name="T6" fmla="*/ 87 w 233"/>
                <a:gd name="T7" fmla="*/ 14 h 258"/>
                <a:gd name="T8" fmla="*/ 116 w 233"/>
                <a:gd name="T9" fmla="*/ 19 h 258"/>
                <a:gd name="T10" fmla="*/ 129 w 233"/>
                <a:gd name="T11" fmla="*/ 55 h 258"/>
                <a:gd name="T12" fmla="*/ 153 w 233"/>
                <a:gd name="T13" fmla="*/ 51 h 258"/>
                <a:gd name="T14" fmla="*/ 164 w 233"/>
                <a:gd name="T15" fmla="*/ 38 h 258"/>
                <a:gd name="T16" fmla="*/ 182 w 233"/>
                <a:gd name="T17" fmla="*/ 40 h 258"/>
                <a:gd name="T18" fmla="*/ 189 w 233"/>
                <a:gd name="T19" fmla="*/ 63 h 258"/>
                <a:gd name="T20" fmla="*/ 206 w 233"/>
                <a:gd name="T21" fmla="*/ 58 h 258"/>
                <a:gd name="T22" fmla="*/ 223 w 233"/>
                <a:gd name="T23" fmla="*/ 60 h 258"/>
                <a:gd name="T24" fmla="*/ 231 w 233"/>
                <a:gd name="T25" fmla="*/ 74 h 258"/>
                <a:gd name="T26" fmla="*/ 230 w 233"/>
                <a:gd name="T27" fmla="*/ 86 h 258"/>
                <a:gd name="T28" fmla="*/ 223 w 233"/>
                <a:gd name="T29" fmla="*/ 100 h 258"/>
                <a:gd name="T30" fmla="*/ 228 w 233"/>
                <a:gd name="T31" fmla="*/ 118 h 258"/>
                <a:gd name="T32" fmla="*/ 230 w 233"/>
                <a:gd name="T33" fmla="*/ 133 h 258"/>
                <a:gd name="T34" fmla="*/ 231 w 233"/>
                <a:gd name="T35" fmla="*/ 145 h 258"/>
                <a:gd name="T36" fmla="*/ 230 w 233"/>
                <a:gd name="T37" fmla="*/ 158 h 258"/>
                <a:gd name="T38" fmla="*/ 230 w 233"/>
                <a:gd name="T39" fmla="*/ 171 h 258"/>
                <a:gd name="T40" fmla="*/ 223 w 233"/>
                <a:gd name="T41" fmla="*/ 185 h 258"/>
                <a:gd name="T42" fmla="*/ 213 w 233"/>
                <a:gd name="T43" fmla="*/ 185 h 258"/>
                <a:gd name="T44" fmla="*/ 205 w 233"/>
                <a:gd name="T45" fmla="*/ 179 h 258"/>
                <a:gd name="T46" fmla="*/ 201 w 233"/>
                <a:gd name="T47" fmla="*/ 171 h 258"/>
                <a:gd name="T48" fmla="*/ 190 w 233"/>
                <a:gd name="T49" fmla="*/ 164 h 258"/>
                <a:gd name="T50" fmla="*/ 191 w 233"/>
                <a:gd name="T51" fmla="*/ 157 h 258"/>
                <a:gd name="T52" fmla="*/ 189 w 233"/>
                <a:gd name="T53" fmla="*/ 147 h 258"/>
                <a:gd name="T54" fmla="*/ 188 w 233"/>
                <a:gd name="T55" fmla="*/ 137 h 258"/>
                <a:gd name="T56" fmla="*/ 185 w 233"/>
                <a:gd name="T57" fmla="*/ 127 h 258"/>
                <a:gd name="T58" fmla="*/ 178 w 233"/>
                <a:gd name="T59" fmla="*/ 118 h 258"/>
                <a:gd name="T60" fmla="*/ 171 w 233"/>
                <a:gd name="T61" fmla="*/ 109 h 258"/>
                <a:gd name="T62" fmla="*/ 167 w 233"/>
                <a:gd name="T63" fmla="*/ 101 h 258"/>
                <a:gd name="T64" fmla="*/ 163 w 233"/>
                <a:gd name="T65" fmla="*/ 103 h 258"/>
                <a:gd name="T66" fmla="*/ 162 w 233"/>
                <a:gd name="T67" fmla="*/ 113 h 258"/>
                <a:gd name="T68" fmla="*/ 156 w 233"/>
                <a:gd name="T69" fmla="*/ 116 h 258"/>
                <a:gd name="T70" fmla="*/ 152 w 233"/>
                <a:gd name="T71" fmla="*/ 123 h 258"/>
                <a:gd name="T72" fmla="*/ 143 w 233"/>
                <a:gd name="T73" fmla="*/ 128 h 258"/>
                <a:gd name="T74" fmla="*/ 140 w 233"/>
                <a:gd name="T75" fmla="*/ 136 h 258"/>
                <a:gd name="T76" fmla="*/ 141 w 233"/>
                <a:gd name="T77" fmla="*/ 146 h 258"/>
                <a:gd name="T78" fmla="*/ 145 w 233"/>
                <a:gd name="T79" fmla="*/ 152 h 258"/>
                <a:gd name="T80" fmla="*/ 150 w 233"/>
                <a:gd name="T81" fmla="*/ 165 h 258"/>
                <a:gd name="T82" fmla="*/ 148 w 233"/>
                <a:gd name="T83" fmla="*/ 179 h 258"/>
                <a:gd name="T84" fmla="*/ 135 w 233"/>
                <a:gd name="T85" fmla="*/ 189 h 258"/>
                <a:gd name="T86" fmla="*/ 126 w 233"/>
                <a:gd name="T87" fmla="*/ 207 h 258"/>
                <a:gd name="T88" fmla="*/ 120 w 233"/>
                <a:gd name="T89" fmla="*/ 215 h 258"/>
                <a:gd name="T90" fmla="*/ 93 w 233"/>
                <a:gd name="T91" fmla="*/ 212 h 258"/>
                <a:gd name="T92" fmla="*/ 76 w 233"/>
                <a:gd name="T93" fmla="*/ 233 h 258"/>
                <a:gd name="T94" fmla="*/ 46 w 233"/>
                <a:gd name="T95" fmla="*/ 233 h 258"/>
                <a:gd name="T96" fmla="*/ 34 w 233"/>
                <a:gd name="T97" fmla="*/ 254 h 258"/>
                <a:gd name="T98" fmla="*/ 18 w 233"/>
                <a:gd name="T99" fmla="*/ 255 h 258"/>
                <a:gd name="T100" fmla="*/ 12 w 233"/>
                <a:gd name="T101" fmla="*/ 233 h 258"/>
                <a:gd name="T102" fmla="*/ 5 w 233"/>
                <a:gd name="T103" fmla="*/ 190 h 258"/>
                <a:gd name="T104" fmla="*/ 14 w 233"/>
                <a:gd name="T105" fmla="*/ 175 h 258"/>
                <a:gd name="T106" fmla="*/ 21 w 233"/>
                <a:gd name="T107" fmla="*/ 153 h 258"/>
                <a:gd name="T108" fmla="*/ 23 w 233"/>
                <a:gd name="T109" fmla="*/ 118 h 258"/>
                <a:gd name="T110" fmla="*/ 26 w 233"/>
                <a:gd name="T111" fmla="*/ 84 h 258"/>
                <a:gd name="T112" fmla="*/ 41 w 233"/>
                <a:gd name="T113" fmla="*/ 53 h 258"/>
                <a:gd name="T114" fmla="*/ 40 w 233"/>
                <a:gd name="T115" fmla="*/ 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3" h="258">
                  <a:moveTo>
                    <a:pt x="40" y="34"/>
                  </a:moveTo>
                  <a:lnTo>
                    <a:pt x="42" y="30"/>
                  </a:lnTo>
                  <a:lnTo>
                    <a:pt x="46" y="25"/>
                  </a:lnTo>
                  <a:lnTo>
                    <a:pt x="50" y="17"/>
                  </a:lnTo>
                  <a:lnTo>
                    <a:pt x="54" y="16"/>
                  </a:lnTo>
                  <a:lnTo>
                    <a:pt x="58" y="16"/>
                  </a:lnTo>
                  <a:lnTo>
                    <a:pt x="65" y="15"/>
                  </a:lnTo>
                  <a:lnTo>
                    <a:pt x="63" y="13"/>
                  </a:lnTo>
                  <a:lnTo>
                    <a:pt x="61" y="11"/>
                  </a:lnTo>
                  <a:lnTo>
                    <a:pt x="60" y="8"/>
                  </a:lnTo>
                  <a:lnTo>
                    <a:pt x="59" y="4"/>
                  </a:lnTo>
                  <a:lnTo>
                    <a:pt x="60" y="0"/>
                  </a:lnTo>
                  <a:lnTo>
                    <a:pt x="63" y="3"/>
                  </a:lnTo>
                  <a:lnTo>
                    <a:pt x="67" y="4"/>
                  </a:lnTo>
                  <a:lnTo>
                    <a:pt x="74" y="8"/>
                  </a:lnTo>
                  <a:lnTo>
                    <a:pt x="75" y="8"/>
                  </a:lnTo>
                  <a:lnTo>
                    <a:pt x="76" y="10"/>
                  </a:lnTo>
                  <a:lnTo>
                    <a:pt x="79" y="13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5" y="19"/>
                  </a:lnTo>
                  <a:lnTo>
                    <a:pt x="103" y="20"/>
                  </a:lnTo>
                  <a:lnTo>
                    <a:pt x="107" y="20"/>
                  </a:lnTo>
                  <a:lnTo>
                    <a:pt x="114" y="16"/>
                  </a:lnTo>
                  <a:lnTo>
                    <a:pt x="116" y="19"/>
                  </a:lnTo>
                  <a:lnTo>
                    <a:pt x="120" y="28"/>
                  </a:lnTo>
                  <a:lnTo>
                    <a:pt x="124" y="43"/>
                  </a:lnTo>
                  <a:lnTo>
                    <a:pt x="127" y="47"/>
                  </a:lnTo>
                  <a:lnTo>
                    <a:pt x="127" y="50"/>
                  </a:lnTo>
                  <a:lnTo>
                    <a:pt x="129" y="55"/>
                  </a:lnTo>
                  <a:lnTo>
                    <a:pt x="131" y="57"/>
                  </a:lnTo>
                  <a:lnTo>
                    <a:pt x="139" y="58"/>
                  </a:lnTo>
                  <a:lnTo>
                    <a:pt x="148" y="58"/>
                  </a:lnTo>
                  <a:lnTo>
                    <a:pt x="152" y="56"/>
                  </a:lnTo>
                  <a:lnTo>
                    <a:pt x="153" y="51"/>
                  </a:lnTo>
                  <a:lnTo>
                    <a:pt x="153" y="50"/>
                  </a:lnTo>
                  <a:lnTo>
                    <a:pt x="156" y="44"/>
                  </a:lnTo>
                  <a:lnTo>
                    <a:pt x="158" y="43"/>
                  </a:lnTo>
                  <a:lnTo>
                    <a:pt x="163" y="40"/>
                  </a:lnTo>
                  <a:lnTo>
                    <a:pt x="164" y="38"/>
                  </a:lnTo>
                  <a:lnTo>
                    <a:pt x="165" y="38"/>
                  </a:lnTo>
                  <a:lnTo>
                    <a:pt x="170" y="38"/>
                  </a:lnTo>
                  <a:lnTo>
                    <a:pt x="172" y="36"/>
                  </a:lnTo>
                  <a:lnTo>
                    <a:pt x="181" y="38"/>
                  </a:lnTo>
                  <a:lnTo>
                    <a:pt x="182" y="40"/>
                  </a:lnTo>
                  <a:lnTo>
                    <a:pt x="185" y="48"/>
                  </a:lnTo>
                  <a:lnTo>
                    <a:pt x="184" y="50"/>
                  </a:lnTo>
                  <a:lnTo>
                    <a:pt x="183" y="56"/>
                  </a:lnTo>
                  <a:lnTo>
                    <a:pt x="183" y="63"/>
                  </a:lnTo>
                  <a:lnTo>
                    <a:pt x="189" y="63"/>
                  </a:lnTo>
                  <a:lnTo>
                    <a:pt x="191" y="61"/>
                  </a:lnTo>
                  <a:lnTo>
                    <a:pt x="195" y="60"/>
                  </a:lnTo>
                  <a:lnTo>
                    <a:pt x="197" y="58"/>
                  </a:lnTo>
                  <a:lnTo>
                    <a:pt x="204" y="57"/>
                  </a:lnTo>
                  <a:lnTo>
                    <a:pt x="206" y="58"/>
                  </a:lnTo>
                  <a:lnTo>
                    <a:pt x="209" y="57"/>
                  </a:lnTo>
                  <a:lnTo>
                    <a:pt x="210" y="58"/>
                  </a:lnTo>
                  <a:lnTo>
                    <a:pt x="218" y="58"/>
                  </a:lnTo>
                  <a:lnTo>
                    <a:pt x="220" y="57"/>
                  </a:lnTo>
                  <a:lnTo>
                    <a:pt x="223" y="60"/>
                  </a:lnTo>
                  <a:lnTo>
                    <a:pt x="225" y="61"/>
                  </a:lnTo>
                  <a:lnTo>
                    <a:pt x="226" y="65"/>
                  </a:lnTo>
                  <a:lnTo>
                    <a:pt x="227" y="68"/>
                  </a:lnTo>
                  <a:lnTo>
                    <a:pt x="229" y="70"/>
                  </a:lnTo>
                  <a:lnTo>
                    <a:pt x="231" y="74"/>
                  </a:lnTo>
                  <a:lnTo>
                    <a:pt x="231" y="77"/>
                  </a:lnTo>
                  <a:lnTo>
                    <a:pt x="232" y="79"/>
                  </a:lnTo>
                  <a:lnTo>
                    <a:pt x="232" y="81"/>
                  </a:lnTo>
                  <a:lnTo>
                    <a:pt x="231" y="84"/>
                  </a:lnTo>
                  <a:lnTo>
                    <a:pt x="230" y="86"/>
                  </a:lnTo>
                  <a:lnTo>
                    <a:pt x="217" y="93"/>
                  </a:lnTo>
                  <a:lnTo>
                    <a:pt x="219" y="95"/>
                  </a:lnTo>
                  <a:lnTo>
                    <a:pt x="221" y="95"/>
                  </a:lnTo>
                  <a:lnTo>
                    <a:pt x="223" y="97"/>
                  </a:lnTo>
                  <a:lnTo>
                    <a:pt x="223" y="100"/>
                  </a:lnTo>
                  <a:lnTo>
                    <a:pt x="223" y="101"/>
                  </a:lnTo>
                  <a:lnTo>
                    <a:pt x="223" y="103"/>
                  </a:lnTo>
                  <a:lnTo>
                    <a:pt x="227" y="106"/>
                  </a:lnTo>
                  <a:lnTo>
                    <a:pt x="227" y="107"/>
                  </a:lnTo>
                  <a:lnTo>
                    <a:pt x="228" y="118"/>
                  </a:lnTo>
                  <a:lnTo>
                    <a:pt x="228" y="119"/>
                  </a:lnTo>
                  <a:lnTo>
                    <a:pt x="228" y="123"/>
                  </a:lnTo>
                  <a:lnTo>
                    <a:pt x="230" y="125"/>
                  </a:lnTo>
                  <a:lnTo>
                    <a:pt x="230" y="131"/>
                  </a:lnTo>
                  <a:lnTo>
                    <a:pt x="230" y="133"/>
                  </a:lnTo>
                  <a:lnTo>
                    <a:pt x="231" y="135"/>
                  </a:lnTo>
                  <a:lnTo>
                    <a:pt x="231" y="139"/>
                  </a:lnTo>
                  <a:lnTo>
                    <a:pt x="231" y="142"/>
                  </a:lnTo>
                  <a:lnTo>
                    <a:pt x="231" y="144"/>
                  </a:lnTo>
                  <a:lnTo>
                    <a:pt x="231" y="145"/>
                  </a:lnTo>
                  <a:lnTo>
                    <a:pt x="229" y="149"/>
                  </a:lnTo>
                  <a:lnTo>
                    <a:pt x="229" y="150"/>
                  </a:lnTo>
                  <a:lnTo>
                    <a:pt x="228" y="152"/>
                  </a:lnTo>
                  <a:lnTo>
                    <a:pt x="228" y="155"/>
                  </a:lnTo>
                  <a:lnTo>
                    <a:pt x="230" y="158"/>
                  </a:lnTo>
                  <a:lnTo>
                    <a:pt x="230" y="160"/>
                  </a:lnTo>
                  <a:lnTo>
                    <a:pt x="231" y="162"/>
                  </a:lnTo>
                  <a:lnTo>
                    <a:pt x="231" y="167"/>
                  </a:lnTo>
                  <a:lnTo>
                    <a:pt x="231" y="169"/>
                  </a:lnTo>
                  <a:lnTo>
                    <a:pt x="230" y="171"/>
                  </a:lnTo>
                  <a:lnTo>
                    <a:pt x="230" y="177"/>
                  </a:lnTo>
                  <a:lnTo>
                    <a:pt x="226" y="181"/>
                  </a:lnTo>
                  <a:lnTo>
                    <a:pt x="226" y="183"/>
                  </a:lnTo>
                  <a:lnTo>
                    <a:pt x="225" y="184"/>
                  </a:lnTo>
                  <a:lnTo>
                    <a:pt x="223" y="185"/>
                  </a:lnTo>
                  <a:lnTo>
                    <a:pt x="219" y="185"/>
                  </a:lnTo>
                  <a:lnTo>
                    <a:pt x="218" y="184"/>
                  </a:lnTo>
                  <a:lnTo>
                    <a:pt x="217" y="184"/>
                  </a:lnTo>
                  <a:lnTo>
                    <a:pt x="216" y="185"/>
                  </a:lnTo>
                  <a:lnTo>
                    <a:pt x="213" y="185"/>
                  </a:lnTo>
                  <a:lnTo>
                    <a:pt x="210" y="184"/>
                  </a:lnTo>
                  <a:lnTo>
                    <a:pt x="209" y="184"/>
                  </a:lnTo>
                  <a:lnTo>
                    <a:pt x="207" y="183"/>
                  </a:lnTo>
                  <a:lnTo>
                    <a:pt x="206" y="181"/>
                  </a:lnTo>
                  <a:lnTo>
                    <a:pt x="205" y="179"/>
                  </a:lnTo>
                  <a:lnTo>
                    <a:pt x="205" y="176"/>
                  </a:lnTo>
                  <a:lnTo>
                    <a:pt x="203" y="175"/>
                  </a:lnTo>
                  <a:lnTo>
                    <a:pt x="202" y="173"/>
                  </a:lnTo>
                  <a:lnTo>
                    <a:pt x="202" y="171"/>
                  </a:lnTo>
                  <a:lnTo>
                    <a:pt x="201" y="171"/>
                  </a:lnTo>
                  <a:lnTo>
                    <a:pt x="199" y="170"/>
                  </a:lnTo>
                  <a:lnTo>
                    <a:pt x="197" y="170"/>
                  </a:lnTo>
                  <a:lnTo>
                    <a:pt x="191" y="168"/>
                  </a:lnTo>
                  <a:lnTo>
                    <a:pt x="191" y="166"/>
                  </a:lnTo>
                  <a:lnTo>
                    <a:pt x="190" y="164"/>
                  </a:lnTo>
                  <a:lnTo>
                    <a:pt x="190" y="163"/>
                  </a:lnTo>
                  <a:lnTo>
                    <a:pt x="191" y="161"/>
                  </a:lnTo>
                  <a:lnTo>
                    <a:pt x="191" y="159"/>
                  </a:lnTo>
                  <a:lnTo>
                    <a:pt x="191" y="158"/>
                  </a:lnTo>
                  <a:lnTo>
                    <a:pt x="191" y="157"/>
                  </a:lnTo>
                  <a:lnTo>
                    <a:pt x="191" y="155"/>
                  </a:lnTo>
                  <a:lnTo>
                    <a:pt x="191" y="153"/>
                  </a:lnTo>
                  <a:lnTo>
                    <a:pt x="189" y="152"/>
                  </a:lnTo>
                  <a:lnTo>
                    <a:pt x="188" y="150"/>
                  </a:lnTo>
                  <a:lnTo>
                    <a:pt x="189" y="147"/>
                  </a:lnTo>
                  <a:lnTo>
                    <a:pt x="191" y="146"/>
                  </a:lnTo>
                  <a:lnTo>
                    <a:pt x="192" y="145"/>
                  </a:lnTo>
                  <a:lnTo>
                    <a:pt x="188" y="140"/>
                  </a:lnTo>
                  <a:lnTo>
                    <a:pt x="188" y="139"/>
                  </a:lnTo>
                  <a:lnTo>
                    <a:pt x="188" y="137"/>
                  </a:lnTo>
                  <a:lnTo>
                    <a:pt x="188" y="135"/>
                  </a:lnTo>
                  <a:lnTo>
                    <a:pt x="188" y="132"/>
                  </a:lnTo>
                  <a:lnTo>
                    <a:pt x="188" y="131"/>
                  </a:lnTo>
                  <a:lnTo>
                    <a:pt x="187" y="130"/>
                  </a:lnTo>
                  <a:lnTo>
                    <a:pt x="185" y="127"/>
                  </a:lnTo>
                  <a:lnTo>
                    <a:pt x="180" y="124"/>
                  </a:lnTo>
                  <a:lnTo>
                    <a:pt x="179" y="123"/>
                  </a:lnTo>
                  <a:lnTo>
                    <a:pt x="178" y="123"/>
                  </a:lnTo>
                  <a:lnTo>
                    <a:pt x="177" y="120"/>
                  </a:lnTo>
                  <a:lnTo>
                    <a:pt x="178" y="118"/>
                  </a:lnTo>
                  <a:lnTo>
                    <a:pt x="178" y="116"/>
                  </a:lnTo>
                  <a:lnTo>
                    <a:pt x="176" y="113"/>
                  </a:lnTo>
                  <a:lnTo>
                    <a:pt x="174" y="110"/>
                  </a:lnTo>
                  <a:lnTo>
                    <a:pt x="172" y="109"/>
                  </a:lnTo>
                  <a:lnTo>
                    <a:pt x="171" y="109"/>
                  </a:lnTo>
                  <a:lnTo>
                    <a:pt x="168" y="107"/>
                  </a:lnTo>
                  <a:lnTo>
                    <a:pt x="167" y="106"/>
                  </a:lnTo>
                  <a:lnTo>
                    <a:pt x="168" y="105"/>
                  </a:lnTo>
                  <a:lnTo>
                    <a:pt x="167" y="103"/>
                  </a:lnTo>
                  <a:lnTo>
                    <a:pt x="167" y="101"/>
                  </a:lnTo>
                  <a:lnTo>
                    <a:pt x="168" y="100"/>
                  </a:lnTo>
                  <a:lnTo>
                    <a:pt x="167" y="98"/>
                  </a:lnTo>
                  <a:lnTo>
                    <a:pt x="165" y="100"/>
                  </a:lnTo>
                  <a:lnTo>
                    <a:pt x="164" y="101"/>
                  </a:lnTo>
                  <a:lnTo>
                    <a:pt x="163" y="103"/>
                  </a:lnTo>
                  <a:lnTo>
                    <a:pt x="162" y="105"/>
                  </a:lnTo>
                  <a:lnTo>
                    <a:pt x="162" y="107"/>
                  </a:lnTo>
                  <a:lnTo>
                    <a:pt x="161" y="109"/>
                  </a:lnTo>
                  <a:lnTo>
                    <a:pt x="162" y="110"/>
                  </a:lnTo>
                  <a:lnTo>
                    <a:pt x="162" y="113"/>
                  </a:lnTo>
                  <a:lnTo>
                    <a:pt x="160" y="113"/>
                  </a:lnTo>
                  <a:lnTo>
                    <a:pt x="159" y="113"/>
                  </a:lnTo>
                  <a:lnTo>
                    <a:pt x="156" y="112"/>
                  </a:lnTo>
                  <a:lnTo>
                    <a:pt x="155" y="113"/>
                  </a:lnTo>
                  <a:lnTo>
                    <a:pt x="156" y="116"/>
                  </a:lnTo>
                  <a:lnTo>
                    <a:pt x="156" y="118"/>
                  </a:lnTo>
                  <a:lnTo>
                    <a:pt x="155" y="119"/>
                  </a:lnTo>
                  <a:lnTo>
                    <a:pt x="153" y="120"/>
                  </a:lnTo>
                  <a:lnTo>
                    <a:pt x="154" y="122"/>
                  </a:lnTo>
                  <a:lnTo>
                    <a:pt x="152" y="123"/>
                  </a:lnTo>
                  <a:lnTo>
                    <a:pt x="150" y="125"/>
                  </a:lnTo>
                  <a:lnTo>
                    <a:pt x="148" y="126"/>
                  </a:lnTo>
                  <a:lnTo>
                    <a:pt x="147" y="128"/>
                  </a:lnTo>
                  <a:lnTo>
                    <a:pt x="145" y="128"/>
                  </a:lnTo>
                  <a:lnTo>
                    <a:pt x="143" y="128"/>
                  </a:lnTo>
                  <a:lnTo>
                    <a:pt x="143" y="130"/>
                  </a:lnTo>
                  <a:lnTo>
                    <a:pt x="141" y="131"/>
                  </a:lnTo>
                  <a:lnTo>
                    <a:pt x="140" y="132"/>
                  </a:lnTo>
                  <a:lnTo>
                    <a:pt x="140" y="133"/>
                  </a:lnTo>
                  <a:lnTo>
                    <a:pt x="140" y="136"/>
                  </a:lnTo>
                  <a:lnTo>
                    <a:pt x="141" y="138"/>
                  </a:lnTo>
                  <a:lnTo>
                    <a:pt x="141" y="142"/>
                  </a:lnTo>
                  <a:lnTo>
                    <a:pt x="140" y="143"/>
                  </a:lnTo>
                  <a:lnTo>
                    <a:pt x="141" y="144"/>
                  </a:lnTo>
                  <a:lnTo>
                    <a:pt x="141" y="146"/>
                  </a:lnTo>
                  <a:lnTo>
                    <a:pt x="143" y="147"/>
                  </a:lnTo>
                  <a:lnTo>
                    <a:pt x="144" y="148"/>
                  </a:lnTo>
                  <a:lnTo>
                    <a:pt x="145" y="149"/>
                  </a:lnTo>
                  <a:lnTo>
                    <a:pt x="146" y="150"/>
                  </a:lnTo>
                  <a:lnTo>
                    <a:pt x="145" y="152"/>
                  </a:lnTo>
                  <a:lnTo>
                    <a:pt x="147" y="158"/>
                  </a:lnTo>
                  <a:lnTo>
                    <a:pt x="147" y="160"/>
                  </a:lnTo>
                  <a:lnTo>
                    <a:pt x="149" y="161"/>
                  </a:lnTo>
                  <a:lnTo>
                    <a:pt x="149" y="164"/>
                  </a:lnTo>
                  <a:lnTo>
                    <a:pt x="150" y="165"/>
                  </a:lnTo>
                  <a:lnTo>
                    <a:pt x="150" y="167"/>
                  </a:lnTo>
                  <a:lnTo>
                    <a:pt x="149" y="168"/>
                  </a:lnTo>
                  <a:lnTo>
                    <a:pt x="149" y="171"/>
                  </a:lnTo>
                  <a:lnTo>
                    <a:pt x="148" y="173"/>
                  </a:lnTo>
                  <a:lnTo>
                    <a:pt x="148" y="179"/>
                  </a:lnTo>
                  <a:lnTo>
                    <a:pt x="147" y="180"/>
                  </a:lnTo>
                  <a:lnTo>
                    <a:pt x="145" y="181"/>
                  </a:lnTo>
                  <a:lnTo>
                    <a:pt x="141" y="184"/>
                  </a:lnTo>
                  <a:lnTo>
                    <a:pt x="141" y="185"/>
                  </a:lnTo>
                  <a:lnTo>
                    <a:pt x="135" y="189"/>
                  </a:lnTo>
                  <a:lnTo>
                    <a:pt x="134" y="191"/>
                  </a:lnTo>
                  <a:lnTo>
                    <a:pt x="134" y="193"/>
                  </a:lnTo>
                  <a:lnTo>
                    <a:pt x="126" y="202"/>
                  </a:lnTo>
                  <a:lnTo>
                    <a:pt x="126" y="205"/>
                  </a:lnTo>
                  <a:lnTo>
                    <a:pt x="126" y="207"/>
                  </a:lnTo>
                  <a:lnTo>
                    <a:pt x="125" y="209"/>
                  </a:lnTo>
                  <a:lnTo>
                    <a:pt x="123" y="211"/>
                  </a:lnTo>
                  <a:lnTo>
                    <a:pt x="121" y="212"/>
                  </a:lnTo>
                  <a:lnTo>
                    <a:pt x="121" y="214"/>
                  </a:lnTo>
                  <a:lnTo>
                    <a:pt x="120" y="215"/>
                  </a:lnTo>
                  <a:lnTo>
                    <a:pt x="117" y="214"/>
                  </a:lnTo>
                  <a:lnTo>
                    <a:pt x="108" y="214"/>
                  </a:lnTo>
                  <a:lnTo>
                    <a:pt x="107" y="213"/>
                  </a:lnTo>
                  <a:lnTo>
                    <a:pt x="101" y="213"/>
                  </a:lnTo>
                  <a:lnTo>
                    <a:pt x="93" y="212"/>
                  </a:lnTo>
                  <a:lnTo>
                    <a:pt x="88" y="214"/>
                  </a:lnTo>
                  <a:lnTo>
                    <a:pt x="83" y="224"/>
                  </a:lnTo>
                  <a:lnTo>
                    <a:pt x="81" y="230"/>
                  </a:lnTo>
                  <a:lnTo>
                    <a:pt x="79" y="233"/>
                  </a:lnTo>
                  <a:lnTo>
                    <a:pt x="76" y="233"/>
                  </a:lnTo>
                  <a:lnTo>
                    <a:pt x="75" y="234"/>
                  </a:lnTo>
                  <a:lnTo>
                    <a:pt x="72" y="234"/>
                  </a:lnTo>
                  <a:lnTo>
                    <a:pt x="70" y="233"/>
                  </a:lnTo>
                  <a:lnTo>
                    <a:pt x="62" y="234"/>
                  </a:lnTo>
                  <a:lnTo>
                    <a:pt x="46" y="233"/>
                  </a:lnTo>
                  <a:lnTo>
                    <a:pt x="42" y="239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6" y="251"/>
                  </a:lnTo>
                  <a:lnTo>
                    <a:pt x="34" y="254"/>
                  </a:lnTo>
                  <a:lnTo>
                    <a:pt x="32" y="255"/>
                  </a:lnTo>
                  <a:lnTo>
                    <a:pt x="25" y="257"/>
                  </a:lnTo>
                  <a:lnTo>
                    <a:pt x="23" y="256"/>
                  </a:lnTo>
                  <a:lnTo>
                    <a:pt x="20" y="256"/>
                  </a:lnTo>
                  <a:lnTo>
                    <a:pt x="18" y="255"/>
                  </a:lnTo>
                  <a:lnTo>
                    <a:pt x="16" y="254"/>
                  </a:lnTo>
                  <a:lnTo>
                    <a:pt x="15" y="254"/>
                  </a:lnTo>
                  <a:lnTo>
                    <a:pt x="15" y="251"/>
                  </a:lnTo>
                  <a:lnTo>
                    <a:pt x="14" y="247"/>
                  </a:lnTo>
                  <a:lnTo>
                    <a:pt x="12" y="233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0"/>
                  </a:lnTo>
                  <a:lnTo>
                    <a:pt x="0" y="209"/>
                  </a:lnTo>
                  <a:lnTo>
                    <a:pt x="5" y="190"/>
                  </a:lnTo>
                  <a:lnTo>
                    <a:pt x="7" y="185"/>
                  </a:lnTo>
                  <a:lnTo>
                    <a:pt x="8" y="183"/>
                  </a:lnTo>
                  <a:lnTo>
                    <a:pt x="13" y="178"/>
                  </a:lnTo>
                  <a:lnTo>
                    <a:pt x="14" y="178"/>
                  </a:lnTo>
                  <a:lnTo>
                    <a:pt x="14" y="175"/>
                  </a:lnTo>
                  <a:lnTo>
                    <a:pt x="15" y="170"/>
                  </a:lnTo>
                  <a:lnTo>
                    <a:pt x="15" y="169"/>
                  </a:lnTo>
                  <a:lnTo>
                    <a:pt x="15" y="167"/>
                  </a:lnTo>
                  <a:lnTo>
                    <a:pt x="18" y="162"/>
                  </a:lnTo>
                  <a:lnTo>
                    <a:pt x="21" y="153"/>
                  </a:lnTo>
                  <a:lnTo>
                    <a:pt x="22" y="140"/>
                  </a:lnTo>
                  <a:lnTo>
                    <a:pt x="24" y="130"/>
                  </a:lnTo>
                  <a:lnTo>
                    <a:pt x="25" y="129"/>
                  </a:lnTo>
                  <a:lnTo>
                    <a:pt x="25" y="123"/>
                  </a:lnTo>
                  <a:lnTo>
                    <a:pt x="23" y="118"/>
                  </a:lnTo>
                  <a:lnTo>
                    <a:pt x="23" y="113"/>
                  </a:lnTo>
                  <a:lnTo>
                    <a:pt x="25" y="108"/>
                  </a:lnTo>
                  <a:lnTo>
                    <a:pt x="25" y="97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7" y="80"/>
                  </a:lnTo>
                  <a:lnTo>
                    <a:pt x="27" y="79"/>
                  </a:lnTo>
                  <a:lnTo>
                    <a:pt x="31" y="77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1" y="44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40" y="34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31" name="Freeform 407">
              <a:extLst>
                <a:ext uri="{FF2B5EF4-FFF2-40B4-BE49-F238E27FC236}">
                  <a16:creationId xmlns:a16="http://schemas.microsoft.com/office/drawing/2014/main" id="{B093631D-9CA9-46E6-9657-48FB0078D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289" y="5283449"/>
              <a:ext cx="106342" cy="140452"/>
            </a:xfrm>
            <a:custGeom>
              <a:avLst/>
              <a:gdLst>
                <a:gd name="T0" fmla="*/ 7 w 53"/>
                <a:gd name="T1" fmla="*/ 62 h 70"/>
                <a:gd name="T2" fmla="*/ 5 w 53"/>
                <a:gd name="T3" fmla="*/ 54 h 70"/>
                <a:gd name="T4" fmla="*/ 5 w 53"/>
                <a:gd name="T5" fmla="*/ 51 h 70"/>
                <a:gd name="T6" fmla="*/ 3 w 53"/>
                <a:gd name="T7" fmla="*/ 49 h 70"/>
                <a:gd name="T8" fmla="*/ 1 w 53"/>
                <a:gd name="T9" fmla="*/ 46 h 70"/>
                <a:gd name="T10" fmla="*/ 1 w 53"/>
                <a:gd name="T11" fmla="*/ 44 h 70"/>
                <a:gd name="T12" fmla="*/ 0 w 53"/>
                <a:gd name="T13" fmla="*/ 38 h 70"/>
                <a:gd name="T14" fmla="*/ 0 w 53"/>
                <a:gd name="T15" fmla="*/ 34 h 70"/>
                <a:gd name="T16" fmla="*/ 3 w 53"/>
                <a:gd name="T17" fmla="*/ 32 h 70"/>
                <a:gd name="T18" fmla="*/ 5 w 53"/>
                <a:gd name="T19" fmla="*/ 30 h 70"/>
                <a:gd name="T20" fmla="*/ 8 w 53"/>
                <a:gd name="T21" fmla="*/ 28 h 70"/>
                <a:gd name="T22" fmla="*/ 12 w 53"/>
                <a:gd name="T23" fmla="*/ 25 h 70"/>
                <a:gd name="T24" fmla="*/ 13 w 53"/>
                <a:gd name="T25" fmla="*/ 22 h 70"/>
                <a:gd name="T26" fmla="*/ 16 w 53"/>
                <a:gd name="T27" fmla="*/ 20 h 70"/>
                <a:gd name="T28" fmla="*/ 15 w 53"/>
                <a:gd name="T29" fmla="*/ 15 h 70"/>
                <a:gd name="T30" fmla="*/ 19 w 53"/>
                <a:gd name="T31" fmla="*/ 15 h 70"/>
                <a:gd name="T32" fmla="*/ 22 w 53"/>
                <a:gd name="T33" fmla="*/ 15 h 70"/>
                <a:gd name="T34" fmla="*/ 21 w 53"/>
                <a:gd name="T35" fmla="*/ 11 h 70"/>
                <a:gd name="T36" fmla="*/ 22 w 53"/>
                <a:gd name="T37" fmla="*/ 7 h 70"/>
                <a:gd name="T38" fmla="*/ 24 w 53"/>
                <a:gd name="T39" fmla="*/ 3 h 70"/>
                <a:gd name="T40" fmla="*/ 27 w 53"/>
                <a:gd name="T41" fmla="*/ 0 h 70"/>
                <a:gd name="T42" fmla="*/ 27 w 53"/>
                <a:gd name="T43" fmla="*/ 3 h 70"/>
                <a:gd name="T44" fmla="*/ 28 w 53"/>
                <a:gd name="T45" fmla="*/ 7 h 70"/>
                <a:gd name="T46" fmla="*/ 28 w 53"/>
                <a:gd name="T47" fmla="*/ 9 h 70"/>
                <a:gd name="T48" fmla="*/ 32 w 53"/>
                <a:gd name="T49" fmla="*/ 11 h 70"/>
                <a:gd name="T50" fmla="*/ 36 w 53"/>
                <a:gd name="T51" fmla="*/ 15 h 70"/>
                <a:gd name="T52" fmla="*/ 38 w 53"/>
                <a:gd name="T53" fmla="*/ 20 h 70"/>
                <a:gd name="T54" fmla="*/ 38 w 53"/>
                <a:gd name="T55" fmla="*/ 25 h 70"/>
                <a:gd name="T56" fmla="*/ 40 w 53"/>
                <a:gd name="T57" fmla="*/ 26 h 70"/>
                <a:gd name="T58" fmla="*/ 47 w 53"/>
                <a:gd name="T59" fmla="*/ 32 h 70"/>
                <a:gd name="T60" fmla="*/ 48 w 53"/>
                <a:gd name="T61" fmla="*/ 34 h 70"/>
                <a:gd name="T62" fmla="*/ 48 w 53"/>
                <a:gd name="T63" fmla="*/ 39 h 70"/>
                <a:gd name="T64" fmla="*/ 48 w 53"/>
                <a:gd name="T65" fmla="*/ 42 h 70"/>
                <a:gd name="T66" fmla="*/ 51 w 53"/>
                <a:gd name="T67" fmla="*/ 48 h 70"/>
                <a:gd name="T68" fmla="*/ 48 w 53"/>
                <a:gd name="T69" fmla="*/ 52 h 70"/>
                <a:gd name="T70" fmla="*/ 51 w 53"/>
                <a:gd name="T71" fmla="*/ 55 h 70"/>
                <a:gd name="T72" fmla="*/ 51 w 53"/>
                <a:gd name="T73" fmla="*/ 59 h 70"/>
                <a:gd name="T74" fmla="*/ 51 w 53"/>
                <a:gd name="T75" fmla="*/ 61 h 70"/>
                <a:gd name="T76" fmla="*/ 50 w 53"/>
                <a:gd name="T77" fmla="*/ 65 h 70"/>
                <a:gd name="T78" fmla="*/ 46 w 53"/>
                <a:gd name="T79" fmla="*/ 66 h 70"/>
                <a:gd name="T80" fmla="*/ 42 w 53"/>
                <a:gd name="T81" fmla="*/ 66 h 70"/>
                <a:gd name="T82" fmla="*/ 35 w 53"/>
                <a:gd name="T83" fmla="*/ 67 h 70"/>
                <a:gd name="T84" fmla="*/ 27 w 53"/>
                <a:gd name="T85" fmla="*/ 65 h 70"/>
                <a:gd name="T86" fmla="*/ 19 w 53"/>
                <a:gd name="T87" fmla="*/ 66 h 70"/>
                <a:gd name="T88" fmla="*/ 13 w 53"/>
                <a:gd name="T89" fmla="*/ 65 h 70"/>
                <a:gd name="T90" fmla="*/ 9 w 53"/>
                <a:gd name="T91" fmla="*/ 6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70">
                  <a:moveTo>
                    <a:pt x="9" y="63"/>
                  </a:moveTo>
                  <a:lnTo>
                    <a:pt x="7" y="6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6" y="52"/>
                  </a:lnTo>
                  <a:lnTo>
                    <a:pt x="5" y="51"/>
                  </a:lnTo>
                  <a:lnTo>
                    <a:pt x="4" y="50"/>
                  </a:lnTo>
                  <a:lnTo>
                    <a:pt x="3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1" y="44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8" y="28"/>
                  </a:lnTo>
                  <a:lnTo>
                    <a:pt x="10" y="27"/>
                  </a:lnTo>
                  <a:lnTo>
                    <a:pt x="12" y="25"/>
                  </a:lnTo>
                  <a:lnTo>
                    <a:pt x="14" y="24"/>
                  </a:lnTo>
                  <a:lnTo>
                    <a:pt x="13" y="22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27" y="8"/>
                  </a:lnTo>
                  <a:lnTo>
                    <a:pt x="28" y="9"/>
                  </a:lnTo>
                  <a:lnTo>
                    <a:pt x="31" y="11"/>
                  </a:lnTo>
                  <a:lnTo>
                    <a:pt x="32" y="11"/>
                  </a:lnTo>
                  <a:lnTo>
                    <a:pt x="34" y="12"/>
                  </a:lnTo>
                  <a:lnTo>
                    <a:pt x="36" y="15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7" y="22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5" y="29"/>
                  </a:lnTo>
                  <a:lnTo>
                    <a:pt x="47" y="32"/>
                  </a:lnTo>
                  <a:lnTo>
                    <a:pt x="48" y="33"/>
                  </a:lnTo>
                  <a:lnTo>
                    <a:pt x="48" y="34"/>
                  </a:lnTo>
                  <a:lnTo>
                    <a:pt x="48" y="37"/>
                  </a:lnTo>
                  <a:lnTo>
                    <a:pt x="48" y="39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52" y="47"/>
                  </a:lnTo>
                  <a:lnTo>
                    <a:pt x="51" y="48"/>
                  </a:lnTo>
                  <a:lnTo>
                    <a:pt x="49" y="49"/>
                  </a:lnTo>
                  <a:lnTo>
                    <a:pt x="48" y="52"/>
                  </a:lnTo>
                  <a:lnTo>
                    <a:pt x="49" y="54"/>
                  </a:lnTo>
                  <a:lnTo>
                    <a:pt x="51" y="55"/>
                  </a:lnTo>
                  <a:lnTo>
                    <a:pt x="51" y="57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61"/>
                  </a:lnTo>
                  <a:lnTo>
                    <a:pt x="51" y="63"/>
                  </a:lnTo>
                  <a:lnTo>
                    <a:pt x="50" y="65"/>
                  </a:lnTo>
                  <a:lnTo>
                    <a:pt x="50" y="66"/>
                  </a:lnTo>
                  <a:lnTo>
                    <a:pt x="46" y="66"/>
                  </a:lnTo>
                  <a:lnTo>
                    <a:pt x="44" y="66"/>
                  </a:lnTo>
                  <a:lnTo>
                    <a:pt x="42" y="66"/>
                  </a:lnTo>
                  <a:lnTo>
                    <a:pt x="38" y="69"/>
                  </a:lnTo>
                  <a:lnTo>
                    <a:pt x="35" y="67"/>
                  </a:lnTo>
                  <a:lnTo>
                    <a:pt x="30" y="66"/>
                  </a:lnTo>
                  <a:lnTo>
                    <a:pt x="27" y="65"/>
                  </a:lnTo>
                  <a:lnTo>
                    <a:pt x="22" y="65"/>
                  </a:lnTo>
                  <a:lnTo>
                    <a:pt x="19" y="66"/>
                  </a:lnTo>
                  <a:lnTo>
                    <a:pt x="16" y="66"/>
                  </a:lnTo>
                  <a:lnTo>
                    <a:pt x="13" y="65"/>
                  </a:lnTo>
                  <a:lnTo>
                    <a:pt x="11" y="64"/>
                  </a:lnTo>
                  <a:lnTo>
                    <a:pt x="9" y="63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32" name="Freeform 408" descr="Papel carta">
              <a:extLst>
                <a:ext uri="{FF2B5EF4-FFF2-40B4-BE49-F238E27FC236}">
                  <a16:creationId xmlns:a16="http://schemas.microsoft.com/office/drawing/2014/main" id="{4CFD9EA5-5DF3-4DCD-AEBE-FDC6D571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666" y="1493259"/>
              <a:ext cx="930994" cy="1360375"/>
            </a:xfrm>
            <a:custGeom>
              <a:avLst/>
              <a:gdLst>
                <a:gd name="T0" fmla="*/ 237 w 464"/>
                <a:gd name="T1" fmla="*/ 103 h 678"/>
                <a:gd name="T2" fmla="*/ 234 w 464"/>
                <a:gd name="T3" fmla="*/ 106 h 678"/>
                <a:gd name="T4" fmla="*/ 246 w 464"/>
                <a:gd name="T5" fmla="*/ 121 h 678"/>
                <a:gd name="T6" fmla="*/ 262 w 464"/>
                <a:gd name="T7" fmla="*/ 133 h 678"/>
                <a:gd name="T8" fmla="*/ 262 w 464"/>
                <a:gd name="T9" fmla="*/ 167 h 678"/>
                <a:gd name="T10" fmla="*/ 253 w 464"/>
                <a:gd name="T11" fmla="*/ 201 h 678"/>
                <a:gd name="T12" fmla="*/ 257 w 464"/>
                <a:gd name="T13" fmla="*/ 236 h 678"/>
                <a:gd name="T14" fmla="*/ 268 w 464"/>
                <a:gd name="T15" fmla="*/ 274 h 678"/>
                <a:gd name="T16" fmla="*/ 265 w 464"/>
                <a:gd name="T17" fmla="*/ 340 h 678"/>
                <a:gd name="T18" fmla="*/ 265 w 464"/>
                <a:gd name="T19" fmla="*/ 371 h 678"/>
                <a:gd name="T20" fmla="*/ 278 w 464"/>
                <a:gd name="T21" fmla="*/ 383 h 678"/>
                <a:gd name="T22" fmla="*/ 290 w 464"/>
                <a:gd name="T23" fmla="*/ 396 h 678"/>
                <a:gd name="T24" fmla="*/ 302 w 464"/>
                <a:gd name="T25" fmla="*/ 414 h 678"/>
                <a:gd name="T26" fmla="*/ 320 w 464"/>
                <a:gd name="T27" fmla="*/ 434 h 678"/>
                <a:gd name="T28" fmla="*/ 341 w 464"/>
                <a:gd name="T29" fmla="*/ 459 h 678"/>
                <a:gd name="T30" fmla="*/ 361 w 464"/>
                <a:gd name="T31" fmla="*/ 476 h 678"/>
                <a:gd name="T32" fmla="*/ 377 w 464"/>
                <a:gd name="T33" fmla="*/ 501 h 678"/>
                <a:gd name="T34" fmla="*/ 381 w 464"/>
                <a:gd name="T35" fmla="*/ 514 h 678"/>
                <a:gd name="T36" fmla="*/ 377 w 464"/>
                <a:gd name="T37" fmla="*/ 533 h 678"/>
                <a:gd name="T38" fmla="*/ 387 w 464"/>
                <a:gd name="T39" fmla="*/ 548 h 678"/>
                <a:gd name="T40" fmla="*/ 398 w 464"/>
                <a:gd name="T41" fmla="*/ 540 h 678"/>
                <a:gd name="T42" fmla="*/ 399 w 464"/>
                <a:gd name="T43" fmla="*/ 561 h 678"/>
                <a:gd name="T44" fmla="*/ 413 w 464"/>
                <a:gd name="T45" fmla="*/ 562 h 678"/>
                <a:gd name="T46" fmla="*/ 421 w 464"/>
                <a:gd name="T47" fmla="*/ 600 h 678"/>
                <a:gd name="T48" fmla="*/ 438 w 464"/>
                <a:gd name="T49" fmla="*/ 606 h 678"/>
                <a:gd name="T50" fmla="*/ 454 w 464"/>
                <a:gd name="T51" fmla="*/ 613 h 678"/>
                <a:gd name="T52" fmla="*/ 462 w 464"/>
                <a:gd name="T53" fmla="*/ 645 h 678"/>
                <a:gd name="T54" fmla="*/ 296 w 464"/>
                <a:gd name="T55" fmla="*/ 664 h 678"/>
                <a:gd name="T56" fmla="*/ 301 w 464"/>
                <a:gd name="T57" fmla="*/ 643 h 678"/>
                <a:gd name="T58" fmla="*/ 310 w 464"/>
                <a:gd name="T59" fmla="*/ 594 h 678"/>
                <a:gd name="T60" fmla="*/ 300 w 464"/>
                <a:gd name="T61" fmla="*/ 582 h 678"/>
                <a:gd name="T62" fmla="*/ 289 w 464"/>
                <a:gd name="T63" fmla="*/ 573 h 678"/>
                <a:gd name="T64" fmla="*/ 284 w 464"/>
                <a:gd name="T65" fmla="*/ 559 h 678"/>
                <a:gd name="T66" fmla="*/ 272 w 464"/>
                <a:gd name="T67" fmla="*/ 535 h 678"/>
                <a:gd name="T68" fmla="*/ 256 w 464"/>
                <a:gd name="T69" fmla="*/ 529 h 678"/>
                <a:gd name="T70" fmla="*/ 249 w 464"/>
                <a:gd name="T71" fmla="*/ 509 h 678"/>
                <a:gd name="T72" fmla="*/ 231 w 464"/>
                <a:gd name="T73" fmla="*/ 487 h 678"/>
                <a:gd name="T74" fmla="*/ 189 w 464"/>
                <a:gd name="T75" fmla="*/ 455 h 678"/>
                <a:gd name="T76" fmla="*/ 172 w 464"/>
                <a:gd name="T77" fmla="*/ 437 h 678"/>
                <a:gd name="T78" fmla="*/ 158 w 464"/>
                <a:gd name="T79" fmla="*/ 427 h 678"/>
                <a:gd name="T80" fmla="*/ 135 w 464"/>
                <a:gd name="T81" fmla="*/ 408 h 678"/>
                <a:gd name="T82" fmla="*/ 121 w 464"/>
                <a:gd name="T83" fmla="*/ 375 h 678"/>
                <a:gd name="T84" fmla="*/ 125 w 464"/>
                <a:gd name="T85" fmla="*/ 353 h 678"/>
                <a:gd name="T86" fmla="*/ 123 w 464"/>
                <a:gd name="T87" fmla="*/ 321 h 678"/>
                <a:gd name="T88" fmla="*/ 113 w 464"/>
                <a:gd name="T89" fmla="*/ 308 h 678"/>
                <a:gd name="T90" fmla="*/ 110 w 464"/>
                <a:gd name="T91" fmla="*/ 291 h 678"/>
                <a:gd name="T92" fmla="*/ 108 w 464"/>
                <a:gd name="T93" fmla="*/ 305 h 678"/>
                <a:gd name="T94" fmla="*/ 106 w 464"/>
                <a:gd name="T95" fmla="*/ 314 h 678"/>
                <a:gd name="T96" fmla="*/ 93 w 464"/>
                <a:gd name="T97" fmla="*/ 246 h 678"/>
                <a:gd name="T98" fmla="*/ 79 w 464"/>
                <a:gd name="T99" fmla="*/ 216 h 678"/>
                <a:gd name="T100" fmla="*/ 80 w 464"/>
                <a:gd name="T101" fmla="*/ 193 h 678"/>
                <a:gd name="T102" fmla="*/ 63 w 464"/>
                <a:gd name="T103" fmla="*/ 166 h 678"/>
                <a:gd name="T104" fmla="*/ 48 w 464"/>
                <a:gd name="T105" fmla="*/ 146 h 678"/>
                <a:gd name="T106" fmla="*/ 49 w 464"/>
                <a:gd name="T107" fmla="*/ 136 h 678"/>
                <a:gd name="T108" fmla="*/ 35 w 464"/>
                <a:gd name="T109" fmla="*/ 110 h 678"/>
                <a:gd name="T110" fmla="*/ 57 w 464"/>
                <a:gd name="T111" fmla="*/ 107 h 678"/>
                <a:gd name="T112" fmla="*/ 56 w 464"/>
                <a:gd name="T113" fmla="*/ 103 h 678"/>
                <a:gd name="T114" fmla="*/ 38 w 464"/>
                <a:gd name="T115" fmla="*/ 83 h 678"/>
                <a:gd name="T116" fmla="*/ 26 w 464"/>
                <a:gd name="T117" fmla="*/ 61 h 678"/>
                <a:gd name="T118" fmla="*/ 0 w 464"/>
                <a:gd name="T119" fmla="*/ 0 h 678"/>
                <a:gd name="T120" fmla="*/ 260 w 464"/>
                <a:gd name="T121" fmla="*/ 52 h 678"/>
                <a:gd name="T122" fmla="*/ 262 w 464"/>
                <a:gd name="T123" fmla="*/ 8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4" h="678">
                  <a:moveTo>
                    <a:pt x="257" y="126"/>
                  </a:moveTo>
                  <a:lnTo>
                    <a:pt x="256" y="121"/>
                  </a:lnTo>
                  <a:lnTo>
                    <a:pt x="252" y="118"/>
                  </a:lnTo>
                  <a:lnTo>
                    <a:pt x="247" y="112"/>
                  </a:lnTo>
                  <a:lnTo>
                    <a:pt x="243" y="109"/>
                  </a:lnTo>
                  <a:lnTo>
                    <a:pt x="240" y="108"/>
                  </a:lnTo>
                  <a:lnTo>
                    <a:pt x="239" y="108"/>
                  </a:lnTo>
                  <a:lnTo>
                    <a:pt x="237" y="103"/>
                  </a:lnTo>
                  <a:lnTo>
                    <a:pt x="237" y="100"/>
                  </a:lnTo>
                  <a:lnTo>
                    <a:pt x="236" y="97"/>
                  </a:lnTo>
                  <a:lnTo>
                    <a:pt x="234" y="97"/>
                  </a:lnTo>
                  <a:lnTo>
                    <a:pt x="231" y="97"/>
                  </a:lnTo>
                  <a:lnTo>
                    <a:pt x="230" y="99"/>
                  </a:lnTo>
                  <a:lnTo>
                    <a:pt x="232" y="100"/>
                  </a:lnTo>
                  <a:lnTo>
                    <a:pt x="232" y="102"/>
                  </a:lnTo>
                  <a:lnTo>
                    <a:pt x="234" y="106"/>
                  </a:lnTo>
                  <a:lnTo>
                    <a:pt x="233" y="109"/>
                  </a:lnTo>
                  <a:lnTo>
                    <a:pt x="234" y="109"/>
                  </a:lnTo>
                  <a:lnTo>
                    <a:pt x="238" y="109"/>
                  </a:lnTo>
                  <a:lnTo>
                    <a:pt x="240" y="110"/>
                  </a:lnTo>
                  <a:lnTo>
                    <a:pt x="241" y="115"/>
                  </a:lnTo>
                  <a:lnTo>
                    <a:pt x="243" y="118"/>
                  </a:lnTo>
                  <a:lnTo>
                    <a:pt x="244" y="119"/>
                  </a:lnTo>
                  <a:lnTo>
                    <a:pt x="246" y="121"/>
                  </a:lnTo>
                  <a:lnTo>
                    <a:pt x="247" y="121"/>
                  </a:lnTo>
                  <a:lnTo>
                    <a:pt x="249" y="121"/>
                  </a:lnTo>
                  <a:lnTo>
                    <a:pt x="249" y="124"/>
                  </a:lnTo>
                  <a:lnTo>
                    <a:pt x="250" y="126"/>
                  </a:lnTo>
                  <a:lnTo>
                    <a:pt x="252" y="127"/>
                  </a:lnTo>
                  <a:lnTo>
                    <a:pt x="255" y="132"/>
                  </a:lnTo>
                  <a:lnTo>
                    <a:pt x="258" y="132"/>
                  </a:lnTo>
                  <a:lnTo>
                    <a:pt x="262" y="133"/>
                  </a:lnTo>
                  <a:lnTo>
                    <a:pt x="263" y="144"/>
                  </a:lnTo>
                  <a:lnTo>
                    <a:pt x="266" y="145"/>
                  </a:lnTo>
                  <a:lnTo>
                    <a:pt x="268" y="149"/>
                  </a:lnTo>
                  <a:lnTo>
                    <a:pt x="268" y="153"/>
                  </a:lnTo>
                  <a:lnTo>
                    <a:pt x="268" y="155"/>
                  </a:lnTo>
                  <a:lnTo>
                    <a:pt x="266" y="160"/>
                  </a:lnTo>
                  <a:lnTo>
                    <a:pt x="264" y="162"/>
                  </a:lnTo>
                  <a:lnTo>
                    <a:pt x="262" y="167"/>
                  </a:lnTo>
                  <a:lnTo>
                    <a:pt x="261" y="171"/>
                  </a:lnTo>
                  <a:lnTo>
                    <a:pt x="260" y="174"/>
                  </a:lnTo>
                  <a:lnTo>
                    <a:pt x="258" y="186"/>
                  </a:lnTo>
                  <a:lnTo>
                    <a:pt x="257" y="188"/>
                  </a:lnTo>
                  <a:lnTo>
                    <a:pt x="255" y="190"/>
                  </a:lnTo>
                  <a:lnTo>
                    <a:pt x="254" y="193"/>
                  </a:lnTo>
                  <a:lnTo>
                    <a:pt x="252" y="197"/>
                  </a:lnTo>
                  <a:lnTo>
                    <a:pt x="253" y="201"/>
                  </a:lnTo>
                  <a:lnTo>
                    <a:pt x="253" y="207"/>
                  </a:lnTo>
                  <a:lnTo>
                    <a:pt x="251" y="218"/>
                  </a:lnTo>
                  <a:lnTo>
                    <a:pt x="251" y="224"/>
                  </a:lnTo>
                  <a:lnTo>
                    <a:pt x="254" y="230"/>
                  </a:lnTo>
                  <a:lnTo>
                    <a:pt x="257" y="231"/>
                  </a:lnTo>
                  <a:lnTo>
                    <a:pt x="258" y="232"/>
                  </a:lnTo>
                  <a:lnTo>
                    <a:pt x="259" y="233"/>
                  </a:lnTo>
                  <a:lnTo>
                    <a:pt x="257" y="236"/>
                  </a:lnTo>
                  <a:lnTo>
                    <a:pt x="256" y="241"/>
                  </a:lnTo>
                  <a:lnTo>
                    <a:pt x="257" y="244"/>
                  </a:lnTo>
                  <a:lnTo>
                    <a:pt x="265" y="248"/>
                  </a:lnTo>
                  <a:lnTo>
                    <a:pt x="270" y="253"/>
                  </a:lnTo>
                  <a:lnTo>
                    <a:pt x="270" y="254"/>
                  </a:lnTo>
                  <a:lnTo>
                    <a:pt x="269" y="266"/>
                  </a:lnTo>
                  <a:lnTo>
                    <a:pt x="268" y="270"/>
                  </a:lnTo>
                  <a:lnTo>
                    <a:pt x="268" y="274"/>
                  </a:lnTo>
                  <a:lnTo>
                    <a:pt x="265" y="288"/>
                  </a:lnTo>
                  <a:lnTo>
                    <a:pt x="264" y="291"/>
                  </a:lnTo>
                  <a:lnTo>
                    <a:pt x="265" y="302"/>
                  </a:lnTo>
                  <a:lnTo>
                    <a:pt x="268" y="314"/>
                  </a:lnTo>
                  <a:lnTo>
                    <a:pt x="269" y="321"/>
                  </a:lnTo>
                  <a:lnTo>
                    <a:pt x="269" y="324"/>
                  </a:lnTo>
                  <a:lnTo>
                    <a:pt x="266" y="338"/>
                  </a:lnTo>
                  <a:lnTo>
                    <a:pt x="265" y="340"/>
                  </a:lnTo>
                  <a:lnTo>
                    <a:pt x="265" y="343"/>
                  </a:lnTo>
                  <a:lnTo>
                    <a:pt x="265" y="348"/>
                  </a:lnTo>
                  <a:lnTo>
                    <a:pt x="264" y="352"/>
                  </a:lnTo>
                  <a:lnTo>
                    <a:pt x="264" y="355"/>
                  </a:lnTo>
                  <a:lnTo>
                    <a:pt x="267" y="359"/>
                  </a:lnTo>
                  <a:lnTo>
                    <a:pt x="267" y="363"/>
                  </a:lnTo>
                  <a:lnTo>
                    <a:pt x="265" y="369"/>
                  </a:lnTo>
                  <a:lnTo>
                    <a:pt x="265" y="371"/>
                  </a:lnTo>
                  <a:lnTo>
                    <a:pt x="267" y="373"/>
                  </a:lnTo>
                  <a:lnTo>
                    <a:pt x="268" y="373"/>
                  </a:lnTo>
                  <a:lnTo>
                    <a:pt x="270" y="375"/>
                  </a:lnTo>
                  <a:lnTo>
                    <a:pt x="272" y="378"/>
                  </a:lnTo>
                  <a:lnTo>
                    <a:pt x="274" y="378"/>
                  </a:lnTo>
                  <a:lnTo>
                    <a:pt x="276" y="379"/>
                  </a:lnTo>
                  <a:lnTo>
                    <a:pt x="277" y="381"/>
                  </a:lnTo>
                  <a:lnTo>
                    <a:pt x="278" y="383"/>
                  </a:lnTo>
                  <a:lnTo>
                    <a:pt x="279" y="386"/>
                  </a:lnTo>
                  <a:lnTo>
                    <a:pt x="282" y="388"/>
                  </a:lnTo>
                  <a:lnTo>
                    <a:pt x="283" y="390"/>
                  </a:lnTo>
                  <a:lnTo>
                    <a:pt x="285" y="391"/>
                  </a:lnTo>
                  <a:lnTo>
                    <a:pt x="285" y="392"/>
                  </a:lnTo>
                  <a:lnTo>
                    <a:pt x="288" y="395"/>
                  </a:lnTo>
                  <a:lnTo>
                    <a:pt x="288" y="396"/>
                  </a:lnTo>
                  <a:lnTo>
                    <a:pt x="290" y="396"/>
                  </a:lnTo>
                  <a:lnTo>
                    <a:pt x="291" y="398"/>
                  </a:lnTo>
                  <a:lnTo>
                    <a:pt x="291" y="401"/>
                  </a:lnTo>
                  <a:lnTo>
                    <a:pt x="291" y="406"/>
                  </a:lnTo>
                  <a:lnTo>
                    <a:pt x="291" y="409"/>
                  </a:lnTo>
                  <a:lnTo>
                    <a:pt x="289" y="414"/>
                  </a:lnTo>
                  <a:lnTo>
                    <a:pt x="295" y="421"/>
                  </a:lnTo>
                  <a:lnTo>
                    <a:pt x="297" y="419"/>
                  </a:lnTo>
                  <a:lnTo>
                    <a:pt x="302" y="414"/>
                  </a:lnTo>
                  <a:lnTo>
                    <a:pt x="304" y="415"/>
                  </a:lnTo>
                  <a:lnTo>
                    <a:pt x="305" y="415"/>
                  </a:lnTo>
                  <a:lnTo>
                    <a:pt x="310" y="419"/>
                  </a:lnTo>
                  <a:lnTo>
                    <a:pt x="312" y="424"/>
                  </a:lnTo>
                  <a:lnTo>
                    <a:pt x="315" y="427"/>
                  </a:lnTo>
                  <a:lnTo>
                    <a:pt x="316" y="428"/>
                  </a:lnTo>
                  <a:lnTo>
                    <a:pt x="319" y="432"/>
                  </a:lnTo>
                  <a:lnTo>
                    <a:pt x="320" y="434"/>
                  </a:lnTo>
                  <a:lnTo>
                    <a:pt x="321" y="436"/>
                  </a:lnTo>
                  <a:lnTo>
                    <a:pt x="325" y="437"/>
                  </a:lnTo>
                  <a:lnTo>
                    <a:pt x="329" y="444"/>
                  </a:lnTo>
                  <a:lnTo>
                    <a:pt x="330" y="446"/>
                  </a:lnTo>
                  <a:lnTo>
                    <a:pt x="332" y="447"/>
                  </a:lnTo>
                  <a:lnTo>
                    <a:pt x="334" y="450"/>
                  </a:lnTo>
                  <a:lnTo>
                    <a:pt x="336" y="453"/>
                  </a:lnTo>
                  <a:lnTo>
                    <a:pt x="341" y="459"/>
                  </a:lnTo>
                  <a:lnTo>
                    <a:pt x="342" y="463"/>
                  </a:lnTo>
                  <a:lnTo>
                    <a:pt x="345" y="464"/>
                  </a:lnTo>
                  <a:lnTo>
                    <a:pt x="348" y="466"/>
                  </a:lnTo>
                  <a:lnTo>
                    <a:pt x="350" y="467"/>
                  </a:lnTo>
                  <a:lnTo>
                    <a:pt x="352" y="470"/>
                  </a:lnTo>
                  <a:lnTo>
                    <a:pt x="352" y="472"/>
                  </a:lnTo>
                  <a:lnTo>
                    <a:pt x="355" y="475"/>
                  </a:lnTo>
                  <a:lnTo>
                    <a:pt x="361" y="476"/>
                  </a:lnTo>
                  <a:lnTo>
                    <a:pt x="364" y="480"/>
                  </a:lnTo>
                  <a:lnTo>
                    <a:pt x="364" y="482"/>
                  </a:lnTo>
                  <a:lnTo>
                    <a:pt x="367" y="487"/>
                  </a:lnTo>
                  <a:lnTo>
                    <a:pt x="370" y="487"/>
                  </a:lnTo>
                  <a:lnTo>
                    <a:pt x="371" y="490"/>
                  </a:lnTo>
                  <a:lnTo>
                    <a:pt x="375" y="494"/>
                  </a:lnTo>
                  <a:lnTo>
                    <a:pt x="377" y="498"/>
                  </a:lnTo>
                  <a:lnTo>
                    <a:pt x="377" y="501"/>
                  </a:lnTo>
                  <a:lnTo>
                    <a:pt x="373" y="503"/>
                  </a:lnTo>
                  <a:lnTo>
                    <a:pt x="375" y="504"/>
                  </a:lnTo>
                  <a:lnTo>
                    <a:pt x="376" y="505"/>
                  </a:lnTo>
                  <a:lnTo>
                    <a:pt x="375" y="507"/>
                  </a:lnTo>
                  <a:lnTo>
                    <a:pt x="376" y="510"/>
                  </a:lnTo>
                  <a:lnTo>
                    <a:pt x="377" y="510"/>
                  </a:lnTo>
                  <a:lnTo>
                    <a:pt x="379" y="511"/>
                  </a:lnTo>
                  <a:lnTo>
                    <a:pt x="381" y="514"/>
                  </a:lnTo>
                  <a:lnTo>
                    <a:pt x="381" y="515"/>
                  </a:lnTo>
                  <a:lnTo>
                    <a:pt x="382" y="526"/>
                  </a:lnTo>
                  <a:lnTo>
                    <a:pt x="382" y="529"/>
                  </a:lnTo>
                  <a:lnTo>
                    <a:pt x="380" y="529"/>
                  </a:lnTo>
                  <a:lnTo>
                    <a:pt x="378" y="528"/>
                  </a:lnTo>
                  <a:lnTo>
                    <a:pt x="377" y="530"/>
                  </a:lnTo>
                  <a:lnTo>
                    <a:pt x="377" y="532"/>
                  </a:lnTo>
                  <a:lnTo>
                    <a:pt x="377" y="533"/>
                  </a:lnTo>
                  <a:lnTo>
                    <a:pt x="377" y="536"/>
                  </a:lnTo>
                  <a:lnTo>
                    <a:pt x="377" y="541"/>
                  </a:lnTo>
                  <a:lnTo>
                    <a:pt x="378" y="547"/>
                  </a:lnTo>
                  <a:lnTo>
                    <a:pt x="377" y="552"/>
                  </a:lnTo>
                  <a:lnTo>
                    <a:pt x="381" y="556"/>
                  </a:lnTo>
                  <a:lnTo>
                    <a:pt x="384" y="556"/>
                  </a:lnTo>
                  <a:lnTo>
                    <a:pt x="385" y="552"/>
                  </a:lnTo>
                  <a:lnTo>
                    <a:pt x="387" y="548"/>
                  </a:lnTo>
                  <a:lnTo>
                    <a:pt x="387" y="545"/>
                  </a:lnTo>
                  <a:lnTo>
                    <a:pt x="386" y="544"/>
                  </a:lnTo>
                  <a:lnTo>
                    <a:pt x="387" y="541"/>
                  </a:lnTo>
                  <a:lnTo>
                    <a:pt x="389" y="540"/>
                  </a:lnTo>
                  <a:lnTo>
                    <a:pt x="391" y="540"/>
                  </a:lnTo>
                  <a:lnTo>
                    <a:pt x="395" y="541"/>
                  </a:lnTo>
                  <a:lnTo>
                    <a:pt x="397" y="539"/>
                  </a:lnTo>
                  <a:lnTo>
                    <a:pt x="398" y="540"/>
                  </a:lnTo>
                  <a:lnTo>
                    <a:pt x="400" y="541"/>
                  </a:lnTo>
                  <a:lnTo>
                    <a:pt x="400" y="544"/>
                  </a:lnTo>
                  <a:lnTo>
                    <a:pt x="400" y="548"/>
                  </a:lnTo>
                  <a:lnTo>
                    <a:pt x="401" y="551"/>
                  </a:lnTo>
                  <a:lnTo>
                    <a:pt x="397" y="556"/>
                  </a:lnTo>
                  <a:lnTo>
                    <a:pt x="397" y="559"/>
                  </a:lnTo>
                  <a:lnTo>
                    <a:pt x="398" y="559"/>
                  </a:lnTo>
                  <a:lnTo>
                    <a:pt x="399" y="561"/>
                  </a:lnTo>
                  <a:lnTo>
                    <a:pt x="398" y="563"/>
                  </a:lnTo>
                  <a:lnTo>
                    <a:pt x="397" y="564"/>
                  </a:lnTo>
                  <a:lnTo>
                    <a:pt x="399" y="566"/>
                  </a:lnTo>
                  <a:lnTo>
                    <a:pt x="402" y="566"/>
                  </a:lnTo>
                  <a:lnTo>
                    <a:pt x="404" y="566"/>
                  </a:lnTo>
                  <a:lnTo>
                    <a:pt x="408" y="564"/>
                  </a:lnTo>
                  <a:lnTo>
                    <a:pt x="410" y="562"/>
                  </a:lnTo>
                  <a:lnTo>
                    <a:pt x="413" y="562"/>
                  </a:lnTo>
                  <a:lnTo>
                    <a:pt x="415" y="562"/>
                  </a:lnTo>
                  <a:lnTo>
                    <a:pt x="418" y="568"/>
                  </a:lnTo>
                  <a:lnTo>
                    <a:pt x="418" y="577"/>
                  </a:lnTo>
                  <a:lnTo>
                    <a:pt x="417" y="583"/>
                  </a:lnTo>
                  <a:lnTo>
                    <a:pt x="418" y="583"/>
                  </a:lnTo>
                  <a:lnTo>
                    <a:pt x="418" y="586"/>
                  </a:lnTo>
                  <a:lnTo>
                    <a:pt x="417" y="588"/>
                  </a:lnTo>
                  <a:lnTo>
                    <a:pt x="421" y="600"/>
                  </a:lnTo>
                  <a:lnTo>
                    <a:pt x="423" y="602"/>
                  </a:lnTo>
                  <a:lnTo>
                    <a:pt x="424" y="603"/>
                  </a:lnTo>
                  <a:lnTo>
                    <a:pt x="426" y="604"/>
                  </a:lnTo>
                  <a:lnTo>
                    <a:pt x="429" y="603"/>
                  </a:lnTo>
                  <a:lnTo>
                    <a:pt x="432" y="605"/>
                  </a:lnTo>
                  <a:lnTo>
                    <a:pt x="433" y="606"/>
                  </a:lnTo>
                  <a:lnTo>
                    <a:pt x="436" y="606"/>
                  </a:lnTo>
                  <a:lnTo>
                    <a:pt x="438" y="606"/>
                  </a:lnTo>
                  <a:lnTo>
                    <a:pt x="440" y="606"/>
                  </a:lnTo>
                  <a:lnTo>
                    <a:pt x="443" y="605"/>
                  </a:lnTo>
                  <a:lnTo>
                    <a:pt x="447" y="605"/>
                  </a:lnTo>
                  <a:lnTo>
                    <a:pt x="450" y="606"/>
                  </a:lnTo>
                  <a:lnTo>
                    <a:pt x="451" y="610"/>
                  </a:lnTo>
                  <a:lnTo>
                    <a:pt x="453" y="610"/>
                  </a:lnTo>
                  <a:lnTo>
                    <a:pt x="454" y="610"/>
                  </a:lnTo>
                  <a:lnTo>
                    <a:pt x="454" y="613"/>
                  </a:lnTo>
                  <a:lnTo>
                    <a:pt x="454" y="617"/>
                  </a:lnTo>
                  <a:lnTo>
                    <a:pt x="454" y="621"/>
                  </a:lnTo>
                  <a:lnTo>
                    <a:pt x="456" y="626"/>
                  </a:lnTo>
                  <a:lnTo>
                    <a:pt x="454" y="629"/>
                  </a:lnTo>
                  <a:lnTo>
                    <a:pt x="453" y="632"/>
                  </a:lnTo>
                  <a:lnTo>
                    <a:pt x="457" y="638"/>
                  </a:lnTo>
                  <a:lnTo>
                    <a:pt x="460" y="641"/>
                  </a:lnTo>
                  <a:lnTo>
                    <a:pt x="462" y="645"/>
                  </a:lnTo>
                  <a:lnTo>
                    <a:pt x="463" y="649"/>
                  </a:lnTo>
                  <a:lnTo>
                    <a:pt x="463" y="651"/>
                  </a:lnTo>
                  <a:lnTo>
                    <a:pt x="461" y="654"/>
                  </a:lnTo>
                  <a:lnTo>
                    <a:pt x="459" y="659"/>
                  </a:lnTo>
                  <a:lnTo>
                    <a:pt x="460" y="671"/>
                  </a:lnTo>
                  <a:lnTo>
                    <a:pt x="459" y="673"/>
                  </a:lnTo>
                  <a:lnTo>
                    <a:pt x="452" y="677"/>
                  </a:lnTo>
                  <a:lnTo>
                    <a:pt x="296" y="664"/>
                  </a:lnTo>
                  <a:lnTo>
                    <a:pt x="297" y="662"/>
                  </a:lnTo>
                  <a:lnTo>
                    <a:pt x="299" y="661"/>
                  </a:lnTo>
                  <a:lnTo>
                    <a:pt x="297" y="659"/>
                  </a:lnTo>
                  <a:lnTo>
                    <a:pt x="295" y="655"/>
                  </a:lnTo>
                  <a:lnTo>
                    <a:pt x="296" y="651"/>
                  </a:lnTo>
                  <a:lnTo>
                    <a:pt x="295" y="650"/>
                  </a:lnTo>
                  <a:lnTo>
                    <a:pt x="297" y="649"/>
                  </a:lnTo>
                  <a:lnTo>
                    <a:pt x="301" y="643"/>
                  </a:lnTo>
                  <a:lnTo>
                    <a:pt x="306" y="633"/>
                  </a:lnTo>
                  <a:lnTo>
                    <a:pt x="303" y="632"/>
                  </a:lnTo>
                  <a:lnTo>
                    <a:pt x="300" y="632"/>
                  </a:lnTo>
                  <a:lnTo>
                    <a:pt x="299" y="631"/>
                  </a:lnTo>
                  <a:lnTo>
                    <a:pt x="298" y="629"/>
                  </a:lnTo>
                  <a:lnTo>
                    <a:pt x="304" y="619"/>
                  </a:lnTo>
                  <a:lnTo>
                    <a:pt x="307" y="611"/>
                  </a:lnTo>
                  <a:lnTo>
                    <a:pt x="310" y="594"/>
                  </a:lnTo>
                  <a:lnTo>
                    <a:pt x="309" y="590"/>
                  </a:lnTo>
                  <a:lnTo>
                    <a:pt x="307" y="589"/>
                  </a:lnTo>
                  <a:lnTo>
                    <a:pt x="307" y="587"/>
                  </a:lnTo>
                  <a:lnTo>
                    <a:pt x="305" y="586"/>
                  </a:lnTo>
                  <a:lnTo>
                    <a:pt x="303" y="586"/>
                  </a:lnTo>
                  <a:lnTo>
                    <a:pt x="301" y="585"/>
                  </a:lnTo>
                  <a:lnTo>
                    <a:pt x="300" y="583"/>
                  </a:lnTo>
                  <a:lnTo>
                    <a:pt x="300" y="582"/>
                  </a:lnTo>
                  <a:lnTo>
                    <a:pt x="300" y="580"/>
                  </a:lnTo>
                  <a:lnTo>
                    <a:pt x="300" y="578"/>
                  </a:lnTo>
                  <a:lnTo>
                    <a:pt x="299" y="576"/>
                  </a:lnTo>
                  <a:lnTo>
                    <a:pt x="296" y="576"/>
                  </a:lnTo>
                  <a:lnTo>
                    <a:pt x="294" y="575"/>
                  </a:lnTo>
                  <a:lnTo>
                    <a:pt x="291" y="575"/>
                  </a:lnTo>
                  <a:lnTo>
                    <a:pt x="290" y="575"/>
                  </a:lnTo>
                  <a:lnTo>
                    <a:pt x="289" y="573"/>
                  </a:lnTo>
                  <a:lnTo>
                    <a:pt x="289" y="571"/>
                  </a:lnTo>
                  <a:lnTo>
                    <a:pt x="291" y="570"/>
                  </a:lnTo>
                  <a:lnTo>
                    <a:pt x="288" y="569"/>
                  </a:lnTo>
                  <a:lnTo>
                    <a:pt x="286" y="569"/>
                  </a:lnTo>
                  <a:lnTo>
                    <a:pt x="285" y="567"/>
                  </a:lnTo>
                  <a:lnTo>
                    <a:pt x="286" y="562"/>
                  </a:lnTo>
                  <a:lnTo>
                    <a:pt x="285" y="559"/>
                  </a:lnTo>
                  <a:lnTo>
                    <a:pt x="284" y="559"/>
                  </a:lnTo>
                  <a:lnTo>
                    <a:pt x="282" y="559"/>
                  </a:lnTo>
                  <a:lnTo>
                    <a:pt x="281" y="557"/>
                  </a:lnTo>
                  <a:lnTo>
                    <a:pt x="280" y="548"/>
                  </a:lnTo>
                  <a:lnTo>
                    <a:pt x="278" y="547"/>
                  </a:lnTo>
                  <a:lnTo>
                    <a:pt x="276" y="540"/>
                  </a:lnTo>
                  <a:lnTo>
                    <a:pt x="275" y="539"/>
                  </a:lnTo>
                  <a:lnTo>
                    <a:pt x="273" y="537"/>
                  </a:lnTo>
                  <a:lnTo>
                    <a:pt x="272" y="535"/>
                  </a:lnTo>
                  <a:lnTo>
                    <a:pt x="269" y="534"/>
                  </a:lnTo>
                  <a:lnTo>
                    <a:pt x="267" y="534"/>
                  </a:lnTo>
                  <a:lnTo>
                    <a:pt x="264" y="534"/>
                  </a:lnTo>
                  <a:lnTo>
                    <a:pt x="262" y="535"/>
                  </a:lnTo>
                  <a:lnTo>
                    <a:pt x="261" y="534"/>
                  </a:lnTo>
                  <a:lnTo>
                    <a:pt x="260" y="532"/>
                  </a:lnTo>
                  <a:lnTo>
                    <a:pt x="257" y="529"/>
                  </a:lnTo>
                  <a:lnTo>
                    <a:pt x="256" y="529"/>
                  </a:lnTo>
                  <a:lnTo>
                    <a:pt x="253" y="525"/>
                  </a:lnTo>
                  <a:lnTo>
                    <a:pt x="252" y="523"/>
                  </a:lnTo>
                  <a:lnTo>
                    <a:pt x="253" y="518"/>
                  </a:lnTo>
                  <a:lnTo>
                    <a:pt x="253" y="514"/>
                  </a:lnTo>
                  <a:lnTo>
                    <a:pt x="252" y="512"/>
                  </a:lnTo>
                  <a:lnTo>
                    <a:pt x="251" y="511"/>
                  </a:lnTo>
                  <a:lnTo>
                    <a:pt x="249" y="510"/>
                  </a:lnTo>
                  <a:lnTo>
                    <a:pt x="249" y="509"/>
                  </a:lnTo>
                  <a:lnTo>
                    <a:pt x="244" y="508"/>
                  </a:lnTo>
                  <a:lnTo>
                    <a:pt x="243" y="504"/>
                  </a:lnTo>
                  <a:lnTo>
                    <a:pt x="240" y="504"/>
                  </a:lnTo>
                  <a:lnTo>
                    <a:pt x="240" y="503"/>
                  </a:lnTo>
                  <a:lnTo>
                    <a:pt x="240" y="499"/>
                  </a:lnTo>
                  <a:lnTo>
                    <a:pt x="239" y="498"/>
                  </a:lnTo>
                  <a:lnTo>
                    <a:pt x="239" y="495"/>
                  </a:lnTo>
                  <a:lnTo>
                    <a:pt x="231" y="487"/>
                  </a:lnTo>
                  <a:lnTo>
                    <a:pt x="227" y="479"/>
                  </a:lnTo>
                  <a:lnTo>
                    <a:pt x="223" y="476"/>
                  </a:lnTo>
                  <a:lnTo>
                    <a:pt x="215" y="467"/>
                  </a:lnTo>
                  <a:lnTo>
                    <a:pt x="213" y="466"/>
                  </a:lnTo>
                  <a:lnTo>
                    <a:pt x="211" y="463"/>
                  </a:lnTo>
                  <a:lnTo>
                    <a:pt x="209" y="460"/>
                  </a:lnTo>
                  <a:lnTo>
                    <a:pt x="204" y="460"/>
                  </a:lnTo>
                  <a:lnTo>
                    <a:pt x="189" y="455"/>
                  </a:lnTo>
                  <a:lnTo>
                    <a:pt x="186" y="455"/>
                  </a:lnTo>
                  <a:lnTo>
                    <a:pt x="184" y="453"/>
                  </a:lnTo>
                  <a:lnTo>
                    <a:pt x="183" y="454"/>
                  </a:lnTo>
                  <a:lnTo>
                    <a:pt x="180" y="445"/>
                  </a:lnTo>
                  <a:lnTo>
                    <a:pt x="178" y="444"/>
                  </a:lnTo>
                  <a:lnTo>
                    <a:pt x="178" y="443"/>
                  </a:lnTo>
                  <a:lnTo>
                    <a:pt x="174" y="440"/>
                  </a:lnTo>
                  <a:lnTo>
                    <a:pt x="172" y="437"/>
                  </a:lnTo>
                  <a:lnTo>
                    <a:pt x="171" y="434"/>
                  </a:lnTo>
                  <a:lnTo>
                    <a:pt x="168" y="432"/>
                  </a:lnTo>
                  <a:lnTo>
                    <a:pt x="166" y="432"/>
                  </a:lnTo>
                  <a:lnTo>
                    <a:pt x="165" y="430"/>
                  </a:lnTo>
                  <a:lnTo>
                    <a:pt x="163" y="429"/>
                  </a:lnTo>
                  <a:lnTo>
                    <a:pt x="162" y="427"/>
                  </a:lnTo>
                  <a:lnTo>
                    <a:pt x="159" y="426"/>
                  </a:lnTo>
                  <a:lnTo>
                    <a:pt x="158" y="427"/>
                  </a:lnTo>
                  <a:lnTo>
                    <a:pt x="156" y="428"/>
                  </a:lnTo>
                  <a:lnTo>
                    <a:pt x="155" y="428"/>
                  </a:lnTo>
                  <a:lnTo>
                    <a:pt x="152" y="424"/>
                  </a:lnTo>
                  <a:lnTo>
                    <a:pt x="149" y="417"/>
                  </a:lnTo>
                  <a:lnTo>
                    <a:pt x="147" y="415"/>
                  </a:lnTo>
                  <a:lnTo>
                    <a:pt x="138" y="412"/>
                  </a:lnTo>
                  <a:lnTo>
                    <a:pt x="136" y="412"/>
                  </a:lnTo>
                  <a:lnTo>
                    <a:pt x="135" y="408"/>
                  </a:lnTo>
                  <a:lnTo>
                    <a:pt x="131" y="401"/>
                  </a:lnTo>
                  <a:lnTo>
                    <a:pt x="132" y="399"/>
                  </a:lnTo>
                  <a:lnTo>
                    <a:pt x="135" y="391"/>
                  </a:lnTo>
                  <a:lnTo>
                    <a:pt x="133" y="389"/>
                  </a:lnTo>
                  <a:lnTo>
                    <a:pt x="134" y="384"/>
                  </a:lnTo>
                  <a:lnTo>
                    <a:pt x="133" y="381"/>
                  </a:lnTo>
                  <a:lnTo>
                    <a:pt x="129" y="377"/>
                  </a:lnTo>
                  <a:lnTo>
                    <a:pt x="121" y="375"/>
                  </a:lnTo>
                  <a:lnTo>
                    <a:pt x="121" y="371"/>
                  </a:lnTo>
                  <a:lnTo>
                    <a:pt x="120" y="369"/>
                  </a:lnTo>
                  <a:lnTo>
                    <a:pt x="122" y="367"/>
                  </a:lnTo>
                  <a:lnTo>
                    <a:pt x="123" y="364"/>
                  </a:lnTo>
                  <a:lnTo>
                    <a:pt x="124" y="363"/>
                  </a:lnTo>
                  <a:lnTo>
                    <a:pt x="125" y="359"/>
                  </a:lnTo>
                  <a:lnTo>
                    <a:pt x="124" y="356"/>
                  </a:lnTo>
                  <a:lnTo>
                    <a:pt x="125" y="353"/>
                  </a:lnTo>
                  <a:lnTo>
                    <a:pt x="125" y="350"/>
                  </a:lnTo>
                  <a:lnTo>
                    <a:pt x="124" y="348"/>
                  </a:lnTo>
                  <a:lnTo>
                    <a:pt x="123" y="343"/>
                  </a:lnTo>
                  <a:lnTo>
                    <a:pt x="124" y="336"/>
                  </a:lnTo>
                  <a:lnTo>
                    <a:pt x="125" y="334"/>
                  </a:lnTo>
                  <a:lnTo>
                    <a:pt x="126" y="329"/>
                  </a:lnTo>
                  <a:lnTo>
                    <a:pt x="125" y="325"/>
                  </a:lnTo>
                  <a:lnTo>
                    <a:pt x="123" y="321"/>
                  </a:lnTo>
                  <a:lnTo>
                    <a:pt x="122" y="317"/>
                  </a:lnTo>
                  <a:lnTo>
                    <a:pt x="120" y="316"/>
                  </a:lnTo>
                  <a:lnTo>
                    <a:pt x="115" y="314"/>
                  </a:lnTo>
                  <a:lnTo>
                    <a:pt x="113" y="313"/>
                  </a:lnTo>
                  <a:lnTo>
                    <a:pt x="113" y="311"/>
                  </a:lnTo>
                  <a:lnTo>
                    <a:pt x="112" y="310"/>
                  </a:lnTo>
                  <a:lnTo>
                    <a:pt x="108" y="310"/>
                  </a:lnTo>
                  <a:lnTo>
                    <a:pt x="113" y="308"/>
                  </a:lnTo>
                  <a:lnTo>
                    <a:pt x="114" y="305"/>
                  </a:lnTo>
                  <a:lnTo>
                    <a:pt x="114" y="302"/>
                  </a:lnTo>
                  <a:lnTo>
                    <a:pt x="113" y="298"/>
                  </a:lnTo>
                  <a:lnTo>
                    <a:pt x="110" y="297"/>
                  </a:lnTo>
                  <a:lnTo>
                    <a:pt x="109" y="295"/>
                  </a:lnTo>
                  <a:lnTo>
                    <a:pt x="109" y="294"/>
                  </a:lnTo>
                  <a:lnTo>
                    <a:pt x="111" y="292"/>
                  </a:lnTo>
                  <a:lnTo>
                    <a:pt x="110" y="291"/>
                  </a:lnTo>
                  <a:lnTo>
                    <a:pt x="107" y="290"/>
                  </a:lnTo>
                  <a:lnTo>
                    <a:pt x="106" y="290"/>
                  </a:lnTo>
                  <a:lnTo>
                    <a:pt x="107" y="293"/>
                  </a:lnTo>
                  <a:lnTo>
                    <a:pt x="108" y="295"/>
                  </a:lnTo>
                  <a:lnTo>
                    <a:pt x="109" y="300"/>
                  </a:lnTo>
                  <a:lnTo>
                    <a:pt x="110" y="302"/>
                  </a:lnTo>
                  <a:lnTo>
                    <a:pt x="110" y="304"/>
                  </a:lnTo>
                  <a:lnTo>
                    <a:pt x="108" y="305"/>
                  </a:lnTo>
                  <a:lnTo>
                    <a:pt x="106" y="304"/>
                  </a:lnTo>
                  <a:lnTo>
                    <a:pt x="105" y="301"/>
                  </a:lnTo>
                  <a:lnTo>
                    <a:pt x="103" y="301"/>
                  </a:lnTo>
                  <a:lnTo>
                    <a:pt x="103" y="304"/>
                  </a:lnTo>
                  <a:lnTo>
                    <a:pt x="104" y="306"/>
                  </a:lnTo>
                  <a:lnTo>
                    <a:pt x="104" y="309"/>
                  </a:lnTo>
                  <a:lnTo>
                    <a:pt x="106" y="311"/>
                  </a:lnTo>
                  <a:lnTo>
                    <a:pt x="106" y="314"/>
                  </a:lnTo>
                  <a:lnTo>
                    <a:pt x="104" y="313"/>
                  </a:lnTo>
                  <a:lnTo>
                    <a:pt x="99" y="296"/>
                  </a:lnTo>
                  <a:lnTo>
                    <a:pt x="97" y="281"/>
                  </a:lnTo>
                  <a:lnTo>
                    <a:pt x="99" y="278"/>
                  </a:lnTo>
                  <a:lnTo>
                    <a:pt x="97" y="254"/>
                  </a:lnTo>
                  <a:lnTo>
                    <a:pt x="99" y="253"/>
                  </a:lnTo>
                  <a:lnTo>
                    <a:pt x="96" y="249"/>
                  </a:lnTo>
                  <a:lnTo>
                    <a:pt x="93" y="246"/>
                  </a:lnTo>
                  <a:lnTo>
                    <a:pt x="89" y="236"/>
                  </a:lnTo>
                  <a:lnTo>
                    <a:pt x="89" y="231"/>
                  </a:lnTo>
                  <a:lnTo>
                    <a:pt x="86" y="230"/>
                  </a:lnTo>
                  <a:lnTo>
                    <a:pt x="81" y="231"/>
                  </a:lnTo>
                  <a:lnTo>
                    <a:pt x="80" y="230"/>
                  </a:lnTo>
                  <a:lnTo>
                    <a:pt x="78" y="227"/>
                  </a:lnTo>
                  <a:lnTo>
                    <a:pt x="78" y="223"/>
                  </a:lnTo>
                  <a:lnTo>
                    <a:pt x="79" y="216"/>
                  </a:lnTo>
                  <a:lnTo>
                    <a:pt x="78" y="213"/>
                  </a:lnTo>
                  <a:lnTo>
                    <a:pt x="80" y="211"/>
                  </a:lnTo>
                  <a:lnTo>
                    <a:pt x="78" y="207"/>
                  </a:lnTo>
                  <a:lnTo>
                    <a:pt x="78" y="204"/>
                  </a:lnTo>
                  <a:lnTo>
                    <a:pt x="77" y="202"/>
                  </a:lnTo>
                  <a:lnTo>
                    <a:pt x="79" y="201"/>
                  </a:lnTo>
                  <a:lnTo>
                    <a:pt x="80" y="200"/>
                  </a:lnTo>
                  <a:lnTo>
                    <a:pt x="80" y="193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7"/>
                  </a:lnTo>
                  <a:lnTo>
                    <a:pt x="66" y="175"/>
                  </a:lnTo>
                  <a:lnTo>
                    <a:pt x="65" y="172"/>
                  </a:lnTo>
                  <a:lnTo>
                    <a:pt x="65" y="169"/>
                  </a:lnTo>
                  <a:lnTo>
                    <a:pt x="64" y="167"/>
                  </a:lnTo>
                  <a:lnTo>
                    <a:pt x="63" y="166"/>
                  </a:lnTo>
                  <a:lnTo>
                    <a:pt x="61" y="165"/>
                  </a:lnTo>
                  <a:lnTo>
                    <a:pt x="61" y="163"/>
                  </a:lnTo>
                  <a:lnTo>
                    <a:pt x="60" y="160"/>
                  </a:lnTo>
                  <a:lnTo>
                    <a:pt x="55" y="155"/>
                  </a:lnTo>
                  <a:lnTo>
                    <a:pt x="54" y="155"/>
                  </a:lnTo>
                  <a:lnTo>
                    <a:pt x="51" y="155"/>
                  </a:lnTo>
                  <a:lnTo>
                    <a:pt x="51" y="149"/>
                  </a:lnTo>
                  <a:lnTo>
                    <a:pt x="48" y="146"/>
                  </a:lnTo>
                  <a:lnTo>
                    <a:pt x="47" y="148"/>
                  </a:lnTo>
                  <a:lnTo>
                    <a:pt x="43" y="143"/>
                  </a:lnTo>
                  <a:lnTo>
                    <a:pt x="42" y="141"/>
                  </a:lnTo>
                  <a:lnTo>
                    <a:pt x="42" y="138"/>
                  </a:lnTo>
                  <a:lnTo>
                    <a:pt x="44" y="137"/>
                  </a:lnTo>
                  <a:lnTo>
                    <a:pt x="46" y="137"/>
                  </a:lnTo>
                  <a:lnTo>
                    <a:pt x="48" y="137"/>
                  </a:lnTo>
                  <a:lnTo>
                    <a:pt x="49" y="136"/>
                  </a:lnTo>
                  <a:lnTo>
                    <a:pt x="46" y="133"/>
                  </a:lnTo>
                  <a:lnTo>
                    <a:pt x="47" y="130"/>
                  </a:lnTo>
                  <a:lnTo>
                    <a:pt x="46" y="122"/>
                  </a:lnTo>
                  <a:lnTo>
                    <a:pt x="44" y="121"/>
                  </a:lnTo>
                  <a:lnTo>
                    <a:pt x="42" y="119"/>
                  </a:lnTo>
                  <a:lnTo>
                    <a:pt x="39" y="118"/>
                  </a:lnTo>
                  <a:lnTo>
                    <a:pt x="38" y="113"/>
                  </a:lnTo>
                  <a:lnTo>
                    <a:pt x="35" y="110"/>
                  </a:lnTo>
                  <a:lnTo>
                    <a:pt x="38" y="108"/>
                  </a:lnTo>
                  <a:lnTo>
                    <a:pt x="41" y="107"/>
                  </a:lnTo>
                  <a:lnTo>
                    <a:pt x="44" y="109"/>
                  </a:lnTo>
                  <a:lnTo>
                    <a:pt x="46" y="112"/>
                  </a:lnTo>
                  <a:lnTo>
                    <a:pt x="51" y="112"/>
                  </a:lnTo>
                  <a:lnTo>
                    <a:pt x="54" y="115"/>
                  </a:lnTo>
                  <a:lnTo>
                    <a:pt x="55" y="110"/>
                  </a:lnTo>
                  <a:lnTo>
                    <a:pt x="57" y="107"/>
                  </a:lnTo>
                  <a:lnTo>
                    <a:pt x="57" y="109"/>
                  </a:lnTo>
                  <a:lnTo>
                    <a:pt x="56" y="111"/>
                  </a:lnTo>
                  <a:lnTo>
                    <a:pt x="56" y="114"/>
                  </a:lnTo>
                  <a:lnTo>
                    <a:pt x="57" y="117"/>
                  </a:lnTo>
                  <a:lnTo>
                    <a:pt x="58" y="117"/>
                  </a:lnTo>
                  <a:lnTo>
                    <a:pt x="60" y="105"/>
                  </a:lnTo>
                  <a:lnTo>
                    <a:pt x="58" y="105"/>
                  </a:lnTo>
                  <a:lnTo>
                    <a:pt x="56" y="103"/>
                  </a:lnTo>
                  <a:lnTo>
                    <a:pt x="56" y="101"/>
                  </a:lnTo>
                  <a:lnTo>
                    <a:pt x="55" y="97"/>
                  </a:lnTo>
                  <a:lnTo>
                    <a:pt x="48" y="97"/>
                  </a:lnTo>
                  <a:lnTo>
                    <a:pt x="48" y="95"/>
                  </a:lnTo>
                  <a:lnTo>
                    <a:pt x="43" y="92"/>
                  </a:lnTo>
                  <a:lnTo>
                    <a:pt x="41" y="91"/>
                  </a:lnTo>
                  <a:lnTo>
                    <a:pt x="41" y="87"/>
                  </a:lnTo>
                  <a:lnTo>
                    <a:pt x="38" y="83"/>
                  </a:lnTo>
                  <a:lnTo>
                    <a:pt x="34" y="83"/>
                  </a:lnTo>
                  <a:lnTo>
                    <a:pt x="32" y="83"/>
                  </a:lnTo>
                  <a:lnTo>
                    <a:pt x="31" y="81"/>
                  </a:lnTo>
                  <a:lnTo>
                    <a:pt x="29" y="76"/>
                  </a:lnTo>
                  <a:lnTo>
                    <a:pt x="26" y="73"/>
                  </a:lnTo>
                  <a:lnTo>
                    <a:pt x="25" y="71"/>
                  </a:lnTo>
                  <a:lnTo>
                    <a:pt x="26" y="64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3" y="53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21" y="41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0" y="0"/>
                  </a:lnTo>
                  <a:lnTo>
                    <a:pt x="287" y="12"/>
                  </a:lnTo>
                  <a:lnTo>
                    <a:pt x="287" y="22"/>
                  </a:lnTo>
                  <a:lnTo>
                    <a:pt x="280" y="28"/>
                  </a:lnTo>
                  <a:lnTo>
                    <a:pt x="275" y="30"/>
                  </a:lnTo>
                  <a:lnTo>
                    <a:pt x="273" y="38"/>
                  </a:lnTo>
                  <a:lnTo>
                    <a:pt x="263" y="49"/>
                  </a:lnTo>
                  <a:lnTo>
                    <a:pt x="261" y="50"/>
                  </a:lnTo>
                  <a:lnTo>
                    <a:pt x="260" y="52"/>
                  </a:lnTo>
                  <a:lnTo>
                    <a:pt x="258" y="55"/>
                  </a:lnTo>
                  <a:lnTo>
                    <a:pt x="253" y="61"/>
                  </a:lnTo>
                  <a:lnTo>
                    <a:pt x="256" y="66"/>
                  </a:lnTo>
                  <a:lnTo>
                    <a:pt x="259" y="69"/>
                  </a:lnTo>
                  <a:lnTo>
                    <a:pt x="261" y="74"/>
                  </a:lnTo>
                  <a:lnTo>
                    <a:pt x="264" y="76"/>
                  </a:lnTo>
                  <a:lnTo>
                    <a:pt x="263" y="79"/>
                  </a:lnTo>
                  <a:lnTo>
                    <a:pt x="262" y="80"/>
                  </a:lnTo>
                  <a:lnTo>
                    <a:pt x="261" y="82"/>
                  </a:lnTo>
                  <a:lnTo>
                    <a:pt x="263" y="89"/>
                  </a:lnTo>
                  <a:lnTo>
                    <a:pt x="263" y="99"/>
                  </a:lnTo>
                  <a:lnTo>
                    <a:pt x="261" y="108"/>
                  </a:lnTo>
                  <a:lnTo>
                    <a:pt x="258" y="115"/>
                  </a:lnTo>
                  <a:lnTo>
                    <a:pt x="257" y="116"/>
                  </a:lnTo>
                  <a:lnTo>
                    <a:pt x="257" y="126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33" name="Freeform 409" descr="Papel carta">
              <a:extLst>
                <a:ext uri="{FF2B5EF4-FFF2-40B4-BE49-F238E27FC236}">
                  <a16:creationId xmlns:a16="http://schemas.microsoft.com/office/drawing/2014/main" id="{538B8173-C4FE-44FC-9513-CA0E0207F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763" y="2799460"/>
              <a:ext cx="1314227" cy="1530924"/>
            </a:xfrm>
            <a:custGeom>
              <a:avLst/>
              <a:gdLst>
                <a:gd name="T0" fmla="*/ 423 w 655"/>
                <a:gd name="T1" fmla="*/ 552 h 763"/>
                <a:gd name="T2" fmla="*/ 406 w 655"/>
                <a:gd name="T3" fmla="*/ 549 h 763"/>
                <a:gd name="T4" fmla="*/ 458 w 655"/>
                <a:gd name="T5" fmla="*/ 587 h 763"/>
                <a:gd name="T6" fmla="*/ 524 w 655"/>
                <a:gd name="T7" fmla="*/ 650 h 763"/>
                <a:gd name="T8" fmla="*/ 560 w 655"/>
                <a:gd name="T9" fmla="*/ 708 h 763"/>
                <a:gd name="T10" fmla="*/ 593 w 655"/>
                <a:gd name="T11" fmla="*/ 756 h 763"/>
                <a:gd name="T12" fmla="*/ 654 w 655"/>
                <a:gd name="T13" fmla="*/ 696 h 763"/>
                <a:gd name="T14" fmla="*/ 624 w 655"/>
                <a:gd name="T15" fmla="*/ 646 h 763"/>
                <a:gd name="T16" fmla="*/ 591 w 655"/>
                <a:gd name="T17" fmla="*/ 590 h 763"/>
                <a:gd name="T18" fmla="*/ 549 w 655"/>
                <a:gd name="T19" fmla="*/ 559 h 763"/>
                <a:gd name="T20" fmla="*/ 538 w 655"/>
                <a:gd name="T21" fmla="*/ 589 h 763"/>
                <a:gd name="T22" fmla="*/ 535 w 655"/>
                <a:gd name="T23" fmla="*/ 575 h 763"/>
                <a:gd name="T24" fmla="*/ 511 w 655"/>
                <a:gd name="T25" fmla="*/ 565 h 763"/>
                <a:gd name="T26" fmla="*/ 508 w 655"/>
                <a:gd name="T27" fmla="*/ 487 h 763"/>
                <a:gd name="T28" fmla="*/ 475 w 655"/>
                <a:gd name="T29" fmla="*/ 414 h 763"/>
                <a:gd name="T30" fmla="*/ 459 w 655"/>
                <a:gd name="T31" fmla="*/ 382 h 763"/>
                <a:gd name="T32" fmla="*/ 435 w 655"/>
                <a:gd name="T33" fmla="*/ 322 h 763"/>
                <a:gd name="T34" fmla="*/ 432 w 655"/>
                <a:gd name="T35" fmla="*/ 268 h 763"/>
                <a:gd name="T36" fmla="*/ 416 w 655"/>
                <a:gd name="T37" fmla="*/ 222 h 763"/>
                <a:gd name="T38" fmla="*/ 388 w 655"/>
                <a:gd name="T39" fmla="*/ 222 h 763"/>
                <a:gd name="T40" fmla="*/ 375 w 655"/>
                <a:gd name="T41" fmla="*/ 220 h 763"/>
                <a:gd name="T42" fmla="*/ 364 w 655"/>
                <a:gd name="T43" fmla="*/ 176 h 763"/>
                <a:gd name="T44" fmla="*/ 345 w 655"/>
                <a:gd name="T45" fmla="*/ 139 h 763"/>
                <a:gd name="T46" fmla="*/ 321 w 655"/>
                <a:gd name="T47" fmla="*/ 86 h 763"/>
                <a:gd name="T48" fmla="*/ 286 w 655"/>
                <a:gd name="T49" fmla="*/ 53 h 763"/>
                <a:gd name="T50" fmla="*/ 114 w 655"/>
                <a:gd name="T51" fmla="*/ 1 h 763"/>
                <a:gd name="T52" fmla="*/ 106 w 655"/>
                <a:gd name="T53" fmla="*/ 24 h 763"/>
                <a:gd name="T54" fmla="*/ 126 w 655"/>
                <a:gd name="T55" fmla="*/ 26 h 763"/>
                <a:gd name="T56" fmla="*/ 111 w 655"/>
                <a:gd name="T57" fmla="*/ 35 h 763"/>
                <a:gd name="T58" fmla="*/ 92 w 655"/>
                <a:gd name="T59" fmla="*/ 21 h 763"/>
                <a:gd name="T60" fmla="*/ 46 w 655"/>
                <a:gd name="T61" fmla="*/ 32 h 763"/>
                <a:gd name="T62" fmla="*/ 4 w 655"/>
                <a:gd name="T63" fmla="*/ 20 h 763"/>
                <a:gd name="T64" fmla="*/ 23 w 655"/>
                <a:gd name="T65" fmla="*/ 46 h 763"/>
                <a:gd name="T66" fmla="*/ 40 w 655"/>
                <a:gd name="T67" fmla="*/ 72 h 763"/>
                <a:gd name="T68" fmla="*/ 65 w 655"/>
                <a:gd name="T69" fmla="*/ 112 h 763"/>
                <a:gd name="T70" fmla="*/ 103 w 655"/>
                <a:gd name="T71" fmla="*/ 127 h 763"/>
                <a:gd name="T72" fmla="*/ 145 w 655"/>
                <a:gd name="T73" fmla="*/ 162 h 763"/>
                <a:gd name="T74" fmla="*/ 158 w 655"/>
                <a:gd name="T75" fmla="*/ 187 h 763"/>
                <a:gd name="T76" fmla="*/ 184 w 655"/>
                <a:gd name="T77" fmla="*/ 174 h 763"/>
                <a:gd name="T78" fmla="*/ 213 w 655"/>
                <a:gd name="T79" fmla="*/ 187 h 763"/>
                <a:gd name="T80" fmla="*/ 233 w 655"/>
                <a:gd name="T81" fmla="*/ 172 h 763"/>
                <a:gd name="T82" fmla="*/ 229 w 655"/>
                <a:gd name="T83" fmla="*/ 186 h 763"/>
                <a:gd name="T84" fmla="*/ 230 w 655"/>
                <a:gd name="T85" fmla="*/ 195 h 763"/>
                <a:gd name="T86" fmla="*/ 238 w 655"/>
                <a:gd name="T87" fmla="*/ 230 h 763"/>
                <a:gd name="T88" fmla="*/ 256 w 655"/>
                <a:gd name="T89" fmla="*/ 249 h 763"/>
                <a:gd name="T90" fmla="*/ 286 w 655"/>
                <a:gd name="T91" fmla="*/ 263 h 763"/>
                <a:gd name="T92" fmla="*/ 325 w 655"/>
                <a:gd name="T93" fmla="*/ 301 h 763"/>
                <a:gd name="T94" fmla="*/ 340 w 655"/>
                <a:gd name="T95" fmla="*/ 345 h 763"/>
                <a:gd name="T96" fmla="*/ 345 w 655"/>
                <a:gd name="T97" fmla="*/ 343 h 763"/>
                <a:gd name="T98" fmla="*/ 348 w 655"/>
                <a:gd name="T99" fmla="*/ 366 h 763"/>
                <a:gd name="T100" fmla="*/ 338 w 655"/>
                <a:gd name="T101" fmla="*/ 394 h 763"/>
                <a:gd name="T102" fmla="*/ 336 w 655"/>
                <a:gd name="T103" fmla="*/ 420 h 763"/>
                <a:gd name="T104" fmla="*/ 321 w 655"/>
                <a:gd name="T105" fmla="*/ 462 h 763"/>
                <a:gd name="T106" fmla="*/ 328 w 655"/>
                <a:gd name="T107" fmla="*/ 458 h 763"/>
                <a:gd name="T108" fmla="*/ 331 w 655"/>
                <a:gd name="T109" fmla="*/ 466 h 763"/>
                <a:gd name="T110" fmla="*/ 333 w 655"/>
                <a:gd name="T111" fmla="*/ 493 h 763"/>
                <a:gd name="T112" fmla="*/ 341 w 655"/>
                <a:gd name="T113" fmla="*/ 481 h 763"/>
                <a:gd name="T114" fmla="*/ 345 w 655"/>
                <a:gd name="T115" fmla="*/ 467 h 763"/>
                <a:gd name="T116" fmla="*/ 367 w 655"/>
                <a:gd name="T117" fmla="*/ 516 h 763"/>
                <a:gd name="T118" fmla="*/ 375 w 655"/>
                <a:gd name="T119" fmla="*/ 513 h 763"/>
                <a:gd name="T120" fmla="*/ 390 w 655"/>
                <a:gd name="T121" fmla="*/ 53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5" h="763">
                  <a:moveTo>
                    <a:pt x="390" y="530"/>
                  </a:moveTo>
                  <a:lnTo>
                    <a:pt x="390" y="531"/>
                  </a:lnTo>
                  <a:lnTo>
                    <a:pt x="393" y="533"/>
                  </a:lnTo>
                  <a:lnTo>
                    <a:pt x="394" y="534"/>
                  </a:lnTo>
                  <a:lnTo>
                    <a:pt x="400" y="537"/>
                  </a:lnTo>
                  <a:lnTo>
                    <a:pt x="402" y="539"/>
                  </a:lnTo>
                  <a:lnTo>
                    <a:pt x="403" y="541"/>
                  </a:lnTo>
                  <a:lnTo>
                    <a:pt x="404" y="542"/>
                  </a:lnTo>
                  <a:lnTo>
                    <a:pt x="416" y="548"/>
                  </a:lnTo>
                  <a:lnTo>
                    <a:pt x="417" y="550"/>
                  </a:lnTo>
                  <a:lnTo>
                    <a:pt x="419" y="551"/>
                  </a:lnTo>
                  <a:lnTo>
                    <a:pt x="421" y="551"/>
                  </a:lnTo>
                  <a:lnTo>
                    <a:pt x="423" y="552"/>
                  </a:lnTo>
                  <a:lnTo>
                    <a:pt x="425" y="554"/>
                  </a:lnTo>
                  <a:lnTo>
                    <a:pt x="424" y="555"/>
                  </a:lnTo>
                  <a:lnTo>
                    <a:pt x="421" y="554"/>
                  </a:lnTo>
                  <a:lnTo>
                    <a:pt x="419" y="553"/>
                  </a:lnTo>
                  <a:lnTo>
                    <a:pt x="417" y="552"/>
                  </a:lnTo>
                  <a:lnTo>
                    <a:pt x="390" y="539"/>
                  </a:lnTo>
                  <a:lnTo>
                    <a:pt x="382" y="539"/>
                  </a:lnTo>
                  <a:lnTo>
                    <a:pt x="380" y="540"/>
                  </a:lnTo>
                  <a:lnTo>
                    <a:pt x="380" y="542"/>
                  </a:lnTo>
                  <a:lnTo>
                    <a:pt x="381" y="545"/>
                  </a:lnTo>
                  <a:lnTo>
                    <a:pt x="385" y="545"/>
                  </a:lnTo>
                  <a:lnTo>
                    <a:pt x="387" y="546"/>
                  </a:lnTo>
                  <a:lnTo>
                    <a:pt x="406" y="549"/>
                  </a:lnTo>
                  <a:lnTo>
                    <a:pt x="412" y="553"/>
                  </a:lnTo>
                  <a:lnTo>
                    <a:pt x="424" y="557"/>
                  </a:lnTo>
                  <a:lnTo>
                    <a:pt x="434" y="565"/>
                  </a:lnTo>
                  <a:lnTo>
                    <a:pt x="436" y="565"/>
                  </a:lnTo>
                  <a:lnTo>
                    <a:pt x="441" y="565"/>
                  </a:lnTo>
                  <a:lnTo>
                    <a:pt x="439" y="566"/>
                  </a:lnTo>
                  <a:lnTo>
                    <a:pt x="436" y="566"/>
                  </a:lnTo>
                  <a:lnTo>
                    <a:pt x="440" y="569"/>
                  </a:lnTo>
                  <a:lnTo>
                    <a:pt x="442" y="571"/>
                  </a:lnTo>
                  <a:lnTo>
                    <a:pt x="449" y="575"/>
                  </a:lnTo>
                  <a:lnTo>
                    <a:pt x="454" y="581"/>
                  </a:lnTo>
                  <a:lnTo>
                    <a:pt x="457" y="582"/>
                  </a:lnTo>
                  <a:lnTo>
                    <a:pt x="458" y="587"/>
                  </a:lnTo>
                  <a:lnTo>
                    <a:pt x="462" y="591"/>
                  </a:lnTo>
                  <a:lnTo>
                    <a:pt x="464" y="594"/>
                  </a:lnTo>
                  <a:lnTo>
                    <a:pt x="466" y="598"/>
                  </a:lnTo>
                  <a:lnTo>
                    <a:pt x="474" y="603"/>
                  </a:lnTo>
                  <a:lnTo>
                    <a:pt x="484" y="614"/>
                  </a:lnTo>
                  <a:lnTo>
                    <a:pt x="486" y="617"/>
                  </a:lnTo>
                  <a:lnTo>
                    <a:pt x="486" y="620"/>
                  </a:lnTo>
                  <a:lnTo>
                    <a:pt x="496" y="634"/>
                  </a:lnTo>
                  <a:lnTo>
                    <a:pt x="503" y="640"/>
                  </a:lnTo>
                  <a:lnTo>
                    <a:pt x="507" y="644"/>
                  </a:lnTo>
                  <a:lnTo>
                    <a:pt x="511" y="646"/>
                  </a:lnTo>
                  <a:lnTo>
                    <a:pt x="520" y="647"/>
                  </a:lnTo>
                  <a:lnTo>
                    <a:pt x="524" y="650"/>
                  </a:lnTo>
                  <a:lnTo>
                    <a:pt x="526" y="651"/>
                  </a:lnTo>
                  <a:lnTo>
                    <a:pt x="531" y="653"/>
                  </a:lnTo>
                  <a:lnTo>
                    <a:pt x="533" y="655"/>
                  </a:lnTo>
                  <a:lnTo>
                    <a:pt x="537" y="657"/>
                  </a:lnTo>
                  <a:lnTo>
                    <a:pt x="538" y="662"/>
                  </a:lnTo>
                  <a:lnTo>
                    <a:pt x="544" y="672"/>
                  </a:lnTo>
                  <a:lnTo>
                    <a:pt x="546" y="675"/>
                  </a:lnTo>
                  <a:lnTo>
                    <a:pt x="546" y="678"/>
                  </a:lnTo>
                  <a:lnTo>
                    <a:pt x="549" y="685"/>
                  </a:lnTo>
                  <a:lnTo>
                    <a:pt x="551" y="689"/>
                  </a:lnTo>
                  <a:lnTo>
                    <a:pt x="553" y="691"/>
                  </a:lnTo>
                  <a:lnTo>
                    <a:pt x="559" y="702"/>
                  </a:lnTo>
                  <a:lnTo>
                    <a:pt x="560" y="708"/>
                  </a:lnTo>
                  <a:lnTo>
                    <a:pt x="560" y="716"/>
                  </a:lnTo>
                  <a:lnTo>
                    <a:pt x="561" y="717"/>
                  </a:lnTo>
                  <a:lnTo>
                    <a:pt x="561" y="719"/>
                  </a:lnTo>
                  <a:lnTo>
                    <a:pt x="560" y="722"/>
                  </a:lnTo>
                  <a:lnTo>
                    <a:pt x="563" y="736"/>
                  </a:lnTo>
                  <a:lnTo>
                    <a:pt x="564" y="738"/>
                  </a:lnTo>
                  <a:lnTo>
                    <a:pt x="574" y="752"/>
                  </a:lnTo>
                  <a:lnTo>
                    <a:pt x="579" y="756"/>
                  </a:lnTo>
                  <a:lnTo>
                    <a:pt x="583" y="762"/>
                  </a:lnTo>
                  <a:lnTo>
                    <a:pt x="584" y="762"/>
                  </a:lnTo>
                  <a:lnTo>
                    <a:pt x="586" y="761"/>
                  </a:lnTo>
                  <a:lnTo>
                    <a:pt x="594" y="758"/>
                  </a:lnTo>
                  <a:lnTo>
                    <a:pt x="593" y="756"/>
                  </a:lnTo>
                  <a:lnTo>
                    <a:pt x="594" y="755"/>
                  </a:lnTo>
                  <a:lnTo>
                    <a:pt x="595" y="755"/>
                  </a:lnTo>
                  <a:lnTo>
                    <a:pt x="601" y="753"/>
                  </a:lnTo>
                  <a:lnTo>
                    <a:pt x="612" y="748"/>
                  </a:lnTo>
                  <a:lnTo>
                    <a:pt x="616" y="743"/>
                  </a:lnTo>
                  <a:lnTo>
                    <a:pt x="626" y="741"/>
                  </a:lnTo>
                  <a:lnTo>
                    <a:pt x="632" y="738"/>
                  </a:lnTo>
                  <a:lnTo>
                    <a:pt x="634" y="737"/>
                  </a:lnTo>
                  <a:lnTo>
                    <a:pt x="638" y="734"/>
                  </a:lnTo>
                  <a:lnTo>
                    <a:pt x="650" y="717"/>
                  </a:lnTo>
                  <a:lnTo>
                    <a:pt x="652" y="710"/>
                  </a:lnTo>
                  <a:lnTo>
                    <a:pt x="652" y="700"/>
                  </a:lnTo>
                  <a:lnTo>
                    <a:pt x="654" y="696"/>
                  </a:lnTo>
                  <a:lnTo>
                    <a:pt x="654" y="692"/>
                  </a:lnTo>
                  <a:lnTo>
                    <a:pt x="652" y="690"/>
                  </a:lnTo>
                  <a:lnTo>
                    <a:pt x="649" y="685"/>
                  </a:lnTo>
                  <a:lnTo>
                    <a:pt x="649" y="681"/>
                  </a:lnTo>
                  <a:lnTo>
                    <a:pt x="649" y="678"/>
                  </a:lnTo>
                  <a:lnTo>
                    <a:pt x="649" y="674"/>
                  </a:lnTo>
                  <a:lnTo>
                    <a:pt x="643" y="669"/>
                  </a:lnTo>
                  <a:lnTo>
                    <a:pt x="640" y="666"/>
                  </a:lnTo>
                  <a:lnTo>
                    <a:pt x="630" y="663"/>
                  </a:lnTo>
                  <a:lnTo>
                    <a:pt x="621" y="657"/>
                  </a:lnTo>
                  <a:lnTo>
                    <a:pt x="622" y="655"/>
                  </a:lnTo>
                  <a:lnTo>
                    <a:pt x="622" y="652"/>
                  </a:lnTo>
                  <a:lnTo>
                    <a:pt x="624" y="646"/>
                  </a:lnTo>
                  <a:lnTo>
                    <a:pt x="623" y="643"/>
                  </a:lnTo>
                  <a:lnTo>
                    <a:pt x="622" y="638"/>
                  </a:lnTo>
                  <a:lnTo>
                    <a:pt x="621" y="636"/>
                  </a:lnTo>
                  <a:lnTo>
                    <a:pt x="619" y="635"/>
                  </a:lnTo>
                  <a:lnTo>
                    <a:pt x="617" y="632"/>
                  </a:lnTo>
                  <a:lnTo>
                    <a:pt x="611" y="623"/>
                  </a:lnTo>
                  <a:lnTo>
                    <a:pt x="611" y="619"/>
                  </a:lnTo>
                  <a:lnTo>
                    <a:pt x="613" y="606"/>
                  </a:lnTo>
                  <a:lnTo>
                    <a:pt x="612" y="602"/>
                  </a:lnTo>
                  <a:lnTo>
                    <a:pt x="596" y="601"/>
                  </a:lnTo>
                  <a:lnTo>
                    <a:pt x="594" y="600"/>
                  </a:lnTo>
                  <a:lnTo>
                    <a:pt x="592" y="594"/>
                  </a:lnTo>
                  <a:lnTo>
                    <a:pt x="591" y="590"/>
                  </a:lnTo>
                  <a:lnTo>
                    <a:pt x="588" y="583"/>
                  </a:lnTo>
                  <a:lnTo>
                    <a:pt x="585" y="582"/>
                  </a:lnTo>
                  <a:lnTo>
                    <a:pt x="576" y="577"/>
                  </a:lnTo>
                  <a:lnTo>
                    <a:pt x="569" y="569"/>
                  </a:lnTo>
                  <a:lnTo>
                    <a:pt x="566" y="562"/>
                  </a:lnTo>
                  <a:lnTo>
                    <a:pt x="563" y="561"/>
                  </a:lnTo>
                  <a:lnTo>
                    <a:pt x="562" y="559"/>
                  </a:lnTo>
                  <a:lnTo>
                    <a:pt x="563" y="555"/>
                  </a:lnTo>
                  <a:lnTo>
                    <a:pt x="557" y="555"/>
                  </a:lnTo>
                  <a:lnTo>
                    <a:pt x="554" y="554"/>
                  </a:lnTo>
                  <a:lnTo>
                    <a:pt x="552" y="555"/>
                  </a:lnTo>
                  <a:lnTo>
                    <a:pt x="551" y="557"/>
                  </a:lnTo>
                  <a:lnTo>
                    <a:pt x="549" y="559"/>
                  </a:lnTo>
                  <a:lnTo>
                    <a:pt x="549" y="561"/>
                  </a:lnTo>
                  <a:lnTo>
                    <a:pt x="546" y="563"/>
                  </a:lnTo>
                  <a:lnTo>
                    <a:pt x="546" y="564"/>
                  </a:lnTo>
                  <a:lnTo>
                    <a:pt x="546" y="566"/>
                  </a:lnTo>
                  <a:lnTo>
                    <a:pt x="549" y="567"/>
                  </a:lnTo>
                  <a:lnTo>
                    <a:pt x="550" y="568"/>
                  </a:lnTo>
                  <a:lnTo>
                    <a:pt x="550" y="573"/>
                  </a:lnTo>
                  <a:lnTo>
                    <a:pt x="549" y="575"/>
                  </a:lnTo>
                  <a:lnTo>
                    <a:pt x="548" y="588"/>
                  </a:lnTo>
                  <a:lnTo>
                    <a:pt x="544" y="589"/>
                  </a:lnTo>
                  <a:lnTo>
                    <a:pt x="543" y="588"/>
                  </a:lnTo>
                  <a:lnTo>
                    <a:pt x="540" y="590"/>
                  </a:lnTo>
                  <a:lnTo>
                    <a:pt x="538" y="589"/>
                  </a:lnTo>
                  <a:lnTo>
                    <a:pt x="538" y="588"/>
                  </a:lnTo>
                  <a:lnTo>
                    <a:pt x="538" y="586"/>
                  </a:lnTo>
                  <a:lnTo>
                    <a:pt x="536" y="584"/>
                  </a:lnTo>
                  <a:lnTo>
                    <a:pt x="535" y="581"/>
                  </a:lnTo>
                  <a:lnTo>
                    <a:pt x="535" y="579"/>
                  </a:lnTo>
                  <a:lnTo>
                    <a:pt x="537" y="579"/>
                  </a:lnTo>
                  <a:lnTo>
                    <a:pt x="538" y="579"/>
                  </a:lnTo>
                  <a:lnTo>
                    <a:pt x="540" y="579"/>
                  </a:lnTo>
                  <a:lnTo>
                    <a:pt x="543" y="579"/>
                  </a:lnTo>
                  <a:lnTo>
                    <a:pt x="544" y="578"/>
                  </a:lnTo>
                  <a:lnTo>
                    <a:pt x="544" y="575"/>
                  </a:lnTo>
                  <a:lnTo>
                    <a:pt x="538" y="575"/>
                  </a:lnTo>
                  <a:lnTo>
                    <a:pt x="535" y="575"/>
                  </a:lnTo>
                  <a:lnTo>
                    <a:pt x="534" y="577"/>
                  </a:lnTo>
                  <a:lnTo>
                    <a:pt x="532" y="577"/>
                  </a:lnTo>
                  <a:lnTo>
                    <a:pt x="531" y="577"/>
                  </a:lnTo>
                  <a:lnTo>
                    <a:pt x="529" y="578"/>
                  </a:lnTo>
                  <a:lnTo>
                    <a:pt x="526" y="578"/>
                  </a:lnTo>
                  <a:lnTo>
                    <a:pt x="522" y="574"/>
                  </a:lnTo>
                  <a:lnTo>
                    <a:pt x="521" y="572"/>
                  </a:lnTo>
                  <a:lnTo>
                    <a:pt x="518" y="572"/>
                  </a:lnTo>
                  <a:lnTo>
                    <a:pt x="515" y="572"/>
                  </a:lnTo>
                  <a:lnTo>
                    <a:pt x="515" y="571"/>
                  </a:lnTo>
                  <a:lnTo>
                    <a:pt x="514" y="568"/>
                  </a:lnTo>
                  <a:lnTo>
                    <a:pt x="511" y="567"/>
                  </a:lnTo>
                  <a:lnTo>
                    <a:pt x="511" y="565"/>
                  </a:lnTo>
                  <a:lnTo>
                    <a:pt x="503" y="557"/>
                  </a:lnTo>
                  <a:lnTo>
                    <a:pt x="503" y="554"/>
                  </a:lnTo>
                  <a:lnTo>
                    <a:pt x="502" y="537"/>
                  </a:lnTo>
                  <a:lnTo>
                    <a:pt x="501" y="534"/>
                  </a:lnTo>
                  <a:lnTo>
                    <a:pt x="499" y="531"/>
                  </a:lnTo>
                  <a:lnTo>
                    <a:pt x="498" y="527"/>
                  </a:lnTo>
                  <a:lnTo>
                    <a:pt x="497" y="520"/>
                  </a:lnTo>
                  <a:lnTo>
                    <a:pt x="502" y="501"/>
                  </a:lnTo>
                  <a:lnTo>
                    <a:pt x="504" y="499"/>
                  </a:lnTo>
                  <a:lnTo>
                    <a:pt x="507" y="496"/>
                  </a:lnTo>
                  <a:lnTo>
                    <a:pt x="507" y="493"/>
                  </a:lnTo>
                  <a:lnTo>
                    <a:pt x="508" y="490"/>
                  </a:lnTo>
                  <a:lnTo>
                    <a:pt x="508" y="487"/>
                  </a:lnTo>
                  <a:lnTo>
                    <a:pt x="505" y="483"/>
                  </a:lnTo>
                  <a:lnTo>
                    <a:pt x="503" y="476"/>
                  </a:lnTo>
                  <a:lnTo>
                    <a:pt x="501" y="470"/>
                  </a:lnTo>
                  <a:lnTo>
                    <a:pt x="500" y="467"/>
                  </a:lnTo>
                  <a:lnTo>
                    <a:pt x="498" y="462"/>
                  </a:lnTo>
                  <a:lnTo>
                    <a:pt x="492" y="456"/>
                  </a:lnTo>
                  <a:lnTo>
                    <a:pt x="489" y="454"/>
                  </a:lnTo>
                  <a:lnTo>
                    <a:pt x="482" y="447"/>
                  </a:lnTo>
                  <a:lnTo>
                    <a:pt x="479" y="443"/>
                  </a:lnTo>
                  <a:lnTo>
                    <a:pt x="477" y="441"/>
                  </a:lnTo>
                  <a:lnTo>
                    <a:pt x="476" y="438"/>
                  </a:lnTo>
                  <a:lnTo>
                    <a:pt x="477" y="420"/>
                  </a:lnTo>
                  <a:lnTo>
                    <a:pt x="475" y="414"/>
                  </a:lnTo>
                  <a:lnTo>
                    <a:pt x="475" y="412"/>
                  </a:lnTo>
                  <a:lnTo>
                    <a:pt x="474" y="409"/>
                  </a:lnTo>
                  <a:lnTo>
                    <a:pt x="473" y="406"/>
                  </a:lnTo>
                  <a:lnTo>
                    <a:pt x="471" y="404"/>
                  </a:lnTo>
                  <a:lnTo>
                    <a:pt x="471" y="400"/>
                  </a:lnTo>
                  <a:lnTo>
                    <a:pt x="472" y="398"/>
                  </a:lnTo>
                  <a:lnTo>
                    <a:pt x="472" y="393"/>
                  </a:lnTo>
                  <a:lnTo>
                    <a:pt x="470" y="386"/>
                  </a:lnTo>
                  <a:lnTo>
                    <a:pt x="468" y="386"/>
                  </a:lnTo>
                  <a:lnTo>
                    <a:pt x="468" y="384"/>
                  </a:lnTo>
                  <a:lnTo>
                    <a:pt x="464" y="383"/>
                  </a:lnTo>
                  <a:lnTo>
                    <a:pt x="462" y="383"/>
                  </a:lnTo>
                  <a:lnTo>
                    <a:pt x="459" y="382"/>
                  </a:lnTo>
                  <a:lnTo>
                    <a:pt x="458" y="380"/>
                  </a:lnTo>
                  <a:lnTo>
                    <a:pt x="457" y="377"/>
                  </a:lnTo>
                  <a:lnTo>
                    <a:pt x="456" y="375"/>
                  </a:lnTo>
                  <a:lnTo>
                    <a:pt x="454" y="374"/>
                  </a:lnTo>
                  <a:lnTo>
                    <a:pt x="449" y="363"/>
                  </a:lnTo>
                  <a:lnTo>
                    <a:pt x="449" y="358"/>
                  </a:lnTo>
                  <a:lnTo>
                    <a:pt x="444" y="354"/>
                  </a:lnTo>
                  <a:lnTo>
                    <a:pt x="437" y="342"/>
                  </a:lnTo>
                  <a:lnTo>
                    <a:pt x="436" y="336"/>
                  </a:lnTo>
                  <a:lnTo>
                    <a:pt x="439" y="336"/>
                  </a:lnTo>
                  <a:lnTo>
                    <a:pt x="439" y="334"/>
                  </a:lnTo>
                  <a:lnTo>
                    <a:pt x="436" y="334"/>
                  </a:lnTo>
                  <a:lnTo>
                    <a:pt x="435" y="322"/>
                  </a:lnTo>
                  <a:lnTo>
                    <a:pt x="436" y="320"/>
                  </a:lnTo>
                  <a:lnTo>
                    <a:pt x="439" y="312"/>
                  </a:lnTo>
                  <a:lnTo>
                    <a:pt x="441" y="311"/>
                  </a:lnTo>
                  <a:lnTo>
                    <a:pt x="441" y="308"/>
                  </a:lnTo>
                  <a:lnTo>
                    <a:pt x="439" y="304"/>
                  </a:lnTo>
                  <a:lnTo>
                    <a:pt x="437" y="297"/>
                  </a:lnTo>
                  <a:lnTo>
                    <a:pt x="435" y="293"/>
                  </a:lnTo>
                  <a:lnTo>
                    <a:pt x="432" y="292"/>
                  </a:lnTo>
                  <a:lnTo>
                    <a:pt x="432" y="289"/>
                  </a:lnTo>
                  <a:lnTo>
                    <a:pt x="431" y="283"/>
                  </a:lnTo>
                  <a:lnTo>
                    <a:pt x="433" y="273"/>
                  </a:lnTo>
                  <a:lnTo>
                    <a:pt x="433" y="270"/>
                  </a:lnTo>
                  <a:lnTo>
                    <a:pt x="432" y="268"/>
                  </a:lnTo>
                  <a:lnTo>
                    <a:pt x="430" y="267"/>
                  </a:lnTo>
                  <a:lnTo>
                    <a:pt x="427" y="263"/>
                  </a:lnTo>
                  <a:lnTo>
                    <a:pt x="425" y="255"/>
                  </a:lnTo>
                  <a:lnTo>
                    <a:pt x="427" y="250"/>
                  </a:lnTo>
                  <a:lnTo>
                    <a:pt x="429" y="247"/>
                  </a:lnTo>
                  <a:lnTo>
                    <a:pt x="430" y="244"/>
                  </a:lnTo>
                  <a:lnTo>
                    <a:pt x="427" y="241"/>
                  </a:lnTo>
                  <a:lnTo>
                    <a:pt x="420" y="239"/>
                  </a:lnTo>
                  <a:lnTo>
                    <a:pt x="417" y="237"/>
                  </a:lnTo>
                  <a:lnTo>
                    <a:pt x="416" y="234"/>
                  </a:lnTo>
                  <a:lnTo>
                    <a:pt x="416" y="231"/>
                  </a:lnTo>
                  <a:lnTo>
                    <a:pt x="416" y="228"/>
                  </a:lnTo>
                  <a:lnTo>
                    <a:pt x="416" y="222"/>
                  </a:lnTo>
                  <a:lnTo>
                    <a:pt x="415" y="217"/>
                  </a:lnTo>
                  <a:lnTo>
                    <a:pt x="410" y="213"/>
                  </a:lnTo>
                  <a:lnTo>
                    <a:pt x="407" y="209"/>
                  </a:lnTo>
                  <a:lnTo>
                    <a:pt x="404" y="206"/>
                  </a:lnTo>
                  <a:lnTo>
                    <a:pt x="391" y="190"/>
                  </a:lnTo>
                  <a:lnTo>
                    <a:pt x="390" y="188"/>
                  </a:lnTo>
                  <a:lnTo>
                    <a:pt x="387" y="188"/>
                  </a:lnTo>
                  <a:lnTo>
                    <a:pt x="380" y="192"/>
                  </a:lnTo>
                  <a:lnTo>
                    <a:pt x="381" y="195"/>
                  </a:lnTo>
                  <a:lnTo>
                    <a:pt x="383" y="215"/>
                  </a:lnTo>
                  <a:lnTo>
                    <a:pt x="385" y="219"/>
                  </a:lnTo>
                  <a:lnTo>
                    <a:pt x="384" y="221"/>
                  </a:lnTo>
                  <a:lnTo>
                    <a:pt x="388" y="222"/>
                  </a:lnTo>
                  <a:lnTo>
                    <a:pt x="390" y="222"/>
                  </a:lnTo>
                  <a:lnTo>
                    <a:pt x="397" y="231"/>
                  </a:lnTo>
                  <a:lnTo>
                    <a:pt x="399" y="233"/>
                  </a:lnTo>
                  <a:lnTo>
                    <a:pt x="400" y="236"/>
                  </a:lnTo>
                  <a:lnTo>
                    <a:pt x="399" y="237"/>
                  </a:lnTo>
                  <a:lnTo>
                    <a:pt x="397" y="240"/>
                  </a:lnTo>
                  <a:lnTo>
                    <a:pt x="390" y="241"/>
                  </a:lnTo>
                  <a:lnTo>
                    <a:pt x="388" y="240"/>
                  </a:lnTo>
                  <a:lnTo>
                    <a:pt x="387" y="239"/>
                  </a:lnTo>
                  <a:lnTo>
                    <a:pt x="383" y="232"/>
                  </a:lnTo>
                  <a:lnTo>
                    <a:pt x="376" y="227"/>
                  </a:lnTo>
                  <a:lnTo>
                    <a:pt x="375" y="225"/>
                  </a:lnTo>
                  <a:lnTo>
                    <a:pt x="375" y="220"/>
                  </a:lnTo>
                  <a:lnTo>
                    <a:pt x="374" y="216"/>
                  </a:lnTo>
                  <a:lnTo>
                    <a:pt x="372" y="212"/>
                  </a:lnTo>
                  <a:lnTo>
                    <a:pt x="378" y="199"/>
                  </a:lnTo>
                  <a:lnTo>
                    <a:pt x="378" y="196"/>
                  </a:lnTo>
                  <a:lnTo>
                    <a:pt x="377" y="193"/>
                  </a:lnTo>
                  <a:lnTo>
                    <a:pt x="375" y="191"/>
                  </a:lnTo>
                  <a:lnTo>
                    <a:pt x="370" y="189"/>
                  </a:lnTo>
                  <a:lnTo>
                    <a:pt x="370" y="187"/>
                  </a:lnTo>
                  <a:lnTo>
                    <a:pt x="369" y="185"/>
                  </a:lnTo>
                  <a:lnTo>
                    <a:pt x="367" y="182"/>
                  </a:lnTo>
                  <a:lnTo>
                    <a:pt x="366" y="178"/>
                  </a:lnTo>
                  <a:lnTo>
                    <a:pt x="365" y="177"/>
                  </a:lnTo>
                  <a:lnTo>
                    <a:pt x="364" y="176"/>
                  </a:lnTo>
                  <a:lnTo>
                    <a:pt x="363" y="173"/>
                  </a:lnTo>
                  <a:lnTo>
                    <a:pt x="365" y="173"/>
                  </a:lnTo>
                  <a:lnTo>
                    <a:pt x="368" y="169"/>
                  </a:lnTo>
                  <a:lnTo>
                    <a:pt x="370" y="166"/>
                  </a:lnTo>
                  <a:lnTo>
                    <a:pt x="374" y="165"/>
                  </a:lnTo>
                  <a:lnTo>
                    <a:pt x="374" y="162"/>
                  </a:lnTo>
                  <a:lnTo>
                    <a:pt x="369" y="162"/>
                  </a:lnTo>
                  <a:lnTo>
                    <a:pt x="366" y="160"/>
                  </a:lnTo>
                  <a:lnTo>
                    <a:pt x="356" y="153"/>
                  </a:lnTo>
                  <a:lnTo>
                    <a:pt x="344" y="147"/>
                  </a:lnTo>
                  <a:lnTo>
                    <a:pt x="344" y="145"/>
                  </a:lnTo>
                  <a:lnTo>
                    <a:pt x="346" y="141"/>
                  </a:lnTo>
                  <a:lnTo>
                    <a:pt x="345" y="139"/>
                  </a:lnTo>
                  <a:lnTo>
                    <a:pt x="344" y="138"/>
                  </a:lnTo>
                  <a:lnTo>
                    <a:pt x="344" y="136"/>
                  </a:lnTo>
                  <a:lnTo>
                    <a:pt x="343" y="135"/>
                  </a:lnTo>
                  <a:lnTo>
                    <a:pt x="342" y="133"/>
                  </a:lnTo>
                  <a:lnTo>
                    <a:pt x="341" y="127"/>
                  </a:lnTo>
                  <a:lnTo>
                    <a:pt x="336" y="120"/>
                  </a:lnTo>
                  <a:lnTo>
                    <a:pt x="336" y="117"/>
                  </a:lnTo>
                  <a:lnTo>
                    <a:pt x="333" y="114"/>
                  </a:lnTo>
                  <a:lnTo>
                    <a:pt x="332" y="105"/>
                  </a:lnTo>
                  <a:lnTo>
                    <a:pt x="333" y="101"/>
                  </a:lnTo>
                  <a:lnTo>
                    <a:pt x="328" y="90"/>
                  </a:lnTo>
                  <a:lnTo>
                    <a:pt x="324" y="88"/>
                  </a:lnTo>
                  <a:lnTo>
                    <a:pt x="321" y="86"/>
                  </a:lnTo>
                  <a:lnTo>
                    <a:pt x="318" y="84"/>
                  </a:lnTo>
                  <a:lnTo>
                    <a:pt x="314" y="83"/>
                  </a:lnTo>
                  <a:lnTo>
                    <a:pt x="304" y="79"/>
                  </a:lnTo>
                  <a:lnTo>
                    <a:pt x="302" y="77"/>
                  </a:lnTo>
                  <a:lnTo>
                    <a:pt x="299" y="75"/>
                  </a:lnTo>
                  <a:lnTo>
                    <a:pt x="298" y="72"/>
                  </a:lnTo>
                  <a:lnTo>
                    <a:pt x="296" y="70"/>
                  </a:lnTo>
                  <a:lnTo>
                    <a:pt x="293" y="67"/>
                  </a:lnTo>
                  <a:lnTo>
                    <a:pt x="291" y="67"/>
                  </a:lnTo>
                  <a:lnTo>
                    <a:pt x="290" y="66"/>
                  </a:lnTo>
                  <a:lnTo>
                    <a:pt x="290" y="58"/>
                  </a:lnTo>
                  <a:lnTo>
                    <a:pt x="288" y="55"/>
                  </a:lnTo>
                  <a:lnTo>
                    <a:pt x="286" y="53"/>
                  </a:lnTo>
                  <a:lnTo>
                    <a:pt x="283" y="49"/>
                  </a:lnTo>
                  <a:lnTo>
                    <a:pt x="282" y="46"/>
                  </a:lnTo>
                  <a:lnTo>
                    <a:pt x="281" y="39"/>
                  </a:lnTo>
                  <a:lnTo>
                    <a:pt x="282" y="26"/>
                  </a:lnTo>
                  <a:lnTo>
                    <a:pt x="126" y="13"/>
                  </a:lnTo>
                  <a:lnTo>
                    <a:pt x="124" y="10"/>
                  </a:lnTo>
                  <a:lnTo>
                    <a:pt x="121" y="10"/>
                  </a:lnTo>
                  <a:lnTo>
                    <a:pt x="119" y="11"/>
                  </a:lnTo>
                  <a:lnTo>
                    <a:pt x="118" y="10"/>
                  </a:lnTo>
                  <a:lnTo>
                    <a:pt x="116" y="4"/>
                  </a:lnTo>
                  <a:lnTo>
                    <a:pt x="116" y="3"/>
                  </a:lnTo>
                  <a:lnTo>
                    <a:pt x="115" y="0"/>
                  </a:lnTo>
                  <a:lnTo>
                    <a:pt x="114" y="1"/>
                  </a:lnTo>
                  <a:lnTo>
                    <a:pt x="112" y="6"/>
                  </a:lnTo>
                  <a:lnTo>
                    <a:pt x="108" y="8"/>
                  </a:lnTo>
                  <a:lnTo>
                    <a:pt x="106" y="10"/>
                  </a:lnTo>
                  <a:lnTo>
                    <a:pt x="103" y="12"/>
                  </a:lnTo>
                  <a:lnTo>
                    <a:pt x="102" y="13"/>
                  </a:lnTo>
                  <a:lnTo>
                    <a:pt x="101" y="16"/>
                  </a:lnTo>
                  <a:lnTo>
                    <a:pt x="100" y="19"/>
                  </a:lnTo>
                  <a:lnTo>
                    <a:pt x="101" y="21"/>
                  </a:lnTo>
                  <a:lnTo>
                    <a:pt x="107" y="17"/>
                  </a:lnTo>
                  <a:lnTo>
                    <a:pt x="109" y="18"/>
                  </a:lnTo>
                  <a:lnTo>
                    <a:pt x="110" y="20"/>
                  </a:lnTo>
                  <a:lnTo>
                    <a:pt x="109" y="22"/>
                  </a:lnTo>
                  <a:lnTo>
                    <a:pt x="106" y="24"/>
                  </a:lnTo>
                  <a:lnTo>
                    <a:pt x="108" y="29"/>
                  </a:lnTo>
                  <a:lnTo>
                    <a:pt x="110" y="29"/>
                  </a:lnTo>
                  <a:lnTo>
                    <a:pt x="115" y="29"/>
                  </a:lnTo>
                  <a:lnTo>
                    <a:pt x="115" y="28"/>
                  </a:lnTo>
                  <a:lnTo>
                    <a:pt x="115" y="21"/>
                  </a:lnTo>
                  <a:lnTo>
                    <a:pt x="116" y="20"/>
                  </a:lnTo>
                  <a:lnTo>
                    <a:pt x="118" y="22"/>
                  </a:lnTo>
                  <a:lnTo>
                    <a:pt x="119" y="25"/>
                  </a:lnTo>
                  <a:lnTo>
                    <a:pt x="120" y="28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24" y="26"/>
                  </a:lnTo>
                  <a:lnTo>
                    <a:pt x="126" y="26"/>
                  </a:lnTo>
                  <a:lnTo>
                    <a:pt x="127" y="27"/>
                  </a:lnTo>
                  <a:lnTo>
                    <a:pt x="127" y="28"/>
                  </a:lnTo>
                  <a:lnTo>
                    <a:pt x="128" y="32"/>
                  </a:lnTo>
                  <a:lnTo>
                    <a:pt x="128" y="37"/>
                  </a:lnTo>
                  <a:lnTo>
                    <a:pt x="127" y="37"/>
                  </a:lnTo>
                  <a:lnTo>
                    <a:pt x="127" y="35"/>
                  </a:lnTo>
                  <a:lnTo>
                    <a:pt x="124" y="34"/>
                  </a:lnTo>
                  <a:lnTo>
                    <a:pt x="122" y="35"/>
                  </a:lnTo>
                  <a:lnTo>
                    <a:pt x="121" y="35"/>
                  </a:lnTo>
                  <a:lnTo>
                    <a:pt x="118" y="35"/>
                  </a:lnTo>
                  <a:lnTo>
                    <a:pt x="116" y="35"/>
                  </a:lnTo>
                  <a:lnTo>
                    <a:pt x="115" y="37"/>
                  </a:lnTo>
                  <a:lnTo>
                    <a:pt x="111" y="35"/>
                  </a:lnTo>
                  <a:lnTo>
                    <a:pt x="107" y="35"/>
                  </a:lnTo>
                  <a:lnTo>
                    <a:pt x="106" y="36"/>
                  </a:lnTo>
                  <a:lnTo>
                    <a:pt x="108" y="39"/>
                  </a:lnTo>
                  <a:lnTo>
                    <a:pt x="103" y="37"/>
                  </a:lnTo>
                  <a:lnTo>
                    <a:pt x="95" y="35"/>
                  </a:lnTo>
                  <a:lnTo>
                    <a:pt x="93" y="33"/>
                  </a:lnTo>
                  <a:lnTo>
                    <a:pt x="93" y="28"/>
                  </a:lnTo>
                  <a:lnTo>
                    <a:pt x="95" y="25"/>
                  </a:lnTo>
                  <a:lnTo>
                    <a:pt x="96" y="23"/>
                  </a:lnTo>
                  <a:lnTo>
                    <a:pt x="97" y="22"/>
                  </a:lnTo>
                  <a:lnTo>
                    <a:pt x="95" y="20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91" y="22"/>
                  </a:lnTo>
                  <a:lnTo>
                    <a:pt x="89" y="24"/>
                  </a:lnTo>
                  <a:lnTo>
                    <a:pt x="82" y="28"/>
                  </a:lnTo>
                  <a:lnTo>
                    <a:pt x="82" y="29"/>
                  </a:lnTo>
                  <a:lnTo>
                    <a:pt x="81" y="32"/>
                  </a:lnTo>
                  <a:lnTo>
                    <a:pt x="79" y="32"/>
                  </a:lnTo>
                  <a:lnTo>
                    <a:pt x="75" y="32"/>
                  </a:lnTo>
                  <a:lnTo>
                    <a:pt x="72" y="32"/>
                  </a:lnTo>
                  <a:lnTo>
                    <a:pt x="64" y="34"/>
                  </a:lnTo>
                  <a:lnTo>
                    <a:pt x="57" y="33"/>
                  </a:lnTo>
                  <a:lnTo>
                    <a:pt x="54" y="34"/>
                  </a:lnTo>
                  <a:lnTo>
                    <a:pt x="50" y="34"/>
                  </a:lnTo>
                  <a:lnTo>
                    <a:pt x="46" y="32"/>
                  </a:lnTo>
                  <a:lnTo>
                    <a:pt x="44" y="28"/>
                  </a:lnTo>
                  <a:lnTo>
                    <a:pt x="41" y="25"/>
                  </a:lnTo>
                  <a:lnTo>
                    <a:pt x="39" y="25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0" y="25"/>
                  </a:lnTo>
                  <a:lnTo>
                    <a:pt x="24" y="22"/>
                  </a:lnTo>
                  <a:lnTo>
                    <a:pt x="22" y="21"/>
                  </a:lnTo>
                  <a:lnTo>
                    <a:pt x="16" y="22"/>
                  </a:lnTo>
                  <a:lnTo>
                    <a:pt x="12" y="21"/>
                  </a:lnTo>
                  <a:lnTo>
                    <a:pt x="10" y="19"/>
                  </a:lnTo>
                  <a:lnTo>
                    <a:pt x="7" y="20"/>
                  </a:lnTo>
                  <a:lnTo>
                    <a:pt x="4" y="2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4" y="30"/>
                  </a:lnTo>
                  <a:lnTo>
                    <a:pt x="7" y="32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4" y="44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9" y="42"/>
                  </a:lnTo>
                  <a:lnTo>
                    <a:pt x="20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1" y="50"/>
                  </a:lnTo>
                  <a:lnTo>
                    <a:pt x="27" y="55"/>
                  </a:lnTo>
                  <a:lnTo>
                    <a:pt x="30" y="58"/>
                  </a:lnTo>
                  <a:lnTo>
                    <a:pt x="32" y="59"/>
                  </a:lnTo>
                  <a:lnTo>
                    <a:pt x="34" y="62"/>
                  </a:lnTo>
                  <a:lnTo>
                    <a:pt x="36" y="65"/>
                  </a:lnTo>
                  <a:lnTo>
                    <a:pt x="37" y="68"/>
                  </a:lnTo>
                  <a:lnTo>
                    <a:pt x="39" y="70"/>
                  </a:lnTo>
                  <a:lnTo>
                    <a:pt x="40" y="72"/>
                  </a:lnTo>
                  <a:lnTo>
                    <a:pt x="43" y="72"/>
                  </a:lnTo>
                  <a:lnTo>
                    <a:pt x="45" y="70"/>
                  </a:lnTo>
                  <a:lnTo>
                    <a:pt x="51" y="73"/>
                  </a:lnTo>
                  <a:lnTo>
                    <a:pt x="59" y="79"/>
                  </a:lnTo>
                  <a:lnTo>
                    <a:pt x="62" y="81"/>
                  </a:lnTo>
                  <a:lnTo>
                    <a:pt x="64" y="82"/>
                  </a:lnTo>
                  <a:lnTo>
                    <a:pt x="64" y="87"/>
                  </a:lnTo>
                  <a:lnTo>
                    <a:pt x="66" y="88"/>
                  </a:lnTo>
                  <a:lnTo>
                    <a:pt x="67" y="98"/>
                  </a:lnTo>
                  <a:lnTo>
                    <a:pt x="66" y="103"/>
                  </a:lnTo>
                  <a:lnTo>
                    <a:pt x="64" y="106"/>
                  </a:lnTo>
                  <a:lnTo>
                    <a:pt x="64" y="111"/>
                  </a:lnTo>
                  <a:lnTo>
                    <a:pt x="65" y="112"/>
                  </a:lnTo>
                  <a:lnTo>
                    <a:pt x="67" y="114"/>
                  </a:lnTo>
                  <a:lnTo>
                    <a:pt x="69" y="116"/>
                  </a:lnTo>
                  <a:lnTo>
                    <a:pt x="69" y="119"/>
                  </a:lnTo>
                  <a:lnTo>
                    <a:pt x="70" y="120"/>
                  </a:lnTo>
                  <a:lnTo>
                    <a:pt x="72" y="120"/>
                  </a:lnTo>
                  <a:lnTo>
                    <a:pt x="75" y="121"/>
                  </a:lnTo>
                  <a:lnTo>
                    <a:pt x="77" y="122"/>
                  </a:lnTo>
                  <a:lnTo>
                    <a:pt x="79" y="126"/>
                  </a:lnTo>
                  <a:lnTo>
                    <a:pt x="80" y="129"/>
                  </a:lnTo>
                  <a:lnTo>
                    <a:pt x="82" y="129"/>
                  </a:lnTo>
                  <a:lnTo>
                    <a:pt x="85" y="127"/>
                  </a:lnTo>
                  <a:lnTo>
                    <a:pt x="92" y="126"/>
                  </a:lnTo>
                  <a:lnTo>
                    <a:pt x="103" y="127"/>
                  </a:lnTo>
                  <a:lnTo>
                    <a:pt x="106" y="129"/>
                  </a:lnTo>
                  <a:lnTo>
                    <a:pt x="111" y="137"/>
                  </a:lnTo>
                  <a:lnTo>
                    <a:pt x="112" y="141"/>
                  </a:lnTo>
                  <a:lnTo>
                    <a:pt x="115" y="145"/>
                  </a:lnTo>
                  <a:lnTo>
                    <a:pt x="115" y="148"/>
                  </a:lnTo>
                  <a:lnTo>
                    <a:pt x="118" y="153"/>
                  </a:lnTo>
                  <a:lnTo>
                    <a:pt x="121" y="154"/>
                  </a:lnTo>
                  <a:lnTo>
                    <a:pt x="120" y="156"/>
                  </a:lnTo>
                  <a:lnTo>
                    <a:pt x="120" y="157"/>
                  </a:lnTo>
                  <a:lnTo>
                    <a:pt x="122" y="157"/>
                  </a:lnTo>
                  <a:lnTo>
                    <a:pt x="134" y="154"/>
                  </a:lnTo>
                  <a:lnTo>
                    <a:pt x="140" y="157"/>
                  </a:lnTo>
                  <a:lnTo>
                    <a:pt x="145" y="162"/>
                  </a:lnTo>
                  <a:lnTo>
                    <a:pt x="148" y="163"/>
                  </a:lnTo>
                  <a:lnTo>
                    <a:pt x="149" y="166"/>
                  </a:lnTo>
                  <a:lnTo>
                    <a:pt x="150" y="168"/>
                  </a:lnTo>
                  <a:lnTo>
                    <a:pt x="151" y="174"/>
                  </a:lnTo>
                  <a:lnTo>
                    <a:pt x="153" y="179"/>
                  </a:lnTo>
                  <a:lnTo>
                    <a:pt x="158" y="181"/>
                  </a:lnTo>
                  <a:lnTo>
                    <a:pt x="164" y="184"/>
                  </a:lnTo>
                  <a:lnTo>
                    <a:pt x="167" y="187"/>
                  </a:lnTo>
                  <a:lnTo>
                    <a:pt x="166" y="189"/>
                  </a:lnTo>
                  <a:lnTo>
                    <a:pt x="164" y="188"/>
                  </a:lnTo>
                  <a:lnTo>
                    <a:pt x="161" y="186"/>
                  </a:lnTo>
                  <a:lnTo>
                    <a:pt x="158" y="185"/>
                  </a:lnTo>
                  <a:lnTo>
                    <a:pt x="158" y="187"/>
                  </a:lnTo>
                  <a:lnTo>
                    <a:pt x="159" y="188"/>
                  </a:lnTo>
                  <a:lnTo>
                    <a:pt x="165" y="191"/>
                  </a:lnTo>
                  <a:lnTo>
                    <a:pt x="167" y="194"/>
                  </a:lnTo>
                  <a:lnTo>
                    <a:pt x="174" y="194"/>
                  </a:lnTo>
                  <a:lnTo>
                    <a:pt x="184" y="184"/>
                  </a:lnTo>
                  <a:lnTo>
                    <a:pt x="186" y="181"/>
                  </a:lnTo>
                  <a:lnTo>
                    <a:pt x="187" y="179"/>
                  </a:lnTo>
                  <a:lnTo>
                    <a:pt x="185" y="179"/>
                  </a:lnTo>
                  <a:lnTo>
                    <a:pt x="184" y="180"/>
                  </a:lnTo>
                  <a:lnTo>
                    <a:pt x="181" y="181"/>
                  </a:lnTo>
                  <a:lnTo>
                    <a:pt x="180" y="180"/>
                  </a:lnTo>
                  <a:lnTo>
                    <a:pt x="182" y="175"/>
                  </a:lnTo>
                  <a:lnTo>
                    <a:pt x="184" y="174"/>
                  </a:lnTo>
                  <a:lnTo>
                    <a:pt x="188" y="173"/>
                  </a:lnTo>
                  <a:lnTo>
                    <a:pt x="200" y="175"/>
                  </a:lnTo>
                  <a:lnTo>
                    <a:pt x="202" y="178"/>
                  </a:lnTo>
                  <a:lnTo>
                    <a:pt x="195" y="179"/>
                  </a:lnTo>
                  <a:lnTo>
                    <a:pt x="191" y="179"/>
                  </a:lnTo>
                  <a:lnTo>
                    <a:pt x="189" y="179"/>
                  </a:lnTo>
                  <a:lnTo>
                    <a:pt x="189" y="181"/>
                  </a:lnTo>
                  <a:lnTo>
                    <a:pt x="191" y="182"/>
                  </a:lnTo>
                  <a:lnTo>
                    <a:pt x="197" y="184"/>
                  </a:lnTo>
                  <a:lnTo>
                    <a:pt x="207" y="188"/>
                  </a:lnTo>
                  <a:lnTo>
                    <a:pt x="208" y="190"/>
                  </a:lnTo>
                  <a:lnTo>
                    <a:pt x="211" y="190"/>
                  </a:lnTo>
                  <a:lnTo>
                    <a:pt x="213" y="187"/>
                  </a:lnTo>
                  <a:lnTo>
                    <a:pt x="214" y="184"/>
                  </a:lnTo>
                  <a:lnTo>
                    <a:pt x="215" y="183"/>
                  </a:lnTo>
                  <a:lnTo>
                    <a:pt x="218" y="181"/>
                  </a:lnTo>
                  <a:lnTo>
                    <a:pt x="220" y="181"/>
                  </a:lnTo>
                  <a:lnTo>
                    <a:pt x="222" y="178"/>
                  </a:lnTo>
                  <a:lnTo>
                    <a:pt x="221" y="175"/>
                  </a:lnTo>
                  <a:lnTo>
                    <a:pt x="222" y="170"/>
                  </a:lnTo>
                  <a:lnTo>
                    <a:pt x="225" y="164"/>
                  </a:lnTo>
                  <a:lnTo>
                    <a:pt x="228" y="159"/>
                  </a:lnTo>
                  <a:lnTo>
                    <a:pt x="229" y="157"/>
                  </a:lnTo>
                  <a:lnTo>
                    <a:pt x="231" y="158"/>
                  </a:lnTo>
                  <a:lnTo>
                    <a:pt x="231" y="163"/>
                  </a:lnTo>
                  <a:lnTo>
                    <a:pt x="233" y="172"/>
                  </a:lnTo>
                  <a:lnTo>
                    <a:pt x="232" y="176"/>
                  </a:lnTo>
                  <a:lnTo>
                    <a:pt x="229" y="180"/>
                  </a:lnTo>
                  <a:lnTo>
                    <a:pt x="226" y="181"/>
                  </a:lnTo>
                  <a:lnTo>
                    <a:pt x="223" y="183"/>
                  </a:lnTo>
                  <a:lnTo>
                    <a:pt x="222" y="185"/>
                  </a:lnTo>
                  <a:lnTo>
                    <a:pt x="221" y="187"/>
                  </a:lnTo>
                  <a:lnTo>
                    <a:pt x="220" y="188"/>
                  </a:lnTo>
                  <a:lnTo>
                    <a:pt x="220" y="190"/>
                  </a:lnTo>
                  <a:lnTo>
                    <a:pt x="222" y="190"/>
                  </a:lnTo>
                  <a:lnTo>
                    <a:pt x="225" y="190"/>
                  </a:lnTo>
                  <a:lnTo>
                    <a:pt x="226" y="188"/>
                  </a:lnTo>
                  <a:lnTo>
                    <a:pt x="227" y="187"/>
                  </a:lnTo>
                  <a:lnTo>
                    <a:pt x="229" y="186"/>
                  </a:lnTo>
                  <a:lnTo>
                    <a:pt x="231" y="186"/>
                  </a:lnTo>
                  <a:lnTo>
                    <a:pt x="233" y="184"/>
                  </a:lnTo>
                  <a:lnTo>
                    <a:pt x="234" y="181"/>
                  </a:lnTo>
                  <a:lnTo>
                    <a:pt x="235" y="181"/>
                  </a:lnTo>
                  <a:lnTo>
                    <a:pt x="236" y="185"/>
                  </a:lnTo>
                  <a:lnTo>
                    <a:pt x="235" y="187"/>
                  </a:lnTo>
                  <a:lnTo>
                    <a:pt x="235" y="189"/>
                  </a:lnTo>
                  <a:lnTo>
                    <a:pt x="234" y="190"/>
                  </a:lnTo>
                  <a:lnTo>
                    <a:pt x="232" y="191"/>
                  </a:lnTo>
                  <a:lnTo>
                    <a:pt x="232" y="193"/>
                  </a:lnTo>
                  <a:lnTo>
                    <a:pt x="230" y="192"/>
                  </a:lnTo>
                  <a:lnTo>
                    <a:pt x="229" y="193"/>
                  </a:lnTo>
                  <a:lnTo>
                    <a:pt x="230" y="195"/>
                  </a:lnTo>
                  <a:lnTo>
                    <a:pt x="230" y="202"/>
                  </a:lnTo>
                  <a:lnTo>
                    <a:pt x="233" y="204"/>
                  </a:lnTo>
                  <a:lnTo>
                    <a:pt x="235" y="207"/>
                  </a:lnTo>
                  <a:lnTo>
                    <a:pt x="240" y="217"/>
                  </a:lnTo>
                  <a:lnTo>
                    <a:pt x="241" y="218"/>
                  </a:lnTo>
                  <a:lnTo>
                    <a:pt x="241" y="221"/>
                  </a:lnTo>
                  <a:lnTo>
                    <a:pt x="240" y="221"/>
                  </a:lnTo>
                  <a:lnTo>
                    <a:pt x="241" y="224"/>
                  </a:lnTo>
                  <a:lnTo>
                    <a:pt x="243" y="225"/>
                  </a:lnTo>
                  <a:lnTo>
                    <a:pt x="243" y="228"/>
                  </a:lnTo>
                  <a:lnTo>
                    <a:pt x="236" y="225"/>
                  </a:lnTo>
                  <a:lnTo>
                    <a:pt x="236" y="228"/>
                  </a:lnTo>
                  <a:lnTo>
                    <a:pt x="238" y="230"/>
                  </a:lnTo>
                  <a:lnTo>
                    <a:pt x="240" y="231"/>
                  </a:lnTo>
                  <a:lnTo>
                    <a:pt x="243" y="236"/>
                  </a:lnTo>
                  <a:lnTo>
                    <a:pt x="248" y="240"/>
                  </a:lnTo>
                  <a:lnTo>
                    <a:pt x="251" y="238"/>
                  </a:lnTo>
                  <a:lnTo>
                    <a:pt x="265" y="243"/>
                  </a:lnTo>
                  <a:lnTo>
                    <a:pt x="266" y="244"/>
                  </a:lnTo>
                  <a:lnTo>
                    <a:pt x="267" y="247"/>
                  </a:lnTo>
                  <a:lnTo>
                    <a:pt x="269" y="250"/>
                  </a:lnTo>
                  <a:lnTo>
                    <a:pt x="266" y="250"/>
                  </a:lnTo>
                  <a:lnTo>
                    <a:pt x="261" y="247"/>
                  </a:lnTo>
                  <a:lnTo>
                    <a:pt x="259" y="246"/>
                  </a:lnTo>
                  <a:lnTo>
                    <a:pt x="256" y="247"/>
                  </a:lnTo>
                  <a:lnTo>
                    <a:pt x="256" y="249"/>
                  </a:lnTo>
                  <a:lnTo>
                    <a:pt x="266" y="255"/>
                  </a:lnTo>
                  <a:lnTo>
                    <a:pt x="268" y="256"/>
                  </a:lnTo>
                  <a:lnTo>
                    <a:pt x="270" y="255"/>
                  </a:lnTo>
                  <a:lnTo>
                    <a:pt x="273" y="258"/>
                  </a:lnTo>
                  <a:lnTo>
                    <a:pt x="274" y="258"/>
                  </a:lnTo>
                  <a:lnTo>
                    <a:pt x="274" y="260"/>
                  </a:lnTo>
                  <a:lnTo>
                    <a:pt x="275" y="261"/>
                  </a:lnTo>
                  <a:lnTo>
                    <a:pt x="279" y="266"/>
                  </a:lnTo>
                  <a:lnTo>
                    <a:pt x="280" y="266"/>
                  </a:lnTo>
                  <a:lnTo>
                    <a:pt x="281" y="264"/>
                  </a:lnTo>
                  <a:lnTo>
                    <a:pt x="282" y="263"/>
                  </a:lnTo>
                  <a:lnTo>
                    <a:pt x="284" y="263"/>
                  </a:lnTo>
                  <a:lnTo>
                    <a:pt x="286" y="263"/>
                  </a:lnTo>
                  <a:lnTo>
                    <a:pt x="288" y="265"/>
                  </a:lnTo>
                  <a:lnTo>
                    <a:pt x="287" y="267"/>
                  </a:lnTo>
                  <a:lnTo>
                    <a:pt x="287" y="269"/>
                  </a:lnTo>
                  <a:lnTo>
                    <a:pt x="288" y="270"/>
                  </a:lnTo>
                  <a:lnTo>
                    <a:pt x="291" y="272"/>
                  </a:lnTo>
                  <a:lnTo>
                    <a:pt x="301" y="276"/>
                  </a:lnTo>
                  <a:lnTo>
                    <a:pt x="304" y="273"/>
                  </a:lnTo>
                  <a:lnTo>
                    <a:pt x="307" y="273"/>
                  </a:lnTo>
                  <a:lnTo>
                    <a:pt x="309" y="275"/>
                  </a:lnTo>
                  <a:lnTo>
                    <a:pt x="315" y="283"/>
                  </a:lnTo>
                  <a:lnTo>
                    <a:pt x="321" y="299"/>
                  </a:lnTo>
                  <a:lnTo>
                    <a:pt x="323" y="301"/>
                  </a:lnTo>
                  <a:lnTo>
                    <a:pt x="325" y="301"/>
                  </a:lnTo>
                  <a:lnTo>
                    <a:pt x="328" y="294"/>
                  </a:lnTo>
                  <a:lnTo>
                    <a:pt x="330" y="297"/>
                  </a:lnTo>
                  <a:lnTo>
                    <a:pt x="330" y="299"/>
                  </a:lnTo>
                  <a:lnTo>
                    <a:pt x="329" y="302"/>
                  </a:lnTo>
                  <a:lnTo>
                    <a:pt x="328" y="305"/>
                  </a:lnTo>
                  <a:lnTo>
                    <a:pt x="334" y="315"/>
                  </a:lnTo>
                  <a:lnTo>
                    <a:pt x="338" y="320"/>
                  </a:lnTo>
                  <a:lnTo>
                    <a:pt x="338" y="322"/>
                  </a:lnTo>
                  <a:lnTo>
                    <a:pt x="337" y="324"/>
                  </a:lnTo>
                  <a:lnTo>
                    <a:pt x="335" y="330"/>
                  </a:lnTo>
                  <a:lnTo>
                    <a:pt x="337" y="334"/>
                  </a:lnTo>
                  <a:lnTo>
                    <a:pt x="338" y="345"/>
                  </a:lnTo>
                  <a:lnTo>
                    <a:pt x="340" y="345"/>
                  </a:lnTo>
                  <a:lnTo>
                    <a:pt x="341" y="352"/>
                  </a:lnTo>
                  <a:lnTo>
                    <a:pt x="340" y="356"/>
                  </a:lnTo>
                  <a:lnTo>
                    <a:pt x="340" y="357"/>
                  </a:lnTo>
                  <a:lnTo>
                    <a:pt x="338" y="362"/>
                  </a:lnTo>
                  <a:lnTo>
                    <a:pt x="338" y="370"/>
                  </a:lnTo>
                  <a:lnTo>
                    <a:pt x="340" y="374"/>
                  </a:lnTo>
                  <a:lnTo>
                    <a:pt x="342" y="373"/>
                  </a:lnTo>
                  <a:lnTo>
                    <a:pt x="342" y="370"/>
                  </a:lnTo>
                  <a:lnTo>
                    <a:pt x="343" y="368"/>
                  </a:lnTo>
                  <a:lnTo>
                    <a:pt x="343" y="365"/>
                  </a:lnTo>
                  <a:lnTo>
                    <a:pt x="344" y="362"/>
                  </a:lnTo>
                  <a:lnTo>
                    <a:pt x="344" y="345"/>
                  </a:lnTo>
                  <a:lnTo>
                    <a:pt x="345" y="343"/>
                  </a:lnTo>
                  <a:lnTo>
                    <a:pt x="345" y="341"/>
                  </a:lnTo>
                  <a:lnTo>
                    <a:pt x="346" y="337"/>
                  </a:lnTo>
                  <a:lnTo>
                    <a:pt x="348" y="337"/>
                  </a:lnTo>
                  <a:lnTo>
                    <a:pt x="348" y="339"/>
                  </a:lnTo>
                  <a:lnTo>
                    <a:pt x="348" y="341"/>
                  </a:lnTo>
                  <a:lnTo>
                    <a:pt x="348" y="344"/>
                  </a:lnTo>
                  <a:lnTo>
                    <a:pt x="347" y="347"/>
                  </a:lnTo>
                  <a:lnTo>
                    <a:pt x="348" y="350"/>
                  </a:lnTo>
                  <a:lnTo>
                    <a:pt x="348" y="352"/>
                  </a:lnTo>
                  <a:lnTo>
                    <a:pt x="347" y="358"/>
                  </a:lnTo>
                  <a:lnTo>
                    <a:pt x="347" y="361"/>
                  </a:lnTo>
                  <a:lnTo>
                    <a:pt x="348" y="362"/>
                  </a:lnTo>
                  <a:lnTo>
                    <a:pt x="348" y="366"/>
                  </a:lnTo>
                  <a:lnTo>
                    <a:pt x="346" y="367"/>
                  </a:lnTo>
                  <a:lnTo>
                    <a:pt x="346" y="370"/>
                  </a:lnTo>
                  <a:lnTo>
                    <a:pt x="343" y="383"/>
                  </a:lnTo>
                  <a:lnTo>
                    <a:pt x="343" y="385"/>
                  </a:lnTo>
                  <a:lnTo>
                    <a:pt x="347" y="385"/>
                  </a:lnTo>
                  <a:lnTo>
                    <a:pt x="349" y="387"/>
                  </a:lnTo>
                  <a:lnTo>
                    <a:pt x="345" y="388"/>
                  </a:lnTo>
                  <a:lnTo>
                    <a:pt x="343" y="388"/>
                  </a:lnTo>
                  <a:lnTo>
                    <a:pt x="342" y="390"/>
                  </a:lnTo>
                  <a:lnTo>
                    <a:pt x="341" y="390"/>
                  </a:lnTo>
                  <a:lnTo>
                    <a:pt x="340" y="391"/>
                  </a:lnTo>
                  <a:lnTo>
                    <a:pt x="338" y="393"/>
                  </a:lnTo>
                  <a:lnTo>
                    <a:pt x="338" y="394"/>
                  </a:lnTo>
                  <a:lnTo>
                    <a:pt x="341" y="394"/>
                  </a:lnTo>
                  <a:lnTo>
                    <a:pt x="341" y="397"/>
                  </a:lnTo>
                  <a:lnTo>
                    <a:pt x="339" y="401"/>
                  </a:lnTo>
                  <a:lnTo>
                    <a:pt x="338" y="403"/>
                  </a:lnTo>
                  <a:lnTo>
                    <a:pt x="337" y="405"/>
                  </a:lnTo>
                  <a:lnTo>
                    <a:pt x="338" y="406"/>
                  </a:lnTo>
                  <a:lnTo>
                    <a:pt x="336" y="408"/>
                  </a:lnTo>
                  <a:lnTo>
                    <a:pt x="336" y="409"/>
                  </a:lnTo>
                  <a:lnTo>
                    <a:pt x="338" y="409"/>
                  </a:lnTo>
                  <a:lnTo>
                    <a:pt x="338" y="411"/>
                  </a:lnTo>
                  <a:lnTo>
                    <a:pt x="338" y="415"/>
                  </a:lnTo>
                  <a:lnTo>
                    <a:pt x="336" y="417"/>
                  </a:lnTo>
                  <a:lnTo>
                    <a:pt x="336" y="420"/>
                  </a:lnTo>
                  <a:lnTo>
                    <a:pt x="334" y="424"/>
                  </a:lnTo>
                  <a:lnTo>
                    <a:pt x="329" y="428"/>
                  </a:lnTo>
                  <a:lnTo>
                    <a:pt x="329" y="431"/>
                  </a:lnTo>
                  <a:lnTo>
                    <a:pt x="330" y="432"/>
                  </a:lnTo>
                  <a:lnTo>
                    <a:pt x="328" y="437"/>
                  </a:lnTo>
                  <a:lnTo>
                    <a:pt x="326" y="444"/>
                  </a:lnTo>
                  <a:lnTo>
                    <a:pt x="326" y="445"/>
                  </a:lnTo>
                  <a:lnTo>
                    <a:pt x="325" y="446"/>
                  </a:lnTo>
                  <a:lnTo>
                    <a:pt x="325" y="448"/>
                  </a:lnTo>
                  <a:lnTo>
                    <a:pt x="326" y="451"/>
                  </a:lnTo>
                  <a:lnTo>
                    <a:pt x="325" y="452"/>
                  </a:lnTo>
                  <a:lnTo>
                    <a:pt x="323" y="460"/>
                  </a:lnTo>
                  <a:lnTo>
                    <a:pt x="321" y="462"/>
                  </a:lnTo>
                  <a:lnTo>
                    <a:pt x="321" y="465"/>
                  </a:lnTo>
                  <a:lnTo>
                    <a:pt x="321" y="467"/>
                  </a:lnTo>
                  <a:lnTo>
                    <a:pt x="322" y="474"/>
                  </a:lnTo>
                  <a:lnTo>
                    <a:pt x="324" y="473"/>
                  </a:lnTo>
                  <a:lnTo>
                    <a:pt x="324" y="471"/>
                  </a:lnTo>
                  <a:lnTo>
                    <a:pt x="325" y="471"/>
                  </a:lnTo>
                  <a:lnTo>
                    <a:pt x="326" y="469"/>
                  </a:lnTo>
                  <a:lnTo>
                    <a:pt x="326" y="467"/>
                  </a:lnTo>
                  <a:lnTo>
                    <a:pt x="325" y="467"/>
                  </a:lnTo>
                  <a:lnTo>
                    <a:pt x="325" y="464"/>
                  </a:lnTo>
                  <a:lnTo>
                    <a:pt x="326" y="462"/>
                  </a:lnTo>
                  <a:lnTo>
                    <a:pt x="328" y="461"/>
                  </a:lnTo>
                  <a:lnTo>
                    <a:pt x="328" y="458"/>
                  </a:lnTo>
                  <a:lnTo>
                    <a:pt x="329" y="455"/>
                  </a:lnTo>
                  <a:lnTo>
                    <a:pt x="330" y="451"/>
                  </a:lnTo>
                  <a:lnTo>
                    <a:pt x="332" y="450"/>
                  </a:lnTo>
                  <a:lnTo>
                    <a:pt x="334" y="451"/>
                  </a:lnTo>
                  <a:lnTo>
                    <a:pt x="334" y="454"/>
                  </a:lnTo>
                  <a:lnTo>
                    <a:pt x="332" y="456"/>
                  </a:lnTo>
                  <a:lnTo>
                    <a:pt x="333" y="458"/>
                  </a:lnTo>
                  <a:lnTo>
                    <a:pt x="334" y="460"/>
                  </a:lnTo>
                  <a:lnTo>
                    <a:pt x="333" y="461"/>
                  </a:lnTo>
                  <a:lnTo>
                    <a:pt x="334" y="463"/>
                  </a:lnTo>
                  <a:lnTo>
                    <a:pt x="332" y="463"/>
                  </a:lnTo>
                  <a:lnTo>
                    <a:pt x="330" y="463"/>
                  </a:lnTo>
                  <a:lnTo>
                    <a:pt x="331" y="466"/>
                  </a:lnTo>
                  <a:lnTo>
                    <a:pt x="331" y="467"/>
                  </a:lnTo>
                  <a:lnTo>
                    <a:pt x="329" y="470"/>
                  </a:lnTo>
                  <a:lnTo>
                    <a:pt x="329" y="471"/>
                  </a:lnTo>
                  <a:lnTo>
                    <a:pt x="328" y="473"/>
                  </a:lnTo>
                  <a:lnTo>
                    <a:pt x="328" y="474"/>
                  </a:lnTo>
                  <a:lnTo>
                    <a:pt x="329" y="477"/>
                  </a:lnTo>
                  <a:lnTo>
                    <a:pt x="330" y="479"/>
                  </a:lnTo>
                  <a:lnTo>
                    <a:pt x="328" y="484"/>
                  </a:lnTo>
                  <a:lnTo>
                    <a:pt x="330" y="486"/>
                  </a:lnTo>
                  <a:lnTo>
                    <a:pt x="331" y="488"/>
                  </a:lnTo>
                  <a:lnTo>
                    <a:pt x="332" y="488"/>
                  </a:lnTo>
                  <a:lnTo>
                    <a:pt x="333" y="491"/>
                  </a:lnTo>
                  <a:lnTo>
                    <a:pt x="333" y="493"/>
                  </a:lnTo>
                  <a:lnTo>
                    <a:pt x="336" y="492"/>
                  </a:lnTo>
                  <a:lnTo>
                    <a:pt x="337" y="491"/>
                  </a:lnTo>
                  <a:lnTo>
                    <a:pt x="337" y="489"/>
                  </a:lnTo>
                  <a:lnTo>
                    <a:pt x="336" y="485"/>
                  </a:lnTo>
                  <a:lnTo>
                    <a:pt x="336" y="477"/>
                  </a:lnTo>
                  <a:lnTo>
                    <a:pt x="335" y="474"/>
                  </a:lnTo>
                  <a:lnTo>
                    <a:pt x="338" y="474"/>
                  </a:lnTo>
                  <a:lnTo>
                    <a:pt x="341" y="474"/>
                  </a:lnTo>
                  <a:lnTo>
                    <a:pt x="341" y="475"/>
                  </a:lnTo>
                  <a:lnTo>
                    <a:pt x="338" y="476"/>
                  </a:lnTo>
                  <a:lnTo>
                    <a:pt x="338" y="478"/>
                  </a:lnTo>
                  <a:lnTo>
                    <a:pt x="340" y="479"/>
                  </a:lnTo>
                  <a:lnTo>
                    <a:pt x="341" y="481"/>
                  </a:lnTo>
                  <a:lnTo>
                    <a:pt x="341" y="484"/>
                  </a:lnTo>
                  <a:lnTo>
                    <a:pt x="341" y="486"/>
                  </a:lnTo>
                  <a:lnTo>
                    <a:pt x="341" y="489"/>
                  </a:lnTo>
                  <a:lnTo>
                    <a:pt x="343" y="490"/>
                  </a:lnTo>
                  <a:lnTo>
                    <a:pt x="345" y="489"/>
                  </a:lnTo>
                  <a:lnTo>
                    <a:pt x="347" y="487"/>
                  </a:lnTo>
                  <a:lnTo>
                    <a:pt x="347" y="486"/>
                  </a:lnTo>
                  <a:lnTo>
                    <a:pt x="348" y="485"/>
                  </a:lnTo>
                  <a:lnTo>
                    <a:pt x="346" y="482"/>
                  </a:lnTo>
                  <a:lnTo>
                    <a:pt x="345" y="477"/>
                  </a:lnTo>
                  <a:lnTo>
                    <a:pt x="345" y="472"/>
                  </a:lnTo>
                  <a:lnTo>
                    <a:pt x="344" y="469"/>
                  </a:lnTo>
                  <a:lnTo>
                    <a:pt x="345" y="467"/>
                  </a:lnTo>
                  <a:lnTo>
                    <a:pt x="346" y="467"/>
                  </a:lnTo>
                  <a:lnTo>
                    <a:pt x="347" y="468"/>
                  </a:lnTo>
                  <a:lnTo>
                    <a:pt x="347" y="475"/>
                  </a:lnTo>
                  <a:lnTo>
                    <a:pt x="358" y="497"/>
                  </a:lnTo>
                  <a:lnTo>
                    <a:pt x="360" y="499"/>
                  </a:lnTo>
                  <a:lnTo>
                    <a:pt x="361" y="504"/>
                  </a:lnTo>
                  <a:lnTo>
                    <a:pt x="361" y="519"/>
                  </a:lnTo>
                  <a:lnTo>
                    <a:pt x="364" y="520"/>
                  </a:lnTo>
                  <a:lnTo>
                    <a:pt x="366" y="520"/>
                  </a:lnTo>
                  <a:lnTo>
                    <a:pt x="369" y="522"/>
                  </a:lnTo>
                  <a:lnTo>
                    <a:pt x="370" y="520"/>
                  </a:lnTo>
                  <a:lnTo>
                    <a:pt x="368" y="519"/>
                  </a:lnTo>
                  <a:lnTo>
                    <a:pt x="367" y="516"/>
                  </a:lnTo>
                  <a:lnTo>
                    <a:pt x="364" y="515"/>
                  </a:lnTo>
                  <a:lnTo>
                    <a:pt x="365" y="513"/>
                  </a:lnTo>
                  <a:lnTo>
                    <a:pt x="364" y="510"/>
                  </a:lnTo>
                  <a:lnTo>
                    <a:pt x="364" y="509"/>
                  </a:lnTo>
                  <a:lnTo>
                    <a:pt x="367" y="508"/>
                  </a:lnTo>
                  <a:lnTo>
                    <a:pt x="367" y="509"/>
                  </a:lnTo>
                  <a:lnTo>
                    <a:pt x="368" y="511"/>
                  </a:lnTo>
                  <a:lnTo>
                    <a:pt x="367" y="512"/>
                  </a:lnTo>
                  <a:lnTo>
                    <a:pt x="367" y="513"/>
                  </a:lnTo>
                  <a:lnTo>
                    <a:pt x="368" y="515"/>
                  </a:lnTo>
                  <a:lnTo>
                    <a:pt x="373" y="515"/>
                  </a:lnTo>
                  <a:lnTo>
                    <a:pt x="373" y="513"/>
                  </a:lnTo>
                  <a:lnTo>
                    <a:pt x="375" y="513"/>
                  </a:lnTo>
                  <a:lnTo>
                    <a:pt x="376" y="516"/>
                  </a:lnTo>
                  <a:lnTo>
                    <a:pt x="378" y="516"/>
                  </a:lnTo>
                  <a:lnTo>
                    <a:pt x="380" y="514"/>
                  </a:lnTo>
                  <a:lnTo>
                    <a:pt x="379" y="513"/>
                  </a:lnTo>
                  <a:lnTo>
                    <a:pt x="378" y="512"/>
                  </a:lnTo>
                  <a:lnTo>
                    <a:pt x="379" y="509"/>
                  </a:lnTo>
                  <a:lnTo>
                    <a:pt x="377" y="508"/>
                  </a:lnTo>
                  <a:lnTo>
                    <a:pt x="380" y="507"/>
                  </a:lnTo>
                  <a:lnTo>
                    <a:pt x="381" y="508"/>
                  </a:lnTo>
                  <a:lnTo>
                    <a:pt x="384" y="510"/>
                  </a:lnTo>
                  <a:lnTo>
                    <a:pt x="383" y="514"/>
                  </a:lnTo>
                  <a:lnTo>
                    <a:pt x="388" y="529"/>
                  </a:lnTo>
                  <a:lnTo>
                    <a:pt x="390" y="530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07" name="Freeform 410" descr="Papel carta">
              <a:extLst>
                <a:ext uri="{FF2B5EF4-FFF2-40B4-BE49-F238E27FC236}">
                  <a16:creationId xmlns:a16="http://schemas.microsoft.com/office/drawing/2014/main" id="{56ACF2C1-A531-4CA1-8B01-D5CFD9B4A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298" y="1569504"/>
              <a:ext cx="1476750" cy="1829885"/>
            </a:xfrm>
            <a:custGeom>
              <a:avLst/>
              <a:gdLst>
                <a:gd name="T0" fmla="*/ 441 w 736"/>
                <a:gd name="T1" fmla="*/ 677 h 912"/>
                <a:gd name="T2" fmla="*/ 458 w 736"/>
                <a:gd name="T3" fmla="*/ 683 h 912"/>
                <a:gd name="T4" fmla="*/ 451 w 736"/>
                <a:gd name="T5" fmla="*/ 698 h 912"/>
                <a:gd name="T6" fmla="*/ 453 w 736"/>
                <a:gd name="T7" fmla="*/ 707 h 912"/>
                <a:gd name="T8" fmla="*/ 456 w 736"/>
                <a:gd name="T9" fmla="*/ 731 h 912"/>
                <a:gd name="T10" fmla="*/ 470 w 736"/>
                <a:gd name="T11" fmla="*/ 751 h 912"/>
                <a:gd name="T12" fmla="*/ 476 w 736"/>
                <a:gd name="T13" fmla="*/ 770 h 912"/>
                <a:gd name="T14" fmla="*/ 512 w 736"/>
                <a:gd name="T15" fmla="*/ 788 h 912"/>
                <a:gd name="T16" fmla="*/ 533 w 736"/>
                <a:gd name="T17" fmla="*/ 787 h 912"/>
                <a:gd name="T18" fmla="*/ 544 w 736"/>
                <a:gd name="T19" fmla="*/ 803 h 912"/>
                <a:gd name="T20" fmla="*/ 540 w 736"/>
                <a:gd name="T21" fmla="*/ 809 h 912"/>
                <a:gd name="T22" fmla="*/ 554 w 736"/>
                <a:gd name="T23" fmla="*/ 843 h 912"/>
                <a:gd name="T24" fmla="*/ 573 w 736"/>
                <a:gd name="T25" fmla="*/ 844 h 912"/>
                <a:gd name="T26" fmla="*/ 588 w 736"/>
                <a:gd name="T27" fmla="*/ 844 h 912"/>
                <a:gd name="T28" fmla="*/ 592 w 736"/>
                <a:gd name="T29" fmla="*/ 838 h 912"/>
                <a:gd name="T30" fmla="*/ 599 w 736"/>
                <a:gd name="T31" fmla="*/ 855 h 912"/>
                <a:gd name="T32" fmla="*/ 601 w 736"/>
                <a:gd name="T33" fmla="*/ 865 h 912"/>
                <a:gd name="T34" fmla="*/ 610 w 736"/>
                <a:gd name="T35" fmla="*/ 911 h 912"/>
                <a:gd name="T36" fmla="*/ 616 w 736"/>
                <a:gd name="T37" fmla="*/ 899 h 912"/>
                <a:gd name="T38" fmla="*/ 622 w 736"/>
                <a:gd name="T39" fmla="*/ 895 h 912"/>
                <a:gd name="T40" fmla="*/ 627 w 736"/>
                <a:gd name="T41" fmla="*/ 903 h 912"/>
                <a:gd name="T42" fmla="*/ 716 w 736"/>
                <a:gd name="T43" fmla="*/ 825 h 912"/>
                <a:gd name="T44" fmla="*/ 702 w 736"/>
                <a:gd name="T45" fmla="*/ 758 h 912"/>
                <a:gd name="T46" fmla="*/ 657 w 736"/>
                <a:gd name="T47" fmla="*/ 644 h 912"/>
                <a:gd name="T48" fmla="*/ 718 w 736"/>
                <a:gd name="T49" fmla="*/ 586 h 912"/>
                <a:gd name="T50" fmla="*/ 730 w 736"/>
                <a:gd name="T51" fmla="*/ 449 h 912"/>
                <a:gd name="T52" fmla="*/ 712 w 736"/>
                <a:gd name="T53" fmla="*/ 264 h 912"/>
                <a:gd name="T54" fmla="*/ 6 w 736"/>
                <a:gd name="T55" fmla="*/ 31 h 912"/>
                <a:gd name="T56" fmla="*/ 6 w 736"/>
                <a:gd name="T57" fmla="*/ 89 h 912"/>
                <a:gd name="T58" fmla="*/ 52 w 736"/>
                <a:gd name="T59" fmla="*/ 122 h 912"/>
                <a:gd name="T60" fmla="*/ 75 w 736"/>
                <a:gd name="T61" fmla="*/ 139 h 912"/>
                <a:gd name="T62" fmla="*/ 104 w 736"/>
                <a:gd name="T63" fmla="*/ 150 h 912"/>
                <a:gd name="T64" fmla="*/ 118 w 736"/>
                <a:gd name="T65" fmla="*/ 136 h 912"/>
                <a:gd name="T66" fmla="*/ 123 w 736"/>
                <a:gd name="T67" fmla="*/ 130 h 912"/>
                <a:gd name="T68" fmla="*/ 139 w 736"/>
                <a:gd name="T69" fmla="*/ 143 h 912"/>
                <a:gd name="T70" fmla="*/ 151 w 736"/>
                <a:gd name="T71" fmla="*/ 175 h 912"/>
                <a:gd name="T72" fmla="*/ 164 w 736"/>
                <a:gd name="T73" fmla="*/ 188 h 912"/>
                <a:gd name="T74" fmla="*/ 193 w 736"/>
                <a:gd name="T75" fmla="*/ 200 h 912"/>
                <a:gd name="T76" fmla="*/ 204 w 736"/>
                <a:gd name="T77" fmla="*/ 202 h 912"/>
                <a:gd name="T78" fmla="*/ 211 w 736"/>
                <a:gd name="T79" fmla="*/ 203 h 912"/>
                <a:gd name="T80" fmla="*/ 221 w 736"/>
                <a:gd name="T81" fmla="*/ 213 h 912"/>
                <a:gd name="T82" fmla="*/ 210 w 736"/>
                <a:gd name="T83" fmla="*/ 216 h 912"/>
                <a:gd name="T84" fmla="*/ 210 w 736"/>
                <a:gd name="T85" fmla="*/ 271 h 912"/>
                <a:gd name="T86" fmla="*/ 226 w 736"/>
                <a:gd name="T87" fmla="*/ 329 h 912"/>
                <a:gd name="T88" fmla="*/ 232 w 736"/>
                <a:gd name="T89" fmla="*/ 353 h 912"/>
                <a:gd name="T90" fmla="*/ 228 w 736"/>
                <a:gd name="T91" fmla="*/ 390 h 912"/>
                <a:gd name="T92" fmla="*/ 246 w 736"/>
                <a:gd name="T93" fmla="*/ 418 h 912"/>
                <a:gd name="T94" fmla="*/ 259 w 736"/>
                <a:gd name="T95" fmla="*/ 446 h 912"/>
                <a:gd name="T96" fmla="*/ 269 w 736"/>
                <a:gd name="T97" fmla="*/ 465 h 912"/>
                <a:gd name="T98" fmla="*/ 286 w 736"/>
                <a:gd name="T99" fmla="*/ 489 h 912"/>
                <a:gd name="T100" fmla="*/ 291 w 736"/>
                <a:gd name="T101" fmla="*/ 516 h 912"/>
                <a:gd name="T102" fmla="*/ 321 w 736"/>
                <a:gd name="T103" fmla="*/ 542 h 912"/>
                <a:gd name="T104" fmla="*/ 320 w 736"/>
                <a:gd name="T105" fmla="*/ 549 h 912"/>
                <a:gd name="T106" fmla="*/ 329 w 736"/>
                <a:gd name="T107" fmla="*/ 573 h 912"/>
                <a:gd name="T108" fmla="*/ 353 w 736"/>
                <a:gd name="T109" fmla="*/ 601 h 912"/>
                <a:gd name="T110" fmla="*/ 374 w 736"/>
                <a:gd name="T111" fmla="*/ 630 h 912"/>
                <a:gd name="T112" fmla="*/ 381 w 736"/>
                <a:gd name="T113" fmla="*/ 654 h 912"/>
                <a:gd name="T114" fmla="*/ 401 w 736"/>
                <a:gd name="T115" fmla="*/ 649 h 912"/>
                <a:gd name="T116" fmla="*/ 412 w 736"/>
                <a:gd name="T117" fmla="*/ 670 h 912"/>
                <a:gd name="T118" fmla="*/ 412 w 736"/>
                <a:gd name="T119" fmla="*/ 66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6" h="912">
                  <a:moveTo>
                    <a:pt x="425" y="647"/>
                  </a:moveTo>
                  <a:lnTo>
                    <a:pt x="425" y="649"/>
                  </a:lnTo>
                  <a:lnTo>
                    <a:pt x="426" y="652"/>
                  </a:lnTo>
                  <a:lnTo>
                    <a:pt x="428" y="655"/>
                  </a:lnTo>
                  <a:lnTo>
                    <a:pt x="428" y="659"/>
                  </a:lnTo>
                  <a:lnTo>
                    <a:pt x="420" y="659"/>
                  </a:lnTo>
                  <a:lnTo>
                    <a:pt x="422" y="662"/>
                  </a:lnTo>
                  <a:lnTo>
                    <a:pt x="424" y="662"/>
                  </a:lnTo>
                  <a:lnTo>
                    <a:pt x="425" y="663"/>
                  </a:lnTo>
                  <a:lnTo>
                    <a:pt x="431" y="668"/>
                  </a:lnTo>
                  <a:lnTo>
                    <a:pt x="435" y="672"/>
                  </a:lnTo>
                  <a:lnTo>
                    <a:pt x="441" y="677"/>
                  </a:lnTo>
                  <a:lnTo>
                    <a:pt x="444" y="678"/>
                  </a:lnTo>
                  <a:lnTo>
                    <a:pt x="443" y="674"/>
                  </a:lnTo>
                  <a:lnTo>
                    <a:pt x="441" y="672"/>
                  </a:lnTo>
                  <a:lnTo>
                    <a:pt x="441" y="670"/>
                  </a:lnTo>
                  <a:lnTo>
                    <a:pt x="447" y="672"/>
                  </a:lnTo>
                  <a:lnTo>
                    <a:pt x="447" y="674"/>
                  </a:lnTo>
                  <a:lnTo>
                    <a:pt x="451" y="678"/>
                  </a:lnTo>
                  <a:lnTo>
                    <a:pt x="456" y="680"/>
                  </a:lnTo>
                  <a:lnTo>
                    <a:pt x="461" y="680"/>
                  </a:lnTo>
                  <a:lnTo>
                    <a:pt x="463" y="680"/>
                  </a:lnTo>
                  <a:lnTo>
                    <a:pt x="461" y="683"/>
                  </a:lnTo>
                  <a:lnTo>
                    <a:pt x="458" y="683"/>
                  </a:lnTo>
                  <a:lnTo>
                    <a:pt x="456" y="683"/>
                  </a:lnTo>
                  <a:lnTo>
                    <a:pt x="455" y="684"/>
                  </a:lnTo>
                  <a:lnTo>
                    <a:pt x="454" y="685"/>
                  </a:lnTo>
                  <a:lnTo>
                    <a:pt x="455" y="687"/>
                  </a:lnTo>
                  <a:lnTo>
                    <a:pt x="454" y="692"/>
                  </a:lnTo>
                  <a:lnTo>
                    <a:pt x="455" y="693"/>
                  </a:lnTo>
                  <a:lnTo>
                    <a:pt x="457" y="693"/>
                  </a:lnTo>
                  <a:lnTo>
                    <a:pt x="458" y="694"/>
                  </a:lnTo>
                  <a:lnTo>
                    <a:pt x="459" y="696"/>
                  </a:lnTo>
                  <a:lnTo>
                    <a:pt x="457" y="697"/>
                  </a:lnTo>
                  <a:lnTo>
                    <a:pt x="452" y="697"/>
                  </a:lnTo>
                  <a:lnTo>
                    <a:pt x="451" y="698"/>
                  </a:lnTo>
                  <a:lnTo>
                    <a:pt x="451" y="699"/>
                  </a:lnTo>
                  <a:lnTo>
                    <a:pt x="453" y="701"/>
                  </a:lnTo>
                  <a:lnTo>
                    <a:pt x="453" y="704"/>
                  </a:lnTo>
                  <a:lnTo>
                    <a:pt x="454" y="704"/>
                  </a:lnTo>
                  <a:lnTo>
                    <a:pt x="455" y="703"/>
                  </a:lnTo>
                  <a:lnTo>
                    <a:pt x="457" y="702"/>
                  </a:lnTo>
                  <a:lnTo>
                    <a:pt x="458" y="701"/>
                  </a:lnTo>
                  <a:lnTo>
                    <a:pt x="458" y="704"/>
                  </a:lnTo>
                  <a:lnTo>
                    <a:pt x="459" y="706"/>
                  </a:lnTo>
                  <a:lnTo>
                    <a:pt x="456" y="707"/>
                  </a:lnTo>
                  <a:lnTo>
                    <a:pt x="455" y="707"/>
                  </a:lnTo>
                  <a:lnTo>
                    <a:pt x="453" y="707"/>
                  </a:lnTo>
                  <a:lnTo>
                    <a:pt x="452" y="710"/>
                  </a:lnTo>
                  <a:lnTo>
                    <a:pt x="452" y="712"/>
                  </a:lnTo>
                  <a:lnTo>
                    <a:pt x="453" y="713"/>
                  </a:lnTo>
                  <a:lnTo>
                    <a:pt x="454" y="714"/>
                  </a:lnTo>
                  <a:lnTo>
                    <a:pt x="455" y="716"/>
                  </a:lnTo>
                  <a:lnTo>
                    <a:pt x="451" y="718"/>
                  </a:lnTo>
                  <a:lnTo>
                    <a:pt x="453" y="722"/>
                  </a:lnTo>
                  <a:lnTo>
                    <a:pt x="455" y="732"/>
                  </a:lnTo>
                  <a:lnTo>
                    <a:pt x="456" y="734"/>
                  </a:lnTo>
                  <a:lnTo>
                    <a:pt x="457" y="734"/>
                  </a:lnTo>
                  <a:lnTo>
                    <a:pt x="456" y="733"/>
                  </a:lnTo>
                  <a:lnTo>
                    <a:pt x="456" y="731"/>
                  </a:lnTo>
                  <a:lnTo>
                    <a:pt x="461" y="729"/>
                  </a:lnTo>
                  <a:lnTo>
                    <a:pt x="463" y="730"/>
                  </a:lnTo>
                  <a:lnTo>
                    <a:pt x="461" y="732"/>
                  </a:lnTo>
                  <a:lnTo>
                    <a:pt x="461" y="740"/>
                  </a:lnTo>
                  <a:lnTo>
                    <a:pt x="464" y="741"/>
                  </a:lnTo>
                  <a:lnTo>
                    <a:pt x="463" y="743"/>
                  </a:lnTo>
                  <a:lnTo>
                    <a:pt x="463" y="744"/>
                  </a:lnTo>
                  <a:lnTo>
                    <a:pt x="463" y="749"/>
                  </a:lnTo>
                  <a:lnTo>
                    <a:pt x="464" y="750"/>
                  </a:lnTo>
                  <a:lnTo>
                    <a:pt x="467" y="747"/>
                  </a:lnTo>
                  <a:lnTo>
                    <a:pt x="468" y="748"/>
                  </a:lnTo>
                  <a:lnTo>
                    <a:pt x="470" y="751"/>
                  </a:lnTo>
                  <a:lnTo>
                    <a:pt x="470" y="753"/>
                  </a:lnTo>
                  <a:lnTo>
                    <a:pt x="470" y="756"/>
                  </a:lnTo>
                  <a:lnTo>
                    <a:pt x="470" y="759"/>
                  </a:lnTo>
                  <a:lnTo>
                    <a:pt x="472" y="760"/>
                  </a:lnTo>
                  <a:lnTo>
                    <a:pt x="473" y="761"/>
                  </a:lnTo>
                  <a:lnTo>
                    <a:pt x="473" y="763"/>
                  </a:lnTo>
                  <a:lnTo>
                    <a:pt x="473" y="764"/>
                  </a:lnTo>
                  <a:lnTo>
                    <a:pt x="470" y="764"/>
                  </a:lnTo>
                  <a:lnTo>
                    <a:pt x="467" y="765"/>
                  </a:lnTo>
                  <a:lnTo>
                    <a:pt x="467" y="767"/>
                  </a:lnTo>
                  <a:lnTo>
                    <a:pt x="470" y="767"/>
                  </a:lnTo>
                  <a:lnTo>
                    <a:pt x="476" y="770"/>
                  </a:lnTo>
                  <a:lnTo>
                    <a:pt x="478" y="771"/>
                  </a:lnTo>
                  <a:lnTo>
                    <a:pt x="481" y="772"/>
                  </a:lnTo>
                  <a:lnTo>
                    <a:pt x="489" y="777"/>
                  </a:lnTo>
                  <a:lnTo>
                    <a:pt x="491" y="775"/>
                  </a:lnTo>
                  <a:lnTo>
                    <a:pt x="492" y="775"/>
                  </a:lnTo>
                  <a:lnTo>
                    <a:pt x="494" y="776"/>
                  </a:lnTo>
                  <a:lnTo>
                    <a:pt x="493" y="778"/>
                  </a:lnTo>
                  <a:lnTo>
                    <a:pt x="494" y="779"/>
                  </a:lnTo>
                  <a:lnTo>
                    <a:pt x="500" y="782"/>
                  </a:lnTo>
                  <a:lnTo>
                    <a:pt x="505" y="785"/>
                  </a:lnTo>
                  <a:lnTo>
                    <a:pt x="507" y="786"/>
                  </a:lnTo>
                  <a:lnTo>
                    <a:pt x="512" y="788"/>
                  </a:lnTo>
                  <a:lnTo>
                    <a:pt x="513" y="788"/>
                  </a:lnTo>
                  <a:lnTo>
                    <a:pt x="512" y="785"/>
                  </a:lnTo>
                  <a:lnTo>
                    <a:pt x="513" y="783"/>
                  </a:lnTo>
                  <a:lnTo>
                    <a:pt x="513" y="781"/>
                  </a:lnTo>
                  <a:lnTo>
                    <a:pt x="515" y="779"/>
                  </a:lnTo>
                  <a:lnTo>
                    <a:pt x="517" y="780"/>
                  </a:lnTo>
                  <a:lnTo>
                    <a:pt x="518" y="781"/>
                  </a:lnTo>
                  <a:lnTo>
                    <a:pt x="518" y="782"/>
                  </a:lnTo>
                  <a:lnTo>
                    <a:pt x="519" y="785"/>
                  </a:lnTo>
                  <a:lnTo>
                    <a:pt x="522" y="785"/>
                  </a:lnTo>
                  <a:lnTo>
                    <a:pt x="528" y="787"/>
                  </a:lnTo>
                  <a:lnTo>
                    <a:pt x="533" y="787"/>
                  </a:lnTo>
                  <a:lnTo>
                    <a:pt x="537" y="788"/>
                  </a:lnTo>
                  <a:lnTo>
                    <a:pt x="537" y="790"/>
                  </a:lnTo>
                  <a:lnTo>
                    <a:pt x="538" y="793"/>
                  </a:lnTo>
                  <a:lnTo>
                    <a:pt x="538" y="794"/>
                  </a:lnTo>
                  <a:lnTo>
                    <a:pt x="538" y="796"/>
                  </a:lnTo>
                  <a:lnTo>
                    <a:pt x="541" y="797"/>
                  </a:lnTo>
                  <a:lnTo>
                    <a:pt x="542" y="797"/>
                  </a:lnTo>
                  <a:lnTo>
                    <a:pt x="544" y="798"/>
                  </a:lnTo>
                  <a:lnTo>
                    <a:pt x="542" y="799"/>
                  </a:lnTo>
                  <a:lnTo>
                    <a:pt x="543" y="801"/>
                  </a:lnTo>
                  <a:lnTo>
                    <a:pt x="545" y="800"/>
                  </a:lnTo>
                  <a:lnTo>
                    <a:pt x="544" y="803"/>
                  </a:lnTo>
                  <a:lnTo>
                    <a:pt x="544" y="805"/>
                  </a:lnTo>
                  <a:lnTo>
                    <a:pt x="543" y="806"/>
                  </a:lnTo>
                  <a:lnTo>
                    <a:pt x="542" y="808"/>
                  </a:lnTo>
                  <a:lnTo>
                    <a:pt x="540" y="804"/>
                  </a:lnTo>
                  <a:lnTo>
                    <a:pt x="539" y="803"/>
                  </a:lnTo>
                  <a:lnTo>
                    <a:pt x="535" y="798"/>
                  </a:lnTo>
                  <a:lnTo>
                    <a:pt x="533" y="799"/>
                  </a:lnTo>
                  <a:lnTo>
                    <a:pt x="533" y="800"/>
                  </a:lnTo>
                  <a:lnTo>
                    <a:pt x="535" y="804"/>
                  </a:lnTo>
                  <a:lnTo>
                    <a:pt x="537" y="805"/>
                  </a:lnTo>
                  <a:lnTo>
                    <a:pt x="538" y="808"/>
                  </a:lnTo>
                  <a:lnTo>
                    <a:pt x="540" y="809"/>
                  </a:lnTo>
                  <a:lnTo>
                    <a:pt x="542" y="810"/>
                  </a:lnTo>
                  <a:lnTo>
                    <a:pt x="544" y="819"/>
                  </a:lnTo>
                  <a:lnTo>
                    <a:pt x="544" y="821"/>
                  </a:lnTo>
                  <a:lnTo>
                    <a:pt x="543" y="823"/>
                  </a:lnTo>
                  <a:lnTo>
                    <a:pt x="543" y="825"/>
                  </a:lnTo>
                  <a:lnTo>
                    <a:pt x="544" y="827"/>
                  </a:lnTo>
                  <a:lnTo>
                    <a:pt x="545" y="831"/>
                  </a:lnTo>
                  <a:lnTo>
                    <a:pt x="548" y="837"/>
                  </a:lnTo>
                  <a:lnTo>
                    <a:pt x="550" y="836"/>
                  </a:lnTo>
                  <a:lnTo>
                    <a:pt x="551" y="838"/>
                  </a:lnTo>
                  <a:lnTo>
                    <a:pt x="553" y="842"/>
                  </a:lnTo>
                  <a:lnTo>
                    <a:pt x="554" y="843"/>
                  </a:lnTo>
                  <a:lnTo>
                    <a:pt x="563" y="847"/>
                  </a:lnTo>
                  <a:lnTo>
                    <a:pt x="564" y="845"/>
                  </a:lnTo>
                  <a:lnTo>
                    <a:pt x="564" y="844"/>
                  </a:lnTo>
                  <a:lnTo>
                    <a:pt x="566" y="843"/>
                  </a:lnTo>
                  <a:lnTo>
                    <a:pt x="568" y="843"/>
                  </a:lnTo>
                  <a:lnTo>
                    <a:pt x="571" y="845"/>
                  </a:lnTo>
                  <a:lnTo>
                    <a:pt x="575" y="849"/>
                  </a:lnTo>
                  <a:lnTo>
                    <a:pt x="580" y="852"/>
                  </a:lnTo>
                  <a:lnTo>
                    <a:pt x="582" y="851"/>
                  </a:lnTo>
                  <a:lnTo>
                    <a:pt x="584" y="850"/>
                  </a:lnTo>
                  <a:lnTo>
                    <a:pt x="578" y="846"/>
                  </a:lnTo>
                  <a:lnTo>
                    <a:pt x="573" y="844"/>
                  </a:lnTo>
                  <a:lnTo>
                    <a:pt x="572" y="838"/>
                  </a:lnTo>
                  <a:lnTo>
                    <a:pt x="573" y="836"/>
                  </a:lnTo>
                  <a:lnTo>
                    <a:pt x="575" y="835"/>
                  </a:lnTo>
                  <a:lnTo>
                    <a:pt x="577" y="837"/>
                  </a:lnTo>
                  <a:lnTo>
                    <a:pt x="578" y="838"/>
                  </a:lnTo>
                  <a:lnTo>
                    <a:pt x="577" y="839"/>
                  </a:lnTo>
                  <a:lnTo>
                    <a:pt x="577" y="840"/>
                  </a:lnTo>
                  <a:lnTo>
                    <a:pt x="577" y="842"/>
                  </a:lnTo>
                  <a:lnTo>
                    <a:pt x="579" y="842"/>
                  </a:lnTo>
                  <a:lnTo>
                    <a:pt x="586" y="845"/>
                  </a:lnTo>
                  <a:lnTo>
                    <a:pt x="587" y="845"/>
                  </a:lnTo>
                  <a:lnTo>
                    <a:pt x="588" y="844"/>
                  </a:lnTo>
                  <a:lnTo>
                    <a:pt x="586" y="842"/>
                  </a:lnTo>
                  <a:lnTo>
                    <a:pt x="584" y="840"/>
                  </a:lnTo>
                  <a:lnTo>
                    <a:pt x="583" y="838"/>
                  </a:lnTo>
                  <a:lnTo>
                    <a:pt x="584" y="835"/>
                  </a:lnTo>
                  <a:lnTo>
                    <a:pt x="586" y="835"/>
                  </a:lnTo>
                  <a:lnTo>
                    <a:pt x="587" y="833"/>
                  </a:lnTo>
                  <a:lnTo>
                    <a:pt x="590" y="831"/>
                  </a:lnTo>
                  <a:lnTo>
                    <a:pt x="592" y="831"/>
                  </a:lnTo>
                  <a:lnTo>
                    <a:pt x="593" y="834"/>
                  </a:lnTo>
                  <a:lnTo>
                    <a:pt x="592" y="835"/>
                  </a:lnTo>
                  <a:lnTo>
                    <a:pt x="590" y="835"/>
                  </a:lnTo>
                  <a:lnTo>
                    <a:pt x="592" y="838"/>
                  </a:lnTo>
                  <a:lnTo>
                    <a:pt x="593" y="838"/>
                  </a:lnTo>
                  <a:lnTo>
                    <a:pt x="595" y="838"/>
                  </a:lnTo>
                  <a:lnTo>
                    <a:pt x="596" y="838"/>
                  </a:lnTo>
                  <a:lnTo>
                    <a:pt x="596" y="841"/>
                  </a:lnTo>
                  <a:lnTo>
                    <a:pt x="596" y="842"/>
                  </a:lnTo>
                  <a:lnTo>
                    <a:pt x="596" y="844"/>
                  </a:lnTo>
                  <a:lnTo>
                    <a:pt x="599" y="847"/>
                  </a:lnTo>
                  <a:lnTo>
                    <a:pt x="602" y="847"/>
                  </a:lnTo>
                  <a:lnTo>
                    <a:pt x="601" y="849"/>
                  </a:lnTo>
                  <a:lnTo>
                    <a:pt x="600" y="850"/>
                  </a:lnTo>
                  <a:lnTo>
                    <a:pt x="600" y="853"/>
                  </a:lnTo>
                  <a:lnTo>
                    <a:pt x="599" y="855"/>
                  </a:lnTo>
                  <a:lnTo>
                    <a:pt x="598" y="855"/>
                  </a:lnTo>
                  <a:lnTo>
                    <a:pt x="596" y="854"/>
                  </a:lnTo>
                  <a:lnTo>
                    <a:pt x="593" y="854"/>
                  </a:lnTo>
                  <a:lnTo>
                    <a:pt x="591" y="853"/>
                  </a:lnTo>
                  <a:lnTo>
                    <a:pt x="590" y="851"/>
                  </a:lnTo>
                  <a:lnTo>
                    <a:pt x="587" y="850"/>
                  </a:lnTo>
                  <a:lnTo>
                    <a:pt x="587" y="852"/>
                  </a:lnTo>
                  <a:lnTo>
                    <a:pt x="588" y="855"/>
                  </a:lnTo>
                  <a:lnTo>
                    <a:pt x="591" y="856"/>
                  </a:lnTo>
                  <a:lnTo>
                    <a:pt x="592" y="857"/>
                  </a:lnTo>
                  <a:lnTo>
                    <a:pt x="597" y="860"/>
                  </a:lnTo>
                  <a:lnTo>
                    <a:pt x="601" y="865"/>
                  </a:lnTo>
                  <a:lnTo>
                    <a:pt x="602" y="866"/>
                  </a:lnTo>
                  <a:lnTo>
                    <a:pt x="605" y="869"/>
                  </a:lnTo>
                  <a:lnTo>
                    <a:pt x="608" y="877"/>
                  </a:lnTo>
                  <a:lnTo>
                    <a:pt x="608" y="879"/>
                  </a:lnTo>
                  <a:lnTo>
                    <a:pt x="608" y="881"/>
                  </a:lnTo>
                  <a:lnTo>
                    <a:pt x="609" y="884"/>
                  </a:lnTo>
                  <a:lnTo>
                    <a:pt x="609" y="888"/>
                  </a:lnTo>
                  <a:lnTo>
                    <a:pt x="609" y="890"/>
                  </a:lnTo>
                  <a:lnTo>
                    <a:pt x="609" y="892"/>
                  </a:lnTo>
                  <a:lnTo>
                    <a:pt x="609" y="902"/>
                  </a:lnTo>
                  <a:lnTo>
                    <a:pt x="610" y="909"/>
                  </a:lnTo>
                  <a:lnTo>
                    <a:pt x="610" y="911"/>
                  </a:lnTo>
                  <a:lnTo>
                    <a:pt x="612" y="911"/>
                  </a:lnTo>
                  <a:lnTo>
                    <a:pt x="614" y="909"/>
                  </a:lnTo>
                  <a:lnTo>
                    <a:pt x="611" y="904"/>
                  </a:lnTo>
                  <a:lnTo>
                    <a:pt x="612" y="886"/>
                  </a:lnTo>
                  <a:lnTo>
                    <a:pt x="614" y="886"/>
                  </a:lnTo>
                  <a:lnTo>
                    <a:pt x="614" y="887"/>
                  </a:lnTo>
                  <a:lnTo>
                    <a:pt x="614" y="889"/>
                  </a:lnTo>
                  <a:lnTo>
                    <a:pt x="614" y="893"/>
                  </a:lnTo>
                  <a:lnTo>
                    <a:pt x="615" y="895"/>
                  </a:lnTo>
                  <a:lnTo>
                    <a:pt x="615" y="897"/>
                  </a:lnTo>
                  <a:lnTo>
                    <a:pt x="616" y="898"/>
                  </a:lnTo>
                  <a:lnTo>
                    <a:pt x="616" y="899"/>
                  </a:lnTo>
                  <a:lnTo>
                    <a:pt x="615" y="901"/>
                  </a:lnTo>
                  <a:lnTo>
                    <a:pt x="614" y="901"/>
                  </a:lnTo>
                  <a:lnTo>
                    <a:pt x="614" y="903"/>
                  </a:lnTo>
                  <a:lnTo>
                    <a:pt x="616" y="904"/>
                  </a:lnTo>
                  <a:lnTo>
                    <a:pt x="617" y="901"/>
                  </a:lnTo>
                  <a:lnTo>
                    <a:pt x="618" y="899"/>
                  </a:lnTo>
                  <a:lnTo>
                    <a:pt x="620" y="901"/>
                  </a:lnTo>
                  <a:lnTo>
                    <a:pt x="622" y="901"/>
                  </a:lnTo>
                  <a:lnTo>
                    <a:pt x="623" y="902"/>
                  </a:lnTo>
                  <a:lnTo>
                    <a:pt x="625" y="901"/>
                  </a:lnTo>
                  <a:lnTo>
                    <a:pt x="623" y="896"/>
                  </a:lnTo>
                  <a:lnTo>
                    <a:pt x="622" y="895"/>
                  </a:lnTo>
                  <a:lnTo>
                    <a:pt x="620" y="894"/>
                  </a:lnTo>
                  <a:lnTo>
                    <a:pt x="617" y="890"/>
                  </a:lnTo>
                  <a:lnTo>
                    <a:pt x="617" y="888"/>
                  </a:lnTo>
                  <a:lnTo>
                    <a:pt x="617" y="887"/>
                  </a:lnTo>
                  <a:lnTo>
                    <a:pt x="619" y="888"/>
                  </a:lnTo>
                  <a:lnTo>
                    <a:pt x="620" y="889"/>
                  </a:lnTo>
                  <a:lnTo>
                    <a:pt x="626" y="893"/>
                  </a:lnTo>
                  <a:lnTo>
                    <a:pt x="627" y="895"/>
                  </a:lnTo>
                  <a:lnTo>
                    <a:pt x="630" y="898"/>
                  </a:lnTo>
                  <a:lnTo>
                    <a:pt x="630" y="899"/>
                  </a:lnTo>
                  <a:lnTo>
                    <a:pt x="629" y="902"/>
                  </a:lnTo>
                  <a:lnTo>
                    <a:pt x="627" y="903"/>
                  </a:lnTo>
                  <a:lnTo>
                    <a:pt x="631" y="905"/>
                  </a:lnTo>
                  <a:lnTo>
                    <a:pt x="648" y="896"/>
                  </a:lnTo>
                  <a:lnTo>
                    <a:pt x="654" y="890"/>
                  </a:lnTo>
                  <a:lnTo>
                    <a:pt x="675" y="876"/>
                  </a:lnTo>
                  <a:lnTo>
                    <a:pt x="681" y="871"/>
                  </a:lnTo>
                  <a:lnTo>
                    <a:pt x="686" y="866"/>
                  </a:lnTo>
                  <a:lnTo>
                    <a:pt x="691" y="862"/>
                  </a:lnTo>
                  <a:lnTo>
                    <a:pt x="692" y="862"/>
                  </a:lnTo>
                  <a:lnTo>
                    <a:pt x="697" y="856"/>
                  </a:lnTo>
                  <a:lnTo>
                    <a:pt x="703" y="850"/>
                  </a:lnTo>
                  <a:lnTo>
                    <a:pt x="713" y="835"/>
                  </a:lnTo>
                  <a:lnTo>
                    <a:pt x="716" y="825"/>
                  </a:lnTo>
                  <a:lnTo>
                    <a:pt x="718" y="815"/>
                  </a:lnTo>
                  <a:lnTo>
                    <a:pt x="718" y="813"/>
                  </a:lnTo>
                  <a:lnTo>
                    <a:pt x="716" y="809"/>
                  </a:lnTo>
                  <a:lnTo>
                    <a:pt x="709" y="806"/>
                  </a:lnTo>
                  <a:lnTo>
                    <a:pt x="706" y="803"/>
                  </a:lnTo>
                  <a:lnTo>
                    <a:pt x="703" y="797"/>
                  </a:lnTo>
                  <a:lnTo>
                    <a:pt x="699" y="783"/>
                  </a:lnTo>
                  <a:lnTo>
                    <a:pt x="700" y="776"/>
                  </a:lnTo>
                  <a:lnTo>
                    <a:pt x="702" y="771"/>
                  </a:lnTo>
                  <a:lnTo>
                    <a:pt x="702" y="770"/>
                  </a:lnTo>
                  <a:lnTo>
                    <a:pt x="705" y="764"/>
                  </a:lnTo>
                  <a:lnTo>
                    <a:pt x="702" y="758"/>
                  </a:lnTo>
                  <a:lnTo>
                    <a:pt x="701" y="754"/>
                  </a:lnTo>
                  <a:lnTo>
                    <a:pt x="702" y="745"/>
                  </a:lnTo>
                  <a:lnTo>
                    <a:pt x="693" y="732"/>
                  </a:lnTo>
                  <a:lnTo>
                    <a:pt x="689" y="720"/>
                  </a:lnTo>
                  <a:lnTo>
                    <a:pt x="679" y="704"/>
                  </a:lnTo>
                  <a:lnTo>
                    <a:pt x="675" y="695"/>
                  </a:lnTo>
                  <a:lnTo>
                    <a:pt x="671" y="691"/>
                  </a:lnTo>
                  <a:lnTo>
                    <a:pt x="666" y="684"/>
                  </a:lnTo>
                  <a:lnTo>
                    <a:pt x="661" y="671"/>
                  </a:lnTo>
                  <a:lnTo>
                    <a:pt x="658" y="662"/>
                  </a:lnTo>
                  <a:lnTo>
                    <a:pt x="657" y="651"/>
                  </a:lnTo>
                  <a:lnTo>
                    <a:pt x="657" y="644"/>
                  </a:lnTo>
                  <a:lnTo>
                    <a:pt x="661" y="637"/>
                  </a:lnTo>
                  <a:lnTo>
                    <a:pt x="667" y="637"/>
                  </a:lnTo>
                  <a:lnTo>
                    <a:pt x="691" y="638"/>
                  </a:lnTo>
                  <a:lnTo>
                    <a:pt x="712" y="642"/>
                  </a:lnTo>
                  <a:lnTo>
                    <a:pt x="717" y="641"/>
                  </a:lnTo>
                  <a:lnTo>
                    <a:pt x="720" y="637"/>
                  </a:lnTo>
                  <a:lnTo>
                    <a:pt x="720" y="629"/>
                  </a:lnTo>
                  <a:lnTo>
                    <a:pt x="716" y="614"/>
                  </a:lnTo>
                  <a:lnTo>
                    <a:pt x="714" y="608"/>
                  </a:lnTo>
                  <a:lnTo>
                    <a:pt x="714" y="606"/>
                  </a:lnTo>
                  <a:lnTo>
                    <a:pt x="713" y="599"/>
                  </a:lnTo>
                  <a:lnTo>
                    <a:pt x="718" y="586"/>
                  </a:lnTo>
                  <a:lnTo>
                    <a:pt x="719" y="580"/>
                  </a:lnTo>
                  <a:lnTo>
                    <a:pt x="716" y="574"/>
                  </a:lnTo>
                  <a:lnTo>
                    <a:pt x="717" y="566"/>
                  </a:lnTo>
                  <a:lnTo>
                    <a:pt x="716" y="524"/>
                  </a:lnTo>
                  <a:lnTo>
                    <a:pt x="713" y="510"/>
                  </a:lnTo>
                  <a:lnTo>
                    <a:pt x="713" y="509"/>
                  </a:lnTo>
                  <a:lnTo>
                    <a:pt x="712" y="496"/>
                  </a:lnTo>
                  <a:lnTo>
                    <a:pt x="713" y="491"/>
                  </a:lnTo>
                  <a:lnTo>
                    <a:pt x="726" y="492"/>
                  </a:lnTo>
                  <a:lnTo>
                    <a:pt x="728" y="487"/>
                  </a:lnTo>
                  <a:lnTo>
                    <a:pt x="730" y="469"/>
                  </a:lnTo>
                  <a:lnTo>
                    <a:pt x="730" y="449"/>
                  </a:lnTo>
                  <a:lnTo>
                    <a:pt x="732" y="432"/>
                  </a:lnTo>
                  <a:lnTo>
                    <a:pt x="732" y="406"/>
                  </a:lnTo>
                  <a:lnTo>
                    <a:pt x="735" y="396"/>
                  </a:lnTo>
                  <a:lnTo>
                    <a:pt x="731" y="371"/>
                  </a:lnTo>
                  <a:lnTo>
                    <a:pt x="731" y="361"/>
                  </a:lnTo>
                  <a:lnTo>
                    <a:pt x="729" y="356"/>
                  </a:lnTo>
                  <a:lnTo>
                    <a:pt x="729" y="353"/>
                  </a:lnTo>
                  <a:lnTo>
                    <a:pt x="726" y="349"/>
                  </a:lnTo>
                  <a:lnTo>
                    <a:pt x="721" y="331"/>
                  </a:lnTo>
                  <a:lnTo>
                    <a:pt x="716" y="298"/>
                  </a:lnTo>
                  <a:lnTo>
                    <a:pt x="716" y="293"/>
                  </a:lnTo>
                  <a:lnTo>
                    <a:pt x="712" y="264"/>
                  </a:lnTo>
                  <a:lnTo>
                    <a:pt x="712" y="248"/>
                  </a:lnTo>
                  <a:lnTo>
                    <a:pt x="703" y="245"/>
                  </a:lnTo>
                  <a:lnTo>
                    <a:pt x="713" y="233"/>
                  </a:lnTo>
                  <a:lnTo>
                    <a:pt x="433" y="202"/>
                  </a:lnTo>
                  <a:lnTo>
                    <a:pt x="20" y="0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3" y="28"/>
                  </a:lnTo>
                  <a:lnTo>
                    <a:pt x="6" y="31"/>
                  </a:lnTo>
                  <a:lnTo>
                    <a:pt x="8" y="36"/>
                  </a:lnTo>
                  <a:lnTo>
                    <a:pt x="11" y="38"/>
                  </a:lnTo>
                  <a:lnTo>
                    <a:pt x="10" y="41"/>
                  </a:lnTo>
                  <a:lnTo>
                    <a:pt x="9" y="42"/>
                  </a:lnTo>
                  <a:lnTo>
                    <a:pt x="8" y="44"/>
                  </a:lnTo>
                  <a:lnTo>
                    <a:pt x="10" y="51"/>
                  </a:lnTo>
                  <a:lnTo>
                    <a:pt x="10" y="61"/>
                  </a:lnTo>
                  <a:lnTo>
                    <a:pt x="8" y="70"/>
                  </a:lnTo>
                  <a:lnTo>
                    <a:pt x="5" y="77"/>
                  </a:lnTo>
                  <a:lnTo>
                    <a:pt x="4" y="78"/>
                  </a:lnTo>
                  <a:lnTo>
                    <a:pt x="4" y="88"/>
                  </a:lnTo>
                  <a:lnTo>
                    <a:pt x="6" y="89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3" y="91"/>
                  </a:lnTo>
                  <a:lnTo>
                    <a:pt x="16" y="91"/>
                  </a:lnTo>
                  <a:lnTo>
                    <a:pt x="32" y="100"/>
                  </a:lnTo>
                  <a:lnTo>
                    <a:pt x="34" y="105"/>
                  </a:lnTo>
                  <a:lnTo>
                    <a:pt x="38" y="110"/>
                  </a:lnTo>
                  <a:lnTo>
                    <a:pt x="39" y="114"/>
                  </a:lnTo>
                  <a:lnTo>
                    <a:pt x="43" y="117"/>
                  </a:lnTo>
                  <a:lnTo>
                    <a:pt x="44" y="118"/>
                  </a:lnTo>
                  <a:lnTo>
                    <a:pt x="50" y="122"/>
                  </a:lnTo>
                  <a:lnTo>
                    <a:pt x="52" y="122"/>
                  </a:lnTo>
                  <a:lnTo>
                    <a:pt x="53" y="122"/>
                  </a:lnTo>
                  <a:lnTo>
                    <a:pt x="56" y="123"/>
                  </a:lnTo>
                  <a:lnTo>
                    <a:pt x="61" y="128"/>
                  </a:lnTo>
                  <a:lnTo>
                    <a:pt x="62" y="129"/>
                  </a:lnTo>
                  <a:lnTo>
                    <a:pt x="63" y="130"/>
                  </a:lnTo>
                  <a:lnTo>
                    <a:pt x="65" y="131"/>
                  </a:lnTo>
                  <a:lnTo>
                    <a:pt x="66" y="132"/>
                  </a:lnTo>
                  <a:lnTo>
                    <a:pt x="67" y="134"/>
                  </a:lnTo>
                  <a:lnTo>
                    <a:pt x="68" y="137"/>
                  </a:lnTo>
                  <a:lnTo>
                    <a:pt x="71" y="138"/>
                  </a:lnTo>
                  <a:lnTo>
                    <a:pt x="72" y="139"/>
                  </a:lnTo>
                  <a:lnTo>
                    <a:pt x="75" y="139"/>
                  </a:lnTo>
                  <a:lnTo>
                    <a:pt x="79" y="140"/>
                  </a:lnTo>
                  <a:lnTo>
                    <a:pt x="86" y="144"/>
                  </a:lnTo>
                  <a:lnTo>
                    <a:pt x="88" y="146"/>
                  </a:lnTo>
                  <a:lnTo>
                    <a:pt x="89" y="147"/>
                  </a:lnTo>
                  <a:lnTo>
                    <a:pt x="89" y="148"/>
                  </a:lnTo>
                  <a:lnTo>
                    <a:pt x="91" y="150"/>
                  </a:lnTo>
                  <a:lnTo>
                    <a:pt x="93" y="150"/>
                  </a:lnTo>
                  <a:lnTo>
                    <a:pt x="97" y="150"/>
                  </a:lnTo>
                  <a:lnTo>
                    <a:pt x="99" y="150"/>
                  </a:lnTo>
                  <a:lnTo>
                    <a:pt x="100" y="150"/>
                  </a:lnTo>
                  <a:lnTo>
                    <a:pt x="101" y="150"/>
                  </a:lnTo>
                  <a:lnTo>
                    <a:pt x="104" y="150"/>
                  </a:lnTo>
                  <a:lnTo>
                    <a:pt x="105" y="150"/>
                  </a:lnTo>
                  <a:lnTo>
                    <a:pt x="107" y="150"/>
                  </a:lnTo>
                  <a:lnTo>
                    <a:pt x="108" y="148"/>
                  </a:lnTo>
                  <a:lnTo>
                    <a:pt x="109" y="146"/>
                  </a:lnTo>
                  <a:lnTo>
                    <a:pt x="111" y="145"/>
                  </a:lnTo>
                  <a:lnTo>
                    <a:pt x="112" y="143"/>
                  </a:lnTo>
                  <a:lnTo>
                    <a:pt x="112" y="142"/>
                  </a:lnTo>
                  <a:lnTo>
                    <a:pt x="113" y="140"/>
                  </a:lnTo>
                  <a:lnTo>
                    <a:pt x="113" y="139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8" y="136"/>
                  </a:lnTo>
                  <a:lnTo>
                    <a:pt x="119" y="135"/>
                  </a:lnTo>
                  <a:lnTo>
                    <a:pt x="119" y="134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7" y="129"/>
                  </a:lnTo>
                  <a:lnTo>
                    <a:pt x="118" y="126"/>
                  </a:lnTo>
                  <a:lnTo>
                    <a:pt x="118" y="124"/>
                  </a:lnTo>
                  <a:lnTo>
                    <a:pt x="120" y="124"/>
                  </a:lnTo>
                  <a:lnTo>
                    <a:pt x="120" y="125"/>
                  </a:lnTo>
                  <a:lnTo>
                    <a:pt x="119" y="128"/>
                  </a:lnTo>
                  <a:lnTo>
                    <a:pt x="121" y="131"/>
                  </a:lnTo>
                  <a:lnTo>
                    <a:pt x="123" y="130"/>
                  </a:lnTo>
                  <a:lnTo>
                    <a:pt x="124" y="128"/>
                  </a:lnTo>
                  <a:lnTo>
                    <a:pt x="126" y="128"/>
                  </a:lnTo>
                  <a:lnTo>
                    <a:pt x="127" y="131"/>
                  </a:lnTo>
                  <a:lnTo>
                    <a:pt x="128" y="131"/>
                  </a:lnTo>
                  <a:lnTo>
                    <a:pt x="129" y="132"/>
                  </a:lnTo>
                  <a:lnTo>
                    <a:pt x="128" y="134"/>
                  </a:lnTo>
                  <a:lnTo>
                    <a:pt x="132" y="136"/>
                  </a:lnTo>
                  <a:lnTo>
                    <a:pt x="134" y="137"/>
                  </a:lnTo>
                  <a:lnTo>
                    <a:pt x="135" y="140"/>
                  </a:lnTo>
                  <a:lnTo>
                    <a:pt x="137" y="141"/>
                  </a:lnTo>
                  <a:lnTo>
                    <a:pt x="138" y="143"/>
                  </a:lnTo>
                  <a:lnTo>
                    <a:pt x="139" y="143"/>
                  </a:lnTo>
                  <a:lnTo>
                    <a:pt x="141" y="142"/>
                  </a:lnTo>
                  <a:lnTo>
                    <a:pt x="143" y="143"/>
                  </a:lnTo>
                  <a:lnTo>
                    <a:pt x="144" y="146"/>
                  </a:lnTo>
                  <a:lnTo>
                    <a:pt x="146" y="148"/>
                  </a:lnTo>
                  <a:lnTo>
                    <a:pt x="149" y="150"/>
                  </a:lnTo>
                  <a:lnTo>
                    <a:pt x="150" y="153"/>
                  </a:lnTo>
                  <a:lnTo>
                    <a:pt x="150" y="155"/>
                  </a:lnTo>
                  <a:lnTo>
                    <a:pt x="151" y="157"/>
                  </a:lnTo>
                  <a:lnTo>
                    <a:pt x="151" y="161"/>
                  </a:lnTo>
                  <a:lnTo>
                    <a:pt x="151" y="163"/>
                  </a:lnTo>
                  <a:lnTo>
                    <a:pt x="152" y="173"/>
                  </a:lnTo>
                  <a:lnTo>
                    <a:pt x="151" y="175"/>
                  </a:lnTo>
                  <a:lnTo>
                    <a:pt x="150" y="175"/>
                  </a:lnTo>
                  <a:lnTo>
                    <a:pt x="148" y="175"/>
                  </a:lnTo>
                  <a:lnTo>
                    <a:pt x="149" y="177"/>
                  </a:lnTo>
                  <a:lnTo>
                    <a:pt x="150" y="177"/>
                  </a:lnTo>
                  <a:lnTo>
                    <a:pt x="151" y="179"/>
                  </a:lnTo>
                  <a:lnTo>
                    <a:pt x="152" y="180"/>
                  </a:lnTo>
                  <a:lnTo>
                    <a:pt x="153" y="182"/>
                  </a:lnTo>
                  <a:lnTo>
                    <a:pt x="155" y="184"/>
                  </a:lnTo>
                  <a:lnTo>
                    <a:pt x="157" y="185"/>
                  </a:lnTo>
                  <a:lnTo>
                    <a:pt x="158" y="185"/>
                  </a:lnTo>
                  <a:lnTo>
                    <a:pt x="162" y="186"/>
                  </a:lnTo>
                  <a:lnTo>
                    <a:pt x="164" y="188"/>
                  </a:lnTo>
                  <a:lnTo>
                    <a:pt x="166" y="188"/>
                  </a:lnTo>
                  <a:lnTo>
                    <a:pt x="168" y="188"/>
                  </a:lnTo>
                  <a:lnTo>
                    <a:pt x="171" y="189"/>
                  </a:lnTo>
                  <a:lnTo>
                    <a:pt x="173" y="189"/>
                  </a:lnTo>
                  <a:lnTo>
                    <a:pt x="178" y="191"/>
                  </a:lnTo>
                  <a:lnTo>
                    <a:pt x="180" y="192"/>
                  </a:lnTo>
                  <a:lnTo>
                    <a:pt x="181" y="193"/>
                  </a:lnTo>
                  <a:lnTo>
                    <a:pt x="182" y="193"/>
                  </a:lnTo>
                  <a:lnTo>
                    <a:pt x="187" y="197"/>
                  </a:lnTo>
                  <a:lnTo>
                    <a:pt x="188" y="198"/>
                  </a:lnTo>
                  <a:lnTo>
                    <a:pt x="190" y="198"/>
                  </a:lnTo>
                  <a:lnTo>
                    <a:pt x="193" y="200"/>
                  </a:lnTo>
                  <a:lnTo>
                    <a:pt x="195" y="200"/>
                  </a:lnTo>
                  <a:lnTo>
                    <a:pt x="199" y="200"/>
                  </a:lnTo>
                  <a:lnTo>
                    <a:pt x="200" y="198"/>
                  </a:lnTo>
                  <a:lnTo>
                    <a:pt x="198" y="198"/>
                  </a:lnTo>
                  <a:lnTo>
                    <a:pt x="196" y="196"/>
                  </a:lnTo>
                  <a:lnTo>
                    <a:pt x="197" y="195"/>
                  </a:lnTo>
                  <a:lnTo>
                    <a:pt x="199" y="193"/>
                  </a:lnTo>
                  <a:lnTo>
                    <a:pt x="201" y="193"/>
                  </a:lnTo>
                  <a:lnTo>
                    <a:pt x="202" y="195"/>
                  </a:lnTo>
                  <a:lnTo>
                    <a:pt x="202" y="198"/>
                  </a:lnTo>
                  <a:lnTo>
                    <a:pt x="204" y="198"/>
                  </a:lnTo>
                  <a:lnTo>
                    <a:pt x="204" y="202"/>
                  </a:lnTo>
                  <a:lnTo>
                    <a:pt x="203" y="203"/>
                  </a:lnTo>
                  <a:lnTo>
                    <a:pt x="203" y="206"/>
                  </a:lnTo>
                  <a:lnTo>
                    <a:pt x="205" y="206"/>
                  </a:lnTo>
                  <a:lnTo>
                    <a:pt x="207" y="208"/>
                  </a:lnTo>
                  <a:lnTo>
                    <a:pt x="210" y="208"/>
                  </a:lnTo>
                  <a:lnTo>
                    <a:pt x="210" y="209"/>
                  </a:lnTo>
                  <a:lnTo>
                    <a:pt x="212" y="209"/>
                  </a:lnTo>
                  <a:lnTo>
                    <a:pt x="214" y="210"/>
                  </a:lnTo>
                  <a:lnTo>
                    <a:pt x="215" y="209"/>
                  </a:lnTo>
                  <a:lnTo>
                    <a:pt x="213" y="207"/>
                  </a:lnTo>
                  <a:lnTo>
                    <a:pt x="213" y="205"/>
                  </a:lnTo>
                  <a:lnTo>
                    <a:pt x="211" y="203"/>
                  </a:lnTo>
                  <a:lnTo>
                    <a:pt x="210" y="201"/>
                  </a:lnTo>
                  <a:lnTo>
                    <a:pt x="208" y="198"/>
                  </a:lnTo>
                  <a:lnTo>
                    <a:pt x="210" y="197"/>
                  </a:lnTo>
                  <a:lnTo>
                    <a:pt x="211" y="198"/>
                  </a:lnTo>
                  <a:lnTo>
                    <a:pt x="215" y="198"/>
                  </a:lnTo>
                  <a:lnTo>
                    <a:pt x="217" y="198"/>
                  </a:lnTo>
                  <a:lnTo>
                    <a:pt x="216" y="200"/>
                  </a:lnTo>
                  <a:lnTo>
                    <a:pt x="217" y="204"/>
                  </a:lnTo>
                  <a:lnTo>
                    <a:pt x="219" y="205"/>
                  </a:lnTo>
                  <a:lnTo>
                    <a:pt x="220" y="205"/>
                  </a:lnTo>
                  <a:lnTo>
                    <a:pt x="221" y="208"/>
                  </a:lnTo>
                  <a:lnTo>
                    <a:pt x="221" y="213"/>
                  </a:lnTo>
                  <a:lnTo>
                    <a:pt x="220" y="215"/>
                  </a:lnTo>
                  <a:lnTo>
                    <a:pt x="221" y="216"/>
                  </a:lnTo>
                  <a:lnTo>
                    <a:pt x="221" y="218"/>
                  </a:lnTo>
                  <a:lnTo>
                    <a:pt x="218" y="221"/>
                  </a:lnTo>
                  <a:lnTo>
                    <a:pt x="218" y="226"/>
                  </a:lnTo>
                  <a:lnTo>
                    <a:pt x="218" y="228"/>
                  </a:lnTo>
                  <a:lnTo>
                    <a:pt x="215" y="227"/>
                  </a:lnTo>
                  <a:lnTo>
                    <a:pt x="215" y="224"/>
                  </a:lnTo>
                  <a:lnTo>
                    <a:pt x="215" y="221"/>
                  </a:lnTo>
                  <a:lnTo>
                    <a:pt x="213" y="220"/>
                  </a:lnTo>
                  <a:lnTo>
                    <a:pt x="213" y="218"/>
                  </a:lnTo>
                  <a:lnTo>
                    <a:pt x="210" y="216"/>
                  </a:lnTo>
                  <a:lnTo>
                    <a:pt x="212" y="222"/>
                  </a:lnTo>
                  <a:lnTo>
                    <a:pt x="212" y="225"/>
                  </a:lnTo>
                  <a:lnTo>
                    <a:pt x="215" y="229"/>
                  </a:lnTo>
                  <a:lnTo>
                    <a:pt x="215" y="232"/>
                  </a:lnTo>
                  <a:lnTo>
                    <a:pt x="215" y="234"/>
                  </a:lnTo>
                  <a:lnTo>
                    <a:pt x="217" y="237"/>
                  </a:lnTo>
                  <a:lnTo>
                    <a:pt x="215" y="243"/>
                  </a:lnTo>
                  <a:lnTo>
                    <a:pt x="211" y="246"/>
                  </a:lnTo>
                  <a:lnTo>
                    <a:pt x="208" y="252"/>
                  </a:lnTo>
                  <a:lnTo>
                    <a:pt x="208" y="265"/>
                  </a:lnTo>
                  <a:lnTo>
                    <a:pt x="209" y="268"/>
                  </a:lnTo>
                  <a:lnTo>
                    <a:pt x="210" y="271"/>
                  </a:lnTo>
                  <a:lnTo>
                    <a:pt x="209" y="272"/>
                  </a:lnTo>
                  <a:lnTo>
                    <a:pt x="210" y="279"/>
                  </a:lnTo>
                  <a:lnTo>
                    <a:pt x="212" y="283"/>
                  </a:lnTo>
                  <a:lnTo>
                    <a:pt x="221" y="301"/>
                  </a:lnTo>
                  <a:lnTo>
                    <a:pt x="223" y="302"/>
                  </a:lnTo>
                  <a:lnTo>
                    <a:pt x="224" y="305"/>
                  </a:lnTo>
                  <a:lnTo>
                    <a:pt x="226" y="311"/>
                  </a:lnTo>
                  <a:lnTo>
                    <a:pt x="227" y="315"/>
                  </a:lnTo>
                  <a:lnTo>
                    <a:pt x="227" y="323"/>
                  </a:lnTo>
                  <a:lnTo>
                    <a:pt x="227" y="325"/>
                  </a:lnTo>
                  <a:lnTo>
                    <a:pt x="226" y="328"/>
                  </a:lnTo>
                  <a:lnTo>
                    <a:pt x="226" y="329"/>
                  </a:lnTo>
                  <a:lnTo>
                    <a:pt x="225" y="332"/>
                  </a:lnTo>
                  <a:lnTo>
                    <a:pt x="228" y="332"/>
                  </a:lnTo>
                  <a:lnTo>
                    <a:pt x="230" y="332"/>
                  </a:lnTo>
                  <a:lnTo>
                    <a:pt x="231" y="334"/>
                  </a:lnTo>
                  <a:lnTo>
                    <a:pt x="232" y="335"/>
                  </a:lnTo>
                  <a:lnTo>
                    <a:pt x="233" y="336"/>
                  </a:lnTo>
                  <a:lnTo>
                    <a:pt x="235" y="342"/>
                  </a:lnTo>
                  <a:lnTo>
                    <a:pt x="235" y="344"/>
                  </a:lnTo>
                  <a:lnTo>
                    <a:pt x="235" y="346"/>
                  </a:lnTo>
                  <a:lnTo>
                    <a:pt x="235" y="348"/>
                  </a:lnTo>
                  <a:lnTo>
                    <a:pt x="233" y="350"/>
                  </a:lnTo>
                  <a:lnTo>
                    <a:pt x="232" y="353"/>
                  </a:lnTo>
                  <a:lnTo>
                    <a:pt x="232" y="354"/>
                  </a:lnTo>
                  <a:lnTo>
                    <a:pt x="232" y="357"/>
                  </a:lnTo>
                  <a:lnTo>
                    <a:pt x="232" y="362"/>
                  </a:lnTo>
                  <a:lnTo>
                    <a:pt x="233" y="363"/>
                  </a:lnTo>
                  <a:lnTo>
                    <a:pt x="233" y="370"/>
                  </a:lnTo>
                  <a:lnTo>
                    <a:pt x="232" y="371"/>
                  </a:lnTo>
                  <a:lnTo>
                    <a:pt x="230" y="373"/>
                  </a:lnTo>
                  <a:lnTo>
                    <a:pt x="230" y="374"/>
                  </a:lnTo>
                  <a:lnTo>
                    <a:pt x="228" y="375"/>
                  </a:lnTo>
                  <a:lnTo>
                    <a:pt x="227" y="377"/>
                  </a:lnTo>
                  <a:lnTo>
                    <a:pt x="227" y="388"/>
                  </a:lnTo>
                  <a:lnTo>
                    <a:pt x="228" y="390"/>
                  </a:lnTo>
                  <a:lnTo>
                    <a:pt x="236" y="390"/>
                  </a:lnTo>
                  <a:lnTo>
                    <a:pt x="236" y="395"/>
                  </a:lnTo>
                  <a:lnTo>
                    <a:pt x="238" y="401"/>
                  </a:lnTo>
                  <a:lnTo>
                    <a:pt x="239" y="402"/>
                  </a:lnTo>
                  <a:lnTo>
                    <a:pt x="240" y="405"/>
                  </a:lnTo>
                  <a:lnTo>
                    <a:pt x="241" y="406"/>
                  </a:lnTo>
                  <a:lnTo>
                    <a:pt x="243" y="408"/>
                  </a:lnTo>
                  <a:lnTo>
                    <a:pt x="245" y="412"/>
                  </a:lnTo>
                  <a:lnTo>
                    <a:pt x="246" y="413"/>
                  </a:lnTo>
                  <a:lnTo>
                    <a:pt x="246" y="414"/>
                  </a:lnTo>
                  <a:lnTo>
                    <a:pt x="246" y="416"/>
                  </a:lnTo>
                  <a:lnTo>
                    <a:pt x="246" y="418"/>
                  </a:lnTo>
                  <a:lnTo>
                    <a:pt x="248" y="420"/>
                  </a:lnTo>
                  <a:lnTo>
                    <a:pt x="250" y="420"/>
                  </a:lnTo>
                  <a:lnTo>
                    <a:pt x="251" y="422"/>
                  </a:lnTo>
                  <a:lnTo>
                    <a:pt x="252" y="424"/>
                  </a:lnTo>
                  <a:lnTo>
                    <a:pt x="257" y="426"/>
                  </a:lnTo>
                  <a:lnTo>
                    <a:pt x="258" y="429"/>
                  </a:lnTo>
                  <a:lnTo>
                    <a:pt x="259" y="432"/>
                  </a:lnTo>
                  <a:lnTo>
                    <a:pt x="259" y="435"/>
                  </a:lnTo>
                  <a:lnTo>
                    <a:pt x="261" y="439"/>
                  </a:lnTo>
                  <a:lnTo>
                    <a:pt x="261" y="441"/>
                  </a:lnTo>
                  <a:lnTo>
                    <a:pt x="260" y="444"/>
                  </a:lnTo>
                  <a:lnTo>
                    <a:pt x="259" y="446"/>
                  </a:lnTo>
                  <a:lnTo>
                    <a:pt x="259" y="450"/>
                  </a:lnTo>
                  <a:lnTo>
                    <a:pt x="258" y="451"/>
                  </a:lnTo>
                  <a:lnTo>
                    <a:pt x="257" y="453"/>
                  </a:lnTo>
                  <a:lnTo>
                    <a:pt x="257" y="458"/>
                  </a:lnTo>
                  <a:lnTo>
                    <a:pt x="257" y="461"/>
                  </a:lnTo>
                  <a:lnTo>
                    <a:pt x="260" y="465"/>
                  </a:lnTo>
                  <a:lnTo>
                    <a:pt x="262" y="467"/>
                  </a:lnTo>
                  <a:lnTo>
                    <a:pt x="264" y="468"/>
                  </a:lnTo>
                  <a:lnTo>
                    <a:pt x="266" y="469"/>
                  </a:lnTo>
                  <a:lnTo>
                    <a:pt x="268" y="468"/>
                  </a:lnTo>
                  <a:lnTo>
                    <a:pt x="267" y="465"/>
                  </a:lnTo>
                  <a:lnTo>
                    <a:pt x="269" y="465"/>
                  </a:lnTo>
                  <a:lnTo>
                    <a:pt x="272" y="464"/>
                  </a:lnTo>
                  <a:lnTo>
                    <a:pt x="273" y="466"/>
                  </a:lnTo>
                  <a:lnTo>
                    <a:pt x="278" y="471"/>
                  </a:lnTo>
                  <a:lnTo>
                    <a:pt x="278" y="472"/>
                  </a:lnTo>
                  <a:lnTo>
                    <a:pt x="279" y="474"/>
                  </a:lnTo>
                  <a:lnTo>
                    <a:pt x="279" y="480"/>
                  </a:lnTo>
                  <a:lnTo>
                    <a:pt x="282" y="482"/>
                  </a:lnTo>
                  <a:lnTo>
                    <a:pt x="283" y="484"/>
                  </a:lnTo>
                  <a:lnTo>
                    <a:pt x="282" y="486"/>
                  </a:lnTo>
                  <a:lnTo>
                    <a:pt x="284" y="487"/>
                  </a:lnTo>
                  <a:lnTo>
                    <a:pt x="285" y="487"/>
                  </a:lnTo>
                  <a:lnTo>
                    <a:pt x="286" y="489"/>
                  </a:lnTo>
                  <a:lnTo>
                    <a:pt x="286" y="492"/>
                  </a:lnTo>
                  <a:lnTo>
                    <a:pt x="284" y="494"/>
                  </a:lnTo>
                  <a:lnTo>
                    <a:pt x="284" y="496"/>
                  </a:lnTo>
                  <a:lnTo>
                    <a:pt x="285" y="497"/>
                  </a:lnTo>
                  <a:lnTo>
                    <a:pt x="286" y="497"/>
                  </a:lnTo>
                  <a:lnTo>
                    <a:pt x="287" y="499"/>
                  </a:lnTo>
                  <a:lnTo>
                    <a:pt x="285" y="503"/>
                  </a:lnTo>
                  <a:lnTo>
                    <a:pt x="286" y="506"/>
                  </a:lnTo>
                  <a:lnTo>
                    <a:pt x="287" y="506"/>
                  </a:lnTo>
                  <a:lnTo>
                    <a:pt x="287" y="509"/>
                  </a:lnTo>
                  <a:lnTo>
                    <a:pt x="289" y="514"/>
                  </a:lnTo>
                  <a:lnTo>
                    <a:pt x="291" y="516"/>
                  </a:lnTo>
                  <a:lnTo>
                    <a:pt x="294" y="521"/>
                  </a:lnTo>
                  <a:lnTo>
                    <a:pt x="295" y="521"/>
                  </a:lnTo>
                  <a:lnTo>
                    <a:pt x="295" y="525"/>
                  </a:lnTo>
                  <a:lnTo>
                    <a:pt x="297" y="527"/>
                  </a:lnTo>
                  <a:lnTo>
                    <a:pt x="300" y="532"/>
                  </a:lnTo>
                  <a:lnTo>
                    <a:pt x="300" y="534"/>
                  </a:lnTo>
                  <a:lnTo>
                    <a:pt x="301" y="539"/>
                  </a:lnTo>
                  <a:lnTo>
                    <a:pt x="302" y="540"/>
                  </a:lnTo>
                  <a:lnTo>
                    <a:pt x="317" y="545"/>
                  </a:lnTo>
                  <a:lnTo>
                    <a:pt x="317" y="542"/>
                  </a:lnTo>
                  <a:lnTo>
                    <a:pt x="320" y="540"/>
                  </a:lnTo>
                  <a:lnTo>
                    <a:pt x="321" y="542"/>
                  </a:lnTo>
                  <a:lnTo>
                    <a:pt x="324" y="542"/>
                  </a:lnTo>
                  <a:lnTo>
                    <a:pt x="326" y="542"/>
                  </a:lnTo>
                  <a:lnTo>
                    <a:pt x="327" y="545"/>
                  </a:lnTo>
                  <a:lnTo>
                    <a:pt x="329" y="546"/>
                  </a:lnTo>
                  <a:lnTo>
                    <a:pt x="327" y="547"/>
                  </a:lnTo>
                  <a:lnTo>
                    <a:pt x="326" y="550"/>
                  </a:lnTo>
                  <a:lnTo>
                    <a:pt x="326" y="551"/>
                  </a:lnTo>
                  <a:lnTo>
                    <a:pt x="325" y="553"/>
                  </a:lnTo>
                  <a:lnTo>
                    <a:pt x="324" y="553"/>
                  </a:lnTo>
                  <a:lnTo>
                    <a:pt x="322" y="553"/>
                  </a:lnTo>
                  <a:lnTo>
                    <a:pt x="322" y="551"/>
                  </a:lnTo>
                  <a:lnTo>
                    <a:pt x="320" y="549"/>
                  </a:lnTo>
                  <a:lnTo>
                    <a:pt x="320" y="548"/>
                  </a:lnTo>
                  <a:lnTo>
                    <a:pt x="317" y="550"/>
                  </a:lnTo>
                  <a:lnTo>
                    <a:pt x="314" y="552"/>
                  </a:lnTo>
                  <a:lnTo>
                    <a:pt x="314" y="553"/>
                  </a:lnTo>
                  <a:lnTo>
                    <a:pt x="314" y="554"/>
                  </a:lnTo>
                  <a:lnTo>
                    <a:pt x="317" y="556"/>
                  </a:lnTo>
                  <a:lnTo>
                    <a:pt x="317" y="558"/>
                  </a:lnTo>
                  <a:lnTo>
                    <a:pt x="320" y="560"/>
                  </a:lnTo>
                  <a:lnTo>
                    <a:pt x="320" y="563"/>
                  </a:lnTo>
                  <a:lnTo>
                    <a:pt x="323" y="567"/>
                  </a:lnTo>
                  <a:lnTo>
                    <a:pt x="326" y="571"/>
                  </a:lnTo>
                  <a:lnTo>
                    <a:pt x="329" y="573"/>
                  </a:lnTo>
                  <a:lnTo>
                    <a:pt x="335" y="584"/>
                  </a:lnTo>
                  <a:lnTo>
                    <a:pt x="337" y="588"/>
                  </a:lnTo>
                  <a:lnTo>
                    <a:pt x="335" y="592"/>
                  </a:lnTo>
                  <a:lnTo>
                    <a:pt x="335" y="594"/>
                  </a:lnTo>
                  <a:lnTo>
                    <a:pt x="336" y="594"/>
                  </a:lnTo>
                  <a:lnTo>
                    <a:pt x="338" y="596"/>
                  </a:lnTo>
                  <a:lnTo>
                    <a:pt x="340" y="596"/>
                  </a:lnTo>
                  <a:lnTo>
                    <a:pt x="341" y="597"/>
                  </a:lnTo>
                  <a:lnTo>
                    <a:pt x="344" y="597"/>
                  </a:lnTo>
                  <a:lnTo>
                    <a:pt x="347" y="598"/>
                  </a:lnTo>
                  <a:lnTo>
                    <a:pt x="349" y="599"/>
                  </a:lnTo>
                  <a:lnTo>
                    <a:pt x="353" y="601"/>
                  </a:lnTo>
                  <a:lnTo>
                    <a:pt x="355" y="601"/>
                  </a:lnTo>
                  <a:lnTo>
                    <a:pt x="362" y="603"/>
                  </a:lnTo>
                  <a:lnTo>
                    <a:pt x="366" y="606"/>
                  </a:lnTo>
                  <a:lnTo>
                    <a:pt x="368" y="608"/>
                  </a:lnTo>
                  <a:lnTo>
                    <a:pt x="368" y="617"/>
                  </a:lnTo>
                  <a:lnTo>
                    <a:pt x="368" y="619"/>
                  </a:lnTo>
                  <a:lnTo>
                    <a:pt x="369" y="622"/>
                  </a:lnTo>
                  <a:lnTo>
                    <a:pt x="372" y="625"/>
                  </a:lnTo>
                  <a:lnTo>
                    <a:pt x="374" y="626"/>
                  </a:lnTo>
                  <a:lnTo>
                    <a:pt x="375" y="626"/>
                  </a:lnTo>
                  <a:lnTo>
                    <a:pt x="374" y="629"/>
                  </a:lnTo>
                  <a:lnTo>
                    <a:pt x="374" y="630"/>
                  </a:lnTo>
                  <a:lnTo>
                    <a:pt x="375" y="632"/>
                  </a:lnTo>
                  <a:lnTo>
                    <a:pt x="374" y="634"/>
                  </a:lnTo>
                  <a:lnTo>
                    <a:pt x="374" y="637"/>
                  </a:lnTo>
                  <a:lnTo>
                    <a:pt x="375" y="638"/>
                  </a:lnTo>
                  <a:lnTo>
                    <a:pt x="379" y="641"/>
                  </a:lnTo>
                  <a:lnTo>
                    <a:pt x="379" y="644"/>
                  </a:lnTo>
                  <a:lnTo>
                    <a:pt x="379" y="645"/>
                  </a:lnTo>
                  <a:lnTo>
                    <a:pt x="377" y="647"/>
                  </a:lnTo>
                  <a:lnTo>
                    <a:pt x="379" y="648"/>
                  </a:lnTo>
                  <a:lnTo>
                    <a:pt x="380" y="651"/>
                  </a:lnTo>
                  <a:lnTo>
                    <a:pt x="381" y="652"/>
                  </a:lnTo>
                  <a:lnTo>
                    <a:pt x="381" y="654"/>
                  </a:lnTo>
                  <a:lnTo>
                    <a:pt x="381" y="655"/>
                  </a:lnTo>
                  <a:lnTo>
                    <a:pt x="385" y="655"/>
                  </a:lnTo>
                  <a:lnTo>
                    <a:pt x="386" y="656"/>
                  </a:lnTo>
                  <a:lnTo>
                    <a:pt x="390" y="656"/>
                  </a:lnTo>
                  <a:lnTo>
                    <a:pt x="389" y="655"/>
                  </a:lnTo>
                  <a:lnTo>
                    <a:pt x="389" y="653"/>
                  </a:lnTo>
                  <a:lnTo>
                    <a:pt x="389" y="652"/>
                  </a:lnTo>
                  <a:lnTo>
                    <a:pt x="391" y="650"/>
                  </a:lnTo>
                  <a:lnTo>
                    <a:pt x="392" y="649"/>
                  </a:lnTo>
                  <a:lnTo>
                    <a:pt x="394" y="648"/>
                  </a:lnTo>
                  <a:lnTo>
                    <a:pt x="398" y="648"/>
                  </a:lnTo>
                  <a:lnTo>
                    <a:pt x="401" y="649"/>
                  </a:lnTo>
                  <a:lnTo>
                    <a:pt x="402" y="648"/>
                  </a:lnTo>
                  <a:lnTo>
                    <a:pt x="403" y="649"/>
                  </a:lnTo>
                  <a:lnTo>
                    <a:pt x="402" y="655"/>
                  </a:lnTo>
                  <a:lnTo>
                    <a:pt x="403" y="656"/>
                  </a:lnTo>
                  <a:lnTo>
                    <a:pt x="404" y="659"/>
                  </a:lnTo>
                  <a:lnTo>
                    <a:pt x="407" y="659"/>
                  </a:lnTo>
                  <a:lnTo>
                    <a:pt x="403" y="663"/>
                  </a:lnTo>
                  <a:lnTo>
                    <a:pt x="406" y="667"/>
                  </a:lnTo>
                  <a:lnTo>
                    <a:pt x="407" y="667"/>
                  </a:lnTo>
                  <a:lnTo>
                    <a:pt x="409" y="666"/>
                  </a:lnTo>
                  <a:lnTo>
                    <a:pt x="411" y="668"/>
                  </a:lnTo>
                  <a:lnTo>
                    <a:pt x="412" y="670"/>
                  </a:lnTo>
                  <a:lnTo>
                    <a:pt x="412" y="672"/>
                  </a:lnTo>
                  <a:lnTo>
                    <a:pt x="413" y="672"/>
                  </a:lnTo>
                  <a:lnTo>
                    <a:pt x="415" y="672"/>
                  </a:lnTo>
                  <a:lnTo>
                    <a:pt x="417" y="671"/>
                  </a:lnTo>
                  <a:lnTo>
                    <a:pt x="418" y="669"/>
                  </a:lnTo>
                  <a:lnTo>
                    <a:pt x="420" y="663"/>
                  </a:lnTo>
                  <a:lnTo>
                    <a:pt x="419" y="661"/>
                  </a:lnTo>
                  <a:lnTo>
                    <a:pt x="418" y="661"/>
                  </a:lnTo>
                  <a:lnTo>
                    <a:pt x="417" y="662"/>
                  </a:lnTo>
                  <a:lnTo>
                    <a:pt x="415" y="662"/>
                  </a:lnTo>
                  <a:lnTo>
                    <a:pt x="414" y="662"/>
                  </a:lnTo>
                  <a:lnTo>
                    <a:pt x="412" y="662"/>
                  </a:lnTo>
                  <a:lnTo>
                    <a:pt x="413" y="659"/>
                  </a:lnTo>
                  <a:lnTo>
                    <a:pt x="414" y="659"/>
                  </a:lnTo>
                  <a:lnTo>
                    <a:pt x="418" y="657"/>
                  </a:lnTo>
                  <a:lnTo>
                    <a:pt x="419" y="655"/>
                  </a:lnTo>
                  <a:lnTo>
                    <a:pt x="420" y="653"/>
                  </a:lnTo>
                  <a:lnTo>
                    <a:pt x="420" y="650"/>
                  </a:lnTo>
                  <a:lnTo>
                    <a:pt x="419" y="648"/>
                  </a:lnTo>
                  <a:lnTo>
                    <a:pt x="422" y="647"/>
                  </a:lnTo>
                  <a:lnTo>
                    <a:pt x="425" y="647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08" name="Freeform 411" descr="Papel carta">
              <a:extLst>
                <a:ext uri="{FF2B5EF4-FFF2-40B4-BE49-F238E27FC236}">
                  <a16:creationId xmlns:a16="http://schemas.microsoft.com/office/drawing/2014/main" id="{7F7781D8-52B0-466C-AD43-5786A741F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538" y="1906588"/>
              <a:ext cx="1404517" cy="1681408"/>
            </a:xfrm>
            <a:custGeom>
              <a:avLst/>
              <a:gdLst>
                <a:gd name="T0" fmla="*/ 672 w 700"/>
                <a:gd name="T1" fmla="*/ 444 h 838"/>
                <a:gd name="T2" fmla="*/ 635 w 700"/>
                <a:gd name="T3" fmla="*/ 704 h 838"/>
                <a:gd name="T4" fmla="*/ 579 w 700"/>
                <a:gd name="T5" fmla="*/ 697 h 838"/>
                <a:gd name="T6" fmla="*/ 539 w 700"/>
                <a:gd name="T7" fmla="*/ 740 h 838"/>
                <a:gd name="T8" fmla="*/ 513 w 700"/>
                <a:gd name="T9" fmla="*/ 734 h 838"/>
                <a:gd name="T10" fmla="*/ 483 w 700"/>
                <a:gd name="T11" fmla="*/ 730 h 838"/>
                <a:gd name="T12" fmla="*/ 464 w 700"/>
                <a:gd name="T13" fmla="*/ 728 h 838"/>
                <a:gd name="T14" fmla="*/ 445 w 700"/>
                <a:gd name="T15" fmla="*/ 731 h 838"/>
                <a:gd name="T16" fmla="*/ 426 w 700"/>
                <a:gd name="T17" fmla="*/ 731 h 838"/>
                <a:gd name="T18" fmla="*/ 404 w 700"/>
                <a:gd name="T19" fmla="*/ 709 h 838"/>
                <a:gd name="T20" fmla="*/ 389 w 700"/>
                <a:gd name="T21" fmla="*/ 703 h 838"/>
                <a:gd name="T22" fmla="*/ 367 w 700"/>
                <a:gd name="T23" fmla="*/ 688 h 838"/>
                <a:gd name="T24" fmla="*/ 351 w 700"/>
                <a:gd name="T25" fmla="*/ 683 h 838"/>
                <a:gd name="T26" fmla="*/ 345 w 700"/>
                <a:gd name="T27" fmla="*/ 695 h 838"/>
                <a:gd name="T28" fmla="*/ 340 w 700"/>
                <a:gd name="T29" fmla="*/ 689 h 838"/>
                <a:gd name="T30" fmla="*/ 326 w 700"/>
                <a:gd name="T31" fmla="*/ 708 h 838"/>
                <a:gd name="T32" fmla="*/ 326 w 700"/>
                <a:gd name="T33" fmla="*/ 735 h 838"/>
                <a:gd name="T34" fmla="*/ 305 w 700"/>
                <a:gd name="T35" fmla="*/ 740 h 838"/>
                <a:gd name="T36" fmla="*/ 300 w 700"/>
                <a:gd name="T37" fmla="*/ 757 h 838"/>
                <a:gd name="T38" fmla="*/ 300 w 700"/>
                <a:gd name="T39" fmla="*/ 776 h 838"/>
                <a:gd name="T40" fmla="*/ 287 w 700"/>
                <a:gd name="T41" fmla="*/ 822 h 838"/>
                <a:gd name="T42" fmla="*/ 254 w 700"/>
                <a:gd name="T43" fmla="*/ 837 h 838"/>
                <a:gd name="T44" fmla="*/ 220 w 700"/>
                <a:gd name="T45" fmla="*/ 825 h 838"/>
                <a:gd name="T46" fmla="*/ 199 w 700"/>
                <a:gd name="T47" fmla="*/ 802 h 838"/>
                <a:gd name="T48" fmla="*/ 185 w 700"/>
                <a:gd name="T49" fmla="*/ 769 h 838"/>
                <a:gd name="T50" fmla="*/ 146 w 700"/>
                <a:gd name="T51" fmla="*/ 765 h 838"/>
                <a:gd name="T52" fmla="*/ 135 w 700"/>
                <a:gd name="T53" fmla="*/ 727 h 838"/>
                <a:gd name="T54" fmla="*/ 119 w 700"/>
                <a:gd name="T55" fmla="*/ 670 h 838"/>
                <a:gd name="T56" fmla="*/ 110 w 700"/>
                <a:gd name="T57" fmla="*/ 651 h 838"/>
                <a:gd name="T58" fmla="*/ 98 w 700"/>
                <a:gd name="T59" fmla="*/ 643 h 838"/>
                <a:gd name="T60" fmla="*/ 88 w 700"/>
                <a:gd name="T61" fmla="*/ 640 h 838"/>
                <a:gd name="T62" fmla="*/ 76 w 700"/>
                <a:gd name="T63" fmla="*/ 638 h 838"/>
                <a:gd name="T64" fmla="*/ 59 w 700"/>
                <a:gd name="T65" fmla="*/ 641 h 838"/>
                <a:gd name="T66" fmla="*/ 42 w 700"/>
                <a:gd name="T67" fmla="*/ 615 h 838"/>
                <a:gd name="T68" fmla="*/ 48 w 700"/>
                <a:gd name="T69" fmla="*/ 596 h 838"/>
                <a:gd name="T70" fmla="*/ 36 w 700"/>
                <a:gd name="T71" fmla="*/ 564 h 838"/>
                <a:gd name="T72" fmla="*/ 14 w 700"/>
                <a:gd name="T73" fmla="*/ 523 h 838"/>
                <a:gd name="T74" fmla="*/ 0 w 700"/>
                <a:gd name="T75" fmla="*/ 483 h 838"/>
                <a:gd name="T76" fmla="*/ 34 w 700"/>
                <a:gd name="T77" fmla="*/ 470 h 838"/>
                <a:gd name="T78" fmla="*/ 63 w 700"/>
                <a:gd name="T79" fmla="*/ 461 h 838"/>
                <a:gd name="T80" fmla="*/ 56 w 700"/>
                <a:gd name="T81" fmla="*/ 431 h 838"/>
                <a:gd name="T82" fmla="*/ 60 w 700"/>
                <a:gd name="T83" fmla="*/ 398 h 838"/>
                <a:gd name="T84" fmla="*/ 55 w 700"/>
                <a:gd name="T85" fmla="*/ 328 h 838"/>
                <a:gd name="T86" fmla="*/ 73 w 700"/>
                <a:gd name="T87" fmla="*/ 301 h 838"/>
                <a:gd name="T88" fmla="*/ 78 w 700"/>
                <a:gd name="T89" fmla="*/ 228 h 838"/>
                <a:gd name="T90" fmla="*/ 72 w 700"/>
                <a:gd name="T91" fmla="*/ 185 h 838"/>
                <a:gd name="T92" fmla="*/ 59 w 700"/>
                <a:gd name="T93" fmla="*/ 125 h 838"/>
                <a:gd name="T94" fmla="*/ 56 w 700"/>
                <a:gd name="T95" fmla="*/ 65 h 838"/>
                <a:gd name="T96" fmla="*/ 339 w 700"/>
                <a:gd name="T97" fmla="*/ 20 h 838"/>
                <a:gd name="T98" fmla="*/ 358 w 700"/>
                <a:gd name="T99" fmla="*/ 57 h 838"/>
                <a:gd name="T100" fmla="*/ 413 w 700"/>
                <a:gd name="T101" fmla="*/ 108 h 838"/>
                <a:gd name="T102" fmla="*/ 448 w 700"/>
                <a:gd name="T103" fmla="*/ 147 h 838"/>
                <a:gd name="T104" fmla="*/ 501 w 700"/>
                <a:gd name="T105" fmla="*/ 185 h 838"/>
                <a:gd name="T106" fmla="*/ 527 w 700"/>
                <a:gd name="T107" fmla="*/ 238 h 838"/>
                <a:gd name="T108" fmla="*/ 538 w 700"/>
                <a:gd name="T109" fmla="*/ 304 h 838"/>
                <a:gd name="T110" fmla="*/ 597 w 700"/>
                <a:gd name="T111" fmla="*/ 347 h 838"/>
                <a:gd name="T112" fmla="*/ 643 w 700"/>
                <a:gd name="T113" fmla="*/ 379 h 838"/>
                <a:gd name="T114" fmla="*/ 684 w 700"/>
                <a:gd name="T115" fmla="*/ 399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0" h="838">
                  <a:moveTo>
                    <a:pt x="699" y="401"/>
                  </a:moveTo>
                  <a:lnTo>
                    <a:pt x="689" y="420"/>
                  </a:lnTo>
                  <a:lnTo>
                    <a:pt x="683" y="430"/>
                  </a:lnTo>
                  <a:lnTo>
                    <a:pt x="672" y="444"/>
                  </a:lnTo>
                  <a:lnTo>
                    <a:pt x="665" y="457"/>
                  </a:lnTo>
                  <a:lnTo>
                    <a:pt x="604" y="550"/>
                  </a:lnTo>
                  <a:lnTo>
                    <a:pt x="633" y="691"/>
                  </a:lnTo>
                  <a:lnTo>
                    <a:pt x="635" y="704"/>
                  </a:lnTo>
                  <a:lnTo>
                    <a:pt x="606" y="700"/>
                  </a:lnTo>
                  <a:lnTo>
                    <a:pt x="598" y="696"/>
                  </a:lnTo>
                  <a:lnTo>
                    <a:pt x="590" y="695"/>
                  </a:lnTo>
                  <a:lnTo>
                    <a:pt x="579" y="697"/>
                  </a:lnTo>
                  <a:lnTo>
                    <a:pt x="571" y="697"/>
                  </a:lnTo>
                  <a:lnTo>
                    <a:pt x="563" y="702"/>
                  </a:lnTo>
                  <a:lnTo>
                    <a:pt x="559" y="706"/>
                  </a:lnTo>
                  <a:lnTo>
                    <a:pt x="539" y="740"/>
                  </a:lnTo>
                  <a:lnTo>
                    <a:pt x="531" y="747"/>
                  </a:lnTo>
                  <a:lnTo>
                    <a:pt x="524" y="747"/>
                  </a:lnTo>
                  <a:lnTo>
                    <a:pt x="520" y="747"/>
                  </a:lnTo>
                  <a:lnTo>
                    <a:pt x="513" y="734"/>
                  </a:lnTo>
                  <a:lnTo>
                    <a:pt x="506" y="730"/>
                  </a:lnTo>
                  <a:lnTo>
                    <a:pt x="494" y="726"/>
                  </a:lnTo>
                  <a:lnTo>
                    <a:pt x="487" y="727"/>
                  </a:lnTo>
                  <a:lnTo>
                    <a:pt x="483" y="730"/>
                  </a:lnTo>
                  <a:lnTo>
                    <a:pt x="477" y="733"/>
                  </a:lnTo>
                  <a:lnTo>
                    <a:pt x="472" y="734"/>
                  </a:lnTo>
                  <a:lnTo>
                    <a:pt x="467" y="732"/>
                  </a:lnTo>
                  <a:lnTo>
                    <a:pt x="464" y="728"/>
                  </a:lnTo>
                  <a:lnTo>
                    <a:pt x="458" y="725"/>
                  </a:lnTo>
                  <a:lnTo>
                    <a:pt x="451" y="726"/>
                  </a:lnTo>
                  <a:lnTo>
                    <a:pt x="448" y="728"/>
                  </a:lnTo>
                  <a:lnTo>
                    <a:pt x="445" y="731"/>
                  </a:lnTo>
                  <a:lnTo>
                    <a:pt x="443" y="734"/>
                  </a:lnTo>
                  <a:lnTo>
                    <a:pt x="440" y="736"/>
                  </a:lnTo>
                  <a:lnTo>
                    <a:pt x="430" y="733"/>
                  </a:lnTo>
                  <a:lnTo>
                    <a:pt x="426" y="731"/>
                  </a:lnTo>
                  <a:lnTo>
                    <a:pt x="420" y="727"/>
                  </a:lnTo>
                  <a:lnTo>
                    <a:pt x="416" y="724"/>
                  </a:lnTo>
                  <a:lnTo>
                    <a:pt x="407" y="714"/>
                  </a:lnTo>
                  <a:lnTo>
                    <a:pt x="404" y="709"/>
                  </a:lnTo>
                  <a:lnTo>
                    <a:pt x="399" y="706"/>
                  </a:lnTo>
                  <a:lnTo>
                    <a:pt x="394" y="705"/>
                  </a:lnTo>
                  <a:lnTo>
                    <a:pt x="391" y="705"/>
                  </a:lnTo>
                  <a:lnTo>
                    <a:pt x="389" y="703"/>
                  </a:lnTo>
                  <a:lnTo>
                    <a:pt x="378" y="700"/>
                  </a:lnTo>
                  <a:lnTo>
                    <a:pt x="374" y="697"/>
                  </a:lnTo>
                  <a:lnTo>
                    <a:pt x="370" y="693"/>
                  </a:lnTo>
                  <a:lnTo>
                    <a:pt x="367" y="688"/>
                  </a:lnTo>
                  <a:lnTo>
                    <a:pt x="364" y="684"/>
                  </a:lnTo>
                  <a:lnTo>
                    <a:pt x="360" y="682"/>
                  </a:lnTo>
                  <a:lnTo>
                    <a:pt x="355" y="681"/>
                  </a:lnTo>
                  <a:lnTo>
                    <a:pt x="351" y="683"/>
                  </a:lnTo>
                  <a:lnTo>
                    <a:pt x="350" y="687"/>
                  </a:lnTo>
                  <a:lnTo>
                    <a:pt x="349" y="692"/>
                  </a:lnTo>
                  <a:lnTo>
                    <a:pt x="348" y="694"/>
                  </a:lnTo>
                  <a:lnTo>
                    <a:pt x="345" y="695"/>
                  </a:lnTo>
                  <a:lnTo>
                    <a:pt x="342" y="695"/>
                  </a:lnTo>
                  <a:lnTo>
                    <a:pt x="342" y="694"/>
                  </a:lnTo>
                  <a:lnTo>
                    <a:pt x="342" y="690"/>
                  </a:lnTo>
                  <a:lnTo>
                    <a:pt x="340" y="689"/>
                  </a:lnTo>
                  <a:lnTo>
                    <a:pt x="337" y="694"/>
                  </a:lnTo>
                  <a:lnTo>
                    <a:pt x="334" y="700"/>
                  </a:lnTo>
                  <a:lnTo>
                    <a:pt x="329" y="705"/>
                  </a:lnTo>
                  <a:lnTo>
                    <a:pt x="326" y="708"/>
                  </a:lnTo>
                  <a:lnTo>
                    <a:pt x="328" y="721"/>
                  </a:lnTo>
                  <a:lnTo>
                    <a:pt x="329" y="727"/>
                  </a:lnTo>
                  <a:lnTo>
                    <a:pt x="328" y="730"/>
                  </a:lnTo>
                  <a:lnTo>
                    <a:pt x="326" y="735"/>
                  </a:lnTo>
                  <a:lnTo>
                    <a:pt x="322" y="738"/>
                  </a:lnTo>
                  <a:lnTo>
                    <a:pt x="316" y="740"/>
                  </a:lnTo>
                  <a:lnTo>
                    <a:pt x="312" y="740"/>
                  </a:lnTo>
                  <a:lnTo>
                    <a:pt x="305" y="740"/>
                  </a:lnTo>
                  <a:lnTo>
                    <a:pt x="299" y="742"/>
                  </a:lnTo>
                  <a:lnTo>
                    <a:pt x="297" y="744"/>
                  </a:lnTo>
                  <a:lnTo>
                    <a:pt x="299" y="752"/>
                  </a:lnTo>
                  <a:lnTo>
                    <a:pt x="300" y="757"/>
                  </a:lnTo>
                  <a:lnTo>
                    <a:pt x="302" y="763"/>
                  </a:lnTo>
                  <a:lnTo>
                    <a:pt x="303" y="766"/>
                  </a:lnTo>
                  <a:lnTo>
                    <a:pt x="302" y="770"/>
                  </a:lnTo>
                  <a:lnTo>
                    <a:pt x="300" y="776"/>
                  </a:lnTo>
                  <a:lnTo>
                    <a:pt x="292" y="783"/>
                  </a:lnTo>
                  <a:lnTo>
                    <a:pt x="289" y="789"/>
                  </a:lnTo>
                  <a:lnTo>
                    <a:pt x="287" y="807"/>
                  </a:lnTo>
                  <a:lnTo>
                    <a:pt x="287" y="822"/>
                  </a:lnTo>
                  <a:lnTo>
                    <a:pt x="283" y="828"/>
                  </a:lnTo>
                  <a:lnTo>
                    <a:pt x="280" y="828"/>
                  </a:lnTo>
                  <a:lnTo>
                    <a:pt x="261" y="837"/>
                  </a:lnTo>
                  <a:lnTo>
                    <a:pt x="254" y="837"/>
                  </a:lnTo>
                  <a:lnTo>
                    <a:pt x="250" y="835"/>
                  </a:lnTo>
                  <a:lnTo>
                    <a:pt x="241" y="835"/>
                  </a:lnTo>
                  <a:lnTo>
                    <a:pt x="221" y="835"/>
                  </a:lnTo>
                  <a:lnTo>
                    <a:pt x="220" y="825"/>
                  </a:lnTo>
                  <a:lnTo>
                    <a:pt x="215" y="817"/>
                  </a:lnTo>
                  <a:lnTo>
                    <a:pt x="205" y="806"/>
                  </a:lnTo>
                  <a:lnTo>
                    <a:pt x="203" y="802"/>
                  </a:lnTo>
                  <a:lnTo>
                    <a:pt x="199" y="802"/>
                  </a:lnTo>
                  <a:lnTo>
                    <a:pt x="194" y="790"/>
                  </a:lnTo>
                  <a:lnTo>
                    <a:pt x="193" y="787"/>
                  </a:lnTo>
                  <a:lnTo>
                    <a:pt x="191" y="773"/>
                  </a:lnTo>
                  <a:lnTo>
                    <a:pt x="185" y="769"/>
                  </a:lnTo>
                  <a:lnTo>
                    <a:pt x="173" y="769"/>
                  </a:lnTo>
                  <a:lnTo>
                    <a:pt x="155" y="766"/>
                  </a:lnTo>
                  <a:lnTo>
                    <a:pt x="150" y="767"/>
                  </a:lnTo>
                  <a:lnTo>
                    <a:pt x="146" y="765"/>
                  </a:lnTo>
                  <a:lnTo>
                    <a:pt x="143" y="763"/>
                  </a:lnTo>
                  <a:lnTo>
                    <a:pt x="140" y="757"/>
                  </a:lnTo>
                  <a:lnTo>
                    <a:pt x="136" y="740"/>
                  </a:lnTo>
                  <a:lnTo>
                    <a:pt x="135" y="727"/>
                  </a:lnTo>
                  <a:lnTo>
                    <a:pt x="129" y="701"/>
                  </a:lnTo>
                  <a:lnTo>
                    <a:pt x="123" y="688"/>
                  </a:lnTo>
                  <a:lnTo>
                    <a:pt x="122" y="677"/>
                  </a:lnTo>
                  <a:lnTo>
                    <a:pt x="119" y="670"/>
                  </a:lnTo>
                  <a:lnTo>
                    <a:pt x="118" y="661"/>
                  </a:lnTo>
                  <a:lnTo>
                    <a:pt x="113" y="653"/>
                  </a:lnTo>
                  <a:lnTo>
                    <a:pt x="112" y="652"/>
                  </a:lnTo>
                  <a:lnTo>
                    <a:pt x="110" y="651"/>
                  </a:lnTo>
                  <a:lnTo>
                    <a:pt x="104" y="647"/>
                  </a:lnTo>
                  <a:lnTo>
                    <a:pt x="102" y="647"/>
                  </a:lnTo>
                  <a:lnTo>
                    <a:pt x="101" y="646"/>
                  </a:lnTo>
                  <a:lnTo>
                    <a:pt x="98" y="643"/>
                  </a:lnTo>
                  <a:lnTo>
                    <a:pt x="95" y="642"/>
                  </a:lnTo>
                  <a:lnTo>
                    <a:pt x="95" y="640"/>
                  </a:lnTo>
                  <a:lnTo>
                    <a:pt x="91" y="640"/>
                  </a:lnTo>
                  <a:lnTo>
                    <a:pt x="88" y="640"/>
                  </a:lnTo>
                  <a:lnTo>
                    <a:pt x="85" y="641"/>
                  </a:lnTo>
                  <a:lnTo>
                    <a:pt x="81" y="640"/>
                  </a:lnTo>
                  <a:lnTo>
                    <a:pt x="78" y="638"/>
                  </a:lnTo>
                  <a:lnTo>
                    <a:pt x="76" y="638"/>
                  </a:lnTo>
                  <a:lnTo>
                    <a:pt x="75" y="639"/>
                  </a:lnTo>
                  <a:lnTo>
                    <a:pt x="74" y="639"/>
                  </a:lnTo>
                  <a:lnTo>
                    <a:pt x="61" y="645"/>
                  </a:lnTo>
                  <a:lnTo>
                    <a:pt x="59" y="641"/>
                  </a:lnTo>
                  <a:lnTo>
                    <a:pt x="52" y="638"/>
                  </a:lnTo>
                  <a:lnTo>
                    <a:pt x="49" y="635"/>
                  </a:lnTo>
                  <a:lnTo>
                    <a:pt x="46" y="629"/>
                  </a:lnTo>
                  <a:lnTo>
                    <a:pt x="42" y="615"/>
                  </a:lnTo>
                  <a:lnTo>
                    <a:pt x="43" y="608"/>
                  </a:lnTo>
                  <a:lnTo>
                    <a:pt x="45" y="603"/>
                  </a:lnTo>
                  <a:lnTo>
                    <a:pt x="45" y="602"/>
                  </a:lnTo>
                  <a:lnTo>
                    <a:pt x="48" y="596"/>
                  </a:lnTo>
                  <a:lnTo>
                    <a:pt x="45" y="590"/>
                  </a:lnTo>
                  <a:lnTo>
                    <a:pt x="44" y="586"/>
                  </a:lnTo>
                  <a:lnTo>
                    <a:pt x="45" y="577"/>
                  </a:lnTo>
                  <a:lnTo>
                    <a:pt x="36" y="564"/>
                  </a:lnTo>
                  <a:lnTo>
                    <a:pt x="32" y="552"/>
                  </a:lnTo>
                  <a:lnTo>
                    <a:pt x="22" y="536"/>
                  </a:lnTo>
                  <a:lnTo>
                    <a:pt x="18" y="527"/>
                  </a:lnTo>
                  <a:lnTo>
                    <a:pt x="14" y="523"/>
                  </a:lnTo>
                  <a:lnTo>
                    <a:pt x="9" y="516"/>
                  </a:lnTo>
                  <a:lnTo>
                    <a:pt x="4" y="503"/>
                  </a:lnTo>
                  <a:lnTo>
                    <a:pt x="1" y="494"/>
                  </a:lnTo>
                  <a:lnTo>
                    <a:pt x="0" y="483"/>
                  </a:lnTo>
                  <a:lnTo>
                    <a:pt x="0" y="476"/>
                  </a:lnTo>
                  <a:lnTo>
                    <a:pt x="4" y="469"/>
                  </a:lnTo>
                  <a:lnTo>
                    <a:pt x="10" y="469"/>
                  </a:lnTo>
                  <a:lnTo>
                    <a:pt x="34" y="470"/>
                  </a:lnTo>
                  <a:lnTo>
                    <a:pt x="55" y="474"/>
                  </a:lnTo>
                  <a:lnTo>
                    <a:pt x="60" y="473"/>
                  </a:lnTo>
                  <a:lnTo>
                    <a:pt x="63" y="469"/>
                  </a:lnTo>
                  <a:lnTo>
                    <a:pt x="63" y="461"/>
                  </a:lnTo>
                  <a:lnTo>
                    <a:pt x="59" y="446"/>
                  </a:lnTo>
                  <a:lnTo>
                    <a:pt x="57" y="440"/>
                  </a:lnTo>
                  <a:lnTo>
                    <a:pt x="57" y="438"/>
                  </a:lnTo>
                  <a:lnTo>
                    <a:pt x="56" y="431"/>
                  </a:lnTo>
                  <a:lnTo>
                    <a:pt x="61" y="418"/>
                  </a:lnTo>
                  <a:lnTo>
                    <a:pt x="62" y="412"/>
                  </a:lnTo>
                  <a:lnTo>
                    <a:pt x="59" y="406"/>
                  </a:lnTo>
                  <a:lnTo>
                    <a:pt x="60" y="398"/>
                  </a:lnTo>
                  <a:lnTo>
                    <a:pt x="59" y="356"/>
                  </a:lnTo>
                  <a:lnTo>
                    <a:pt x="56" y="342"/>
                  </a:lnTo>
                  <a:lnTo>
                    <a:pt x="56" y="341"/>
                  </a:lnTo>
                  <a:lnTo>
                    <a:pt x="55" y="328"/>
                  </a:lnTo>
                  <a:lnTo>
                    <a:pt x="56" y="323"/>
                  </a:lnTo>
                  <a:lnTo>
                    <a:pt x="69" y="324"/>
                  </a:lnTo>
                  <a:lnTo>
                    <a:pt x="71" y="319"/>
                  </a:lnTo>
                  <a:lnTo>
                    <a:pt x="73" y="301"/>
                  </a:lnTo>
                  <a:lnTo>
                    <a:pt x="73" y="281"/>
                  </a:lnTo>
                  <a:lnTo>
                    <a:pt x="75" y="264"/>
                  </a:lnTo>
                  <a:lnTo>
                    <a:pt x="75" y="238"/>
                  </a:lnTo>
                  <a:lnTo>
                    <a:pt x="78" y="228"/>
                  </a:lnTo>
                  <a:lnTo>
                    <a:pt x="74" y="203"/>
                  </a:lnTo>
                  <a:lnTo>
                    <a:pt x="74" y="193"/>
                  </a:lnTo>
                  <a:lnTo>
                    <a:pt x="72" y="188"/>
                  </a:lnTo>
                  <a:lnTo>
                    <a:pt x="72" y="185"/>
                  </a:lnTo>
                  <a:lnTo>
                    <a:pt x="69" y="181"/>
                  </a:lnTo>
                  <a:lnTo>
                    <a:pt x="64" y="163"/>
                  </a:lnTo>
                  <a:lnTo>
                    <a:pt x="59" y="130"/>
                  </a:lnTo>
                  <a:lnTo>
                    <a:pt x="59" y="125"/>
                  </a:lnTo>
                  <a:lnTo>
                    <a:pt x="55" y="96"/>
                  </a:lnTo>
                  <a:lnTo>
                    <a:pt x="55" y="80"/>
                  </a:lnTo>
                  <a:lnTo>
                    <a:pt x="46" y="77"/>
                  </a:lnTo>
                  <a:lnTo>
                    <a:pt x="56" y="65"/>
                  </a:lnTo>
                  <a:lnTo>
                    <a:pt x="112" y="68"/>
                  </a:lnTo>
                  <a:lnTo>
                    <a:pt x="119" y="0"/>
                  </a:lnTo>
                  <a:lnTo>
                    <a:pt x="329" y="5"/>
                  </a:lnTo>
                  <a:lnTo>
                    <a:pt x="339" y="20"/>
                  </a:lnTo>
                  <a:lnTo>
                    <a:pt x="339" y="30"/>
                  </a:lnTo>
                  <a:lnTo>
                    <a:pt x="351" y="40"/>
                  </a:lnTo>
                  <a:lnTo>
                    <a:pt x="355" y="52"/>
                  </a:lnTo>
                  <a:lnTo>
                    <a:pt x="358" y="57"/>
                  </a:lnTo>
                  <a:lnTo>
                    <a:pt x="367" y="69"/>
                  </a:lnTo>
                  <a:lnTo>
                    <a:pt x="389" y="80"/>
                  </a:lnTo>
                  <a:lnTo>
                    <a:pt x="392" y="86"/>
                  </a:lnTo>
                  <a:lnTo>
                    <a:pt x="413" y="108"/>
                  </a:lnTo>
                  <a:lnTo>
                    <a:pt x="420" y="110"/>
                  </a:lnTo>
                  <a:lnTo>
                    <a:pt x="437" y="133"/>
                  </a:lnTo>
                  <a:lnTo>
                    <a:pt x="446" y="140"/>
                  </a:lnTo>
                  <a:lnTo>
                    <a:pt x="448" y="147"/>
                  </a:lnTo>
                  <a:lnTo>
                    <a:pt x="462" y="147"/>
                  </a:lnTo>
                  <a:lnTo>
                    <a:pt x="472" y="155"/>
                  </a:lnTo>
                  <a:lnTo>
                    <a:pt x="479" y="173"/>
                  </a:lnTo>
                  <a:lnTo>
                    <a:pt x="501" y="185"/>
                  </a:lnTo>
                  <a:lnTo>
                    <a:pt x="505" y="200"/>
                  </a:lnTo>
                  <a:lnTo>
                    <a:pt x="505" y="211"/>
                  </a:lnTo>
                  <a:lnTo>
                    <a:pt x="519" y="221"/>
                  </a:lnTo>
                  <a:lnTo>
                    <a:pt x="527" y="238"/>
                  </a:lnTo>
                  <a:lnTo>
                    <a:pt x="525" y="257"/>
                  </a:lnTo>
                  <a:lnTo>
                    <a:pt x="525" y="276"/>
                  </a:lnTo>
                  <a:lnTo>
                    <a:pt x="534" y="284"/>
                  </a:lnTo>
                  <a:lnTo>
                    <a:pt x="538" y="304"/>
                  </a:lnTo>
                  <a:lnTo>
                    <a:pt x="547" y="309"/>
                  </a:lnTo>
                  <a:lnTo>
                    <a:pt x="577" y="329"/>
                  </a:lnTo>
                  <a:lnTo>
                    <a:pt x="584" y="337"/>
                  </a:lnTo>
                  <a:lnTo>
                    <a:pt x="597" y="347"/>
                  </a:lnTo>
                  <a:lnTo>
                    <a:pt x="599" y="357"/>
                  </a:lnTo>
                  <a:lnTo>
                    <a:pt x="625" y="364"/>
                  </a:lnTo>
                  <a:lnTo>
                    <a:pt x="630" y="372"/>
                  </a:lnTo>
                  <a:lnTo>
                    <a:pt x="643" y="379"/>
                  </a:lnTo>
                  <a:lnTo>
                    <a:pt x="645" y="382"/>
                  </a:lnTo>
                  <a:lnTo>
                    <a:pt x="669" y="394"/>
                  </a:lnTo>
                  <a:lnTo>
                    <a:pt x="679" y="394"/>
                  </a:lnTo>
                  <a:lnTo>
                    <a:pt x="684" y="399"/>
                  </a:lnTo>
                  <a:lnTo>
                    <a:pt x="699" y="401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09" name="Freeform 412" descr="Papel carta">
              <a:extLst>
                <a:ext uri="{FF2B5EF4-FFF2-40B4-BE49-F238E27FC236}">
                  <a16:creationId xmlns:a16="http://schemas.microsoft.com/office/drawing/2014/main" id="{5CEFEACF-C88D-4472-857A-70FC9EE67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436" y="2456357"/>
              <a:ext cx="1007240" cy="1472737"/>
            </a:xfrm>
            <a:custGeom>
              <a:avLst/>
              <a:gdLst>
                <a:gd name="T0" fmla="*/ 478 w 502"/>
                <a:gd name="T1" fmla="*/ 304 h 734"/>
                <a:gd name="T2" fmla="*/ 438 w 502"/>
                <a:gd name="T3" fmla="*/ 317 h 734"/>
                <a:gd name="T4" fmla="*/ 412 w 502"/>
                <a:gd name="T5" fmla="*/ 345 h 734"/>
                <a:gd name="T6" fmla="*/ 389 w 502"/>
                <a:gd name="T7" fmla="*/ 358 h 734"/>
                <a:gd name="T8" fmla="*/ 379 w 502"/>
                <a:gd name="T9" fmla="*/ 389 h 734"/>
                <a:gd name="T10" fmla="*/ 392 w 502"/>
                <a:gd name="T11" fmla="*/ 379 h 734"/>
                <a:gd name="T12" fmla="*/ 402 w 502"/>
                <a:gd name="T13" fmla="*/ 381 h 734"/>
                <a:gd name="T14" fmla="*/ 416 w 502"/>
                <a:gd name="T15" fmla="*/ 426 h 734"/>
                <a:gd name="T16" fmla="*/ 399 w 502"/>
                <a:gd name="T17" fmla="*/ 448 h 734"/>
                <a:gd name="T18" fmla="*/ 351 w 502"/>
                <a:gd name="T19" fmla="*/ 468 h 734"/>
                <a:gd name="T20" fmla="*/ 344 w 502"/>
                <a:gd name="T21" fmla="*/ 496 h 734"/>
                <a:gd name="T22" fmla="*/ 372 w 502"/>
                <a:gd name="T23" fmla="*/ 532 h 734"/>
                <a:gd name="T24" fmla="*/ 388 w 502"/>
                <a:gd name="T25" fmla="*/ 579 h 734"/>
                <a:gd name="T26" fmla="*/ 412 w 502"/>
                <a:gd name="T27" fmla="*/ 594 h 734"/>
                <a:gd name="T28" fmla="*/ 406 w 502"/>
                <a:gd name="T29" fmla="*/ 606 h 734"/>
                <a:gd name="T30" fmla="*/ 448 w 502"/>
                <a:gd name="T31" fmla="*/ 624 h 734"/>
                <a:gd name="T32" fmla="*/ 458 w 502"/>
                <a:gd name="T33" fmla="*/ 633 h 734"/>
                <a:gd name="T34" fmla="*/ 436 w 502"/>
                <a:gd name="T35" fmla="*/ 642 h 734"/>
                <a:gd name="T36" fmla="*/ 407 w 502"/>
                <a:gd name="T37" fmla="*/ 635 h 734"/>
                <a:gd name="T38" fmla="*/ 390 w 502"/>
                <a:gd name="T39" fmla="*/ 686 h 734"/>
                <a:gd name="T40" fmla="*/ 381 w 502"/>
                <a:gd name="T41" fmla="*/ 714 h 734"/>
                <a:gd name="T42" fmla="*/ 369 w 502"/>
                <a:gd name="T43" fmla="*/ 728 h 734"/>
                <a:gd name="T44" fmla="*/ 334 w 502"/>
                <a:gd name="T45" fmla="*/ 702 h 734"/>
                <a:gd name="T46" fmla="*/ 314 w 502"/>
                <a:gd name="T47" fmla="*/ 694 h 734"/>
                <a:gd name="T48" fmla="*/ 292 w 502"/>
                <a:gd name="T49" fmla="*/ 697 h 734"/>
                <a:gd name="T50" fmla="*/ 289 w 502"/>
                <a:gd name="T51" fmla="*/ 680 h 734"/>
                <a:gd name="T52" fmla="*/ 274 w 502"/>
                <a:gd name="T53" fmla="*/ 671 h 734"/>
                <a:gd name="T54" fmla="*/ 253 w 502"/>
                <a:gd name="T55" fmla="*/ 662 h 734"/>
                <a:gd name="T56" fmla="*/ 205 w 502"/>
                <a:gd name="T57" fmla="*/ 647 h 734"/>
                <a:gd name="T58" fmla="*/ 161 w 502"/>
                <a:gd name="T59" fmla="*/ 655 h 734"/>
                <a:gd name="T60" fmla="*/ 145 w 502"/>
                <a:gd name="T61" fmla="*/ 693 h 734"/>
                <a:gd name="T62" fmla="*/ 129 w 502"/>
                <a:gd name="T63" fmla="*/ 695 h 734"/>
                <a:gd name="T64" fmla="*/ 99 w 502"/>
                <a:gd name="T65" fmla="*/ 693 h 734"/>
                <a:gd name="T66" fmla="*/ 78 w 502"/>
                <a:gd name="T67" fmla="*/ 666 h 734"/>
                <a:gd name="T68" fmla="*/ 60 w 502"/>
                <a:gd name="T69" fmla="*/ 642 h 734"/>
                <a:gd name="T70" fmla="*/ 52 w 502"/>
                <a:gd name="T71" fmla="*/ 625 h 734"/>
                <a:gd name="T72" fmla="*/ 63 w 502"/>
                <a:gd name="T73" fmla="*/ 618 h 734"/>
                <a:gd name="T74" fmla="*/ 56 w 502"/>
                <a:gd name="T75" fmla="*/ 597 h 734"/>
                <a:gd name="T76" fmla="*/ 62 w 502"/>
                <a:gd name="T77" fmla="*/ 579 h 734"/>
                <a:gd name="T78" fmla="*/ 74 w 502"/>
                <a:gd name="T79" fmla="*/ 559 h 734"/>
                <a:gd name="T80" fmla="*/ 75 w 502"/>
                <a:gd name="T81" fmla="*/ 506 h 734"/>
                <a:gd name="T82" fmla="*/ 63 w 502"/>
                <a:gd name="T83" fmla="*/ 464 h 734"/>
                <a:gd name="T84" fmla="*/ 61 w 502"/>
                <a:gd name="T85" fmla="*/ 183 h 734"/>
                <a:gd name="T86" fmla="*/ 96 w 502"/>
                <a:gd name="T87" fmla="*/ 126 h 734"/>
                <a:gd name="T88" fmla="*/ 138 w 502"/>
                <a:gd name="T89" fmla="*/ 71 h 734"/>
                <a:gd name="T90" fmla="*/ 213 w 502"/>
                <a:gd name="T91" fmla="*/ 8 h 734"/>
                <a:gd name="T92" fmla="*/ 306 w 502"/>
                <a:gd name="T93" fmla="*/ 11 h 734"/>
                <a:gd name="T94" fmla="*/ 346 w 502"/>
                <a:gd name="T95" fmla="*/ 50 h 734"/>
                <a:gd name="T96" fmla="*/ 409 w 502"/>
                <a:gd name="T97" fmla="*/ 109 h 734"/>
                <a:gd name="T98" fmla="*/ 428 w 502"/>
                <a:gd name="T99" fmla="*/ 169 h 734"/>
                <a:gd name="T100" fmla="*/ 462 w 502"/>
                <a:gd name="T101" fmla="*/ 226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2" h="734">
                  <a:moveTo>
                    <a:pt x="501" y="285"/>
                  </a:moveTo>
                  <a:lnTo>
                    <a:pt x="485" y="304"/>
                  </a:lnTo>
                  <a:lnTo>
                    <a:pt x="484" y="308"/>
                  </a:lnTo>
                  <a:lnTo>
                    <a:pt x="482" y="305"/>
                  </a:lnTo>
                  <a:lnTo>
                    <a:pt x="478" y="304"/>
                  </a:lnTo>
                  <a:lnTo>
                    <a:pt x="461" y="289"/>
                  </a:lnTo>
                  <a:lnTo>
                    <a:pt x="456" y="291"/>
                  </a:lnTo>
                  <a:lnTo>
                    <a:pt x="443" y="297"/>
                  </a:lnTo>
                  <a:lnTo>
                    <a:pt x="440" y="307"/>
                  </a:lnTo>
                  <a:lnTo>
                    <a:pt x="438" y="317"/>
                  </a:lnTo>
                  <a:lnTo>
                    <a:pt x="436" y="323"/>
                  </a:lnTo>
                  <a:lnTo>
                    <a:pt x="436" y="330"/>
                  </a:lnTo>
                  <a:lnTo>
                    <a:pt x="434" y="339"/>
                  </a:lnTo>
                  <a:lnTo>
                    <a:pt x="422" y="343"/>
                  </a:lnTo>
                  <a:lnTo>
                    <a:pt x="412" y="345"/>
                  </a:lnTo>
                  <a:lnTo>
                    <a:pt x="396" y="346"/>
                  </a:lnTo>
                  <a:lnTo>
                    <a:pt x="393" y="349"/>
                  </a:lnTo>
                  <a:lnTo>
                    <a:pt x="392" y="354"/>
                  </a:lnTo>
                  <a:lnTo>
                    <a:pt x="390" y="356"/>
                  </a:lnTo>
                  <a:lnTo>
                    <a:pt x="389" y="358"/>
                  </a:lnTo>
                  <a:lnTo>
                    <a:pt x="382" y="363"/>
                  </a:lnTo>
                  <a:lnTo>
                    <a:pt x="378" y="364"/>
                  </a:lnTo>
                  <a:lnTo>
                    <a:pt x="377" y="370"/>
                  </a:lnTo>
                  <a:lnTo>
                    <a:pt x="377" y="383"/>
                  </a:lnTo>
                  <a:lnTo>
                    <a:pt x="379" y="389"/>
                  </a:lnTo>
                  <a:lnTo>
                    <a:pt x="384" y="386"/>
                  </a:lnTo>
                  <a:lnTo>
                    <a:pt x="389" y="389"/>
                  </a:lnTo>
                  <a:lnTo>
                    <a:pt x="393" y="386"/>
                  </a:lnTo>
                  <a:lnTo>
                    <a:pt x="392" y="385"/>
                  </a:lnTo>
                  <a:lnTo>
                    <a:pt x="392" y="379"/>
                  </a:lnTo>
                  <a:lnTo>
                    <a:pt x="393" y="378"/>
                  </a:lnTo>
                  <a:lnTo>
                    <a:pt x="395" y="379"/>
                  </a:lnTo>
                  <a:lnTo>
                    <a:pt x="397" y="378"/>
                  </a:lnTo>
                  <a:lnTo>
                    <a:pt x="399" y="379"/>
                  </a:lnTo>
                  <a:lnTo>
                    <a:pt x="402" y="381"/>
                  </a:lnTo>
                  <a:lnTo>
                    <a:pt x="404" y="383"/>
                  </a:lnTo>
                  <a:lnTo>
                    <a:pt x="409" y="382"/>
                  </a:lnTo>
                  <a:lnTo>
                    <a:pt x="414" y="386"/>
                  </a:lnTo>
                  <a:lnTo>
                    <a:pt x="415" y="395"/>
                  </a:lnTo>
                  <a:lnTo>
                    <a:pt x="416" y="426"/>
                  </a:lnTo>
                  <a:lnTo>
                    <a:pt x="413" y="427"/>
                  </a:lnTo>
                  <a:lnTo>
                    <a:pt x="410" y="430"/>
                  </a:lnTo>
                  <a:lnTo>
                    <a:pt x="408" y="436"/>
                  </a:lnTo>
                  <a:lnTo>
                    <a:pt x="404" y="445"/>
                  </a:lnTo>
                  <a:lnTo>
                    <a:pt x="399" y="448"/>
                  </a:lnTo>
                  <a:lnTo>
                    <a:pt x="389" y="440"/>
                  </a:lnTo>
                  <a:lnTo>
                    <a:pt x="383" y="439"/>
                  </a:lnTo>
                  <a:lnTo>
                    <a:pt x="382" y="442"/>
                  </a:lnTo>
                  <a:lnTo>
                    <a:pt x="379" y="446"/>
                  </a:lnTo>
                  <a:lnTo>
                    <a:pt x="351" y="468"/>
                  </a:lnTo>
                  <a:lnTo>
                    <a:pt x="346" y="473"/>
                  </a:lnTo>
                  <a:lnTo>
                    <a:pt x="335" y="480"/>
                  </a:lnTo>
                  <a:lnTo>
                    <a:pt x="337" y="485"/>
                  </a:lnTo>
                  <a:lnTo>
                    <a:pt x="343" y="494"/>
                  </a:lnTo>
                  <a:lnTo>
                    <a:pt x="344" y="496"/>
                  </a:lnTo>
                  <a:lnTo>
                    <a:pt x="349" y="502"/>
                  </a:lnTo>
                  <a:lnTo>
                    <a:pt x="351" y="510"/>
                  </a:lnTo>
                  <a:lnTo>
                    <a:pt x="366" y="514"/>
                  </a:lnTo>
                  <a:lnTo>
                    <a:pt x="369" y="521"/>
                  </a:lnTo>
                  <a:lnTo>
                    <a:pt x="372" y="532"/>
                  </a:lnTo>
                  <a:lnTo>
                    <a:pt x="370" y="538"/>
                  </a:lnTo>
                  <a:lnTo>
                    <a:pt x="380" y="542"/>
                  </a:lnTo>
                  <a:lnTo>
                    <a:pt x="373" y="561"/>
                  </a:lnTo>
                  <a:lnTo>
                    <a:pt x="380" y="568"/>
                  </a:lnTo>
                  <a:lnTo>
                    <a:pt x="388" y="579"/>
                  </a:lnTo>
                  <a:lnTo>
                    <a:pt x="392" y="583"/>
                  </a:lnTo>
                  <a:lnTo>
                    <a:pt x="393" y="583"/>
                  </a:lnTo>
                  <a:lnTo>
                    <a:pt x="404" y="593"/>
                  </a:lnTo>
                  <a:lnTo>
                    <a:pt x="406" y="592"/>
                  </a:lnTo>
                  <a:lnTo>
                    <a:pt x="412" y="594"/>
                  </a:lnTo>
                  <a:lnTo>
                    <a:pt x="416" y="600"/>
                  </a:lnTo>
                  <a:lnTo>
                    <a:pt x="413" y="603"/>
                  </a:lnTo>
                  <a:lnTo>
                    <a:pt x="412" y="602"/>
                  </a:lnTo>
                  <a:lnTo>
                    <a:pt x="408" y="602"/>
                  </a:lnTo>
                  <a:lnTo>
                    <a:pt x="406" y="606"/>
                  </a:lnTo>
                  <a:lnTo>
                    <a:pt x="410" y="608"/>
                  </a:lnTo>
                  <a:lnTo>
                    <a:pt x="412" y="608"/>
                  </a:lnTo>
                  <a:lnTo>
                    <a:pt x="429" y="615"/>
                  </a:lnTo>
                  <a:lnTo>
                    <a:pt x="427" y="621"/>
                  </a:lnTo>
                  <a:lnTo>
                    <a:pt x="448" y="624"/>
                  </a:lnTo>
                  <a:lnTo>
                    <a:pt x="452" y="624"/>
                  </a:lnTo>
                  <a:lnTo>
                    <a:pt x="455" y="625"/>
                  </a:lnTo>
                  <a:lnTo>
                    <a:pt x="459" y="628"/>
                  </a:lnTo>
                  <a:lnTo>
                    <a:pt x="459" y="633"/>
                  </a:lnTo>
                  <a:lnTo>
                    <a:pt x="458" y="633"/>
                  </a:lnTo>
                  <a:lnTo>
                    <a:pt x="455" y="638"/>
                  </a:lnTo>
                  <a:lnTo>
                    <a:pt x="442" y="641"/>
                  </a:lnTo>
                  <a:lnTo>
                    <a:pt x="438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24" y="640"/>
                  </a:lnTo>
                  <a:lnTo>
                    <a:pt x="419" y="640"/>
                  </a:lnTo>
                  <a:lnTo>
                    <a:pt x="416" y="639"/>
                  </a:lnTo>
                  <a:lnTo>
                    <a:pt x="413" y="637"/>
                  </a:lnTo>
                  <a:lnTo>
                    <a:pt x="407" y="635"/>
                  </a:lnTo>
                  <a:lnTo>
                    <a:pt x="384" y="651"/>
                  </a:lnTo>
                  <a:lnTo>
                    <a:pt x="382" y="660"/>
                  </a:lnTo>
                  <a:lnTo>
                    <a:pt x="382" y="673"/>
                  </a:lnTo>
                  <a:lnTo>
                    <a:pt x="391" y="676"/>
                  </a:lnTo>
                  <a:lnTo>
                    <a:pt x="390" y="686"/>
                  </a:lnTo>
                  <a:lnTo>
                    <a:pt x="384" y="692"/>
                  </a:lnTo>
                  <a:lnTo>
                    <a:pt x="384" y="696"/>
                  </a:lnTo>
                  <a:lnTo>
                    <a:pt x="382" y="703"/>
                  </a:lnTo>
                  <a:lnTo>
                    <a:pt x="382" y="709"/>
                  </a:lnTo>
                  <a:lnTo>
                    <a:pt x="381" y="714"/>
                  </a:lnTo>
                  <a:lnTo>
                    <a:pt x="381" y="718"/>
                  </a:lnTo>
                  <a:lnTo>
                    <a:pt x="380" y="720"/>
                  </a:lnTo>
                  <a:lnTo>
                    <a:pt x="379" y="722"/>
                  </a:lnTo>
                  <a:lnTo>
                    <a:pt x="378" y="725"/>
                  </a:lnTo>
                  <a:lnTo>
                    <a:pt x="369" y="728"/>
                  </a:lnTo>
                  <a:lnTo>
                    <a:pt x="365" y="733"/>
                  </a:lnTo>
                  <a:lnTo>
                    <a:pt x="352" y="726"/>
                  </a:lnTo>
                  <a:lnTo>
                    <a:pt x="347" y="721"/>
                  </a:lnTo>
                  <a:lnTo>
                    <a:pt x="341" y="714"/>
                  </a:lnTo>
                  <a:lnTo>
                    <a:pt x="334" y="702"/>
                  </a:lnTo>
                  <a:lnTo>
                    <a:pt x="331" y="696"/>
                  </a:lnTo>
                  <a:lnTo>
                    <a:pt x="329" y="692"/>
                  </a:lnTo>
                  <a:lnTo>
                    <a:pt x="325" y="694"/>
                  </a:lnTo>
                  <a:lnTo>
                    <a:pt x="321" y="695"/>
                  </a:lnTo>
                  <a:lnTo>
                    <a:pt x="314" y="694"/>
                  </a:lnTo>
                  <a:lnTo>
                    <a:pt x="308" y="696"/>
                  </a:lnTo>
                  <a:lnTo>
                    <a:pt x="304" y="699"/>
                  </a:lnTo>
                  <a:lnTo>
                    <a:pt x="301" y="699"/>
                  </a:lnTo>
                  <a:lnTo>
                    <a:pt x="296" y="699"/>
                  </a:lnTo>
                  <a:lnTo>
                    <a:pt x="292" y="697"/>
                  </a:lnTo>
                  <a:lnTo>
                    <a:pt x="291" y="694"/>
                  </a:lnTo>
                  <a:lnTo>
                    <a:pt x="292" y="693"/>
                  </a:lnTo>
                  <a:lnTo>
                    <a:pt x="292" y="687"/>
                  </a:lnTo>
                  <a:lnTo>
                    <a:pt x="289" y="683"/>
                  </a:lnTo>
                  <a:lnTo>
                    <a:pt x="289" y="680"/>
                  </a:lnTo>
                  <a:lnTo>
                    <a:pt x="286" y="679"/>
                  </a:lnTo>
                  <a:lnTo>
                    <a:pt x="283" y="681"/>
                  </a:lnTo>
                  <a:lnTo>
                    <a:pt x="280" y="683"/>
                  </a:lnTo>
                  <a:lnTo>
                    <a:pt x="276" y="680"/>
                  </a:lnTo>
                  <a:lnTo>
                    <a:pt x="274" y="671"/>
                  </a:lnTo>
                  <a:lnTo>
                    <a:pt x="274" y="670"/>
                  </a:lnTo>
                  <a:lnTo>
                    <a:pt x="269" y="668"/>
                  </a:lnTo>
                  <a:lnTo>
                    <a:pt x="266" y="668"/>
                  </a:lnTo>
                  <a:lnTo>
                    <a:pt x="260" y="668"/>
                  </a:lnTo>
                  <a:lnTo>
                    <a:pt x="253" y="662"/>
                  </a:lnTo>
                  <a:lnTo>
                    <a:pt x="249" y="660"/>
                  </a:lnTo>
                  <a:lnTo>
                    <a:pt x="242" y="661"/>
                  </a:lnTo>
                  <a:lnTo>
                    <a:pt x="238" y="658"/>
                  </a:lnTo>
                  <a:lnTo>
                    <a:pt x="230" y="656"/>
                  </a:lnTo>
                  <a:lnTo>
                    <a:pt x="205" y="647"/>
                  </a:lnTo>
                  <a:lnTo>
                    <a:pt x="204" y="647"/>
                  </a:lnTo>
                  <a:lnTo>
                    <a:pt x="181" y="652"/>
                  </a:lnTo>
                  <a:lnTo>
                    <a:pt x="169" y="652"/>
                  </a:lnTo>
                  <a:lnTo>
                    <a:pt x="165" y="653"/>
                  </a:lnTo>
                  <a:lnTo>
                    <a:pt x="161" y="655"/>
                  </a:lnTo>
                  <a:lnTo>
                    <a:pt x="157" y="658"/>
                  </a:lnTo>
                  <a:lnTo>
                    <a:pt x="152" y="671"/>
                  </a:lnTo>
                  <a:lnTo>
                    <a:pt x="152" y="676"/>
                  </a:lnTo>
                  <a:lnTo>
                    <a:pt x="150" y="680"/>
                  </a:lnTo>
                  <a:lnTo>
                    <a:pt x="145" y="693"/>
                  </a:lnTo>
                  <a:lnTo>
                    <a:pt x="143" y="696"/>
                  </a:lnTo>
                  <a:lnTo>
                    <a:pt x="142" y="699"/>
                  </a:lnTo>
                  <a:lnTo>
                    <a:pt x="140" y="703"/>
                  </a:lnTo>
                  <a:lnTo>
                    <a:pt x="134" y="698"/>
                  </a:lnTo>
                  <a:lnTo>
                    <a:pt x="129" y="695"/>
                  </a:lnTo>
                  <a:lnTo>
                    <a:pt x="125" y="694"/>
                  </a:lnTo>
                  <a:lnTo>
                    <a:pt x="120" y="691"/>
                  </a:lnTo>
                  <a:lnTo>
                    <a:pt x="110" y="693"/>
                  </a:lnTo>
                  <a:lnTo>
                    <a:pt x="104" y="693"/>
                  </a:lnTo>
                  <a:lnTo>
                    <a:pt x="99" y="693"/>
                  </a:lnTo>
                  <a:lnTo>
                    <a:pt x="97" y="693"/>
                  </a:lnTo>
                  <a:lnTo>
                    <a:pt x="95" y="693"/>
                  </a:lnTo>
                  <a:lnTo>
                    <a:pt x="86" y="684"/>
                  </a:lnTo>
                  <a:lnTo>
                    <a:pt x="84" y="680"/>
                  </a:lnTo>
                  <a:lnTo>
                    <a:pt x="78" y="666"/>
                  </a:lnTo>
                  <a:lnTo>
                    <a:pt x="77" y="664"/>
                  </a:lnTo>
                  <a:lnTo>
                    <a:pt x="74" y="660"/>
                  </a:lnTo>
                  <a:lnTo>
                    <a:pt x="72" y="656"/>
                  </a:lnTo>
                  <a:lnTo>
                    <a:pt x="68" y="653"/>
                  </a:lnTo>
                  <a:lnTo>
                    <a:pt x="60" y="642"/>
                  </a:lnTo>
                  <a:lnTo>
                    <a:pt x="56" y="638"/>
                  </a:lnTo>
                  <a:lnTo>
                    <a:pt x="54" y="636"/>
                  </a:lnTo>
                  <a:lnTo>
                    <a:pt x="52" y="633"/>
                  </a:lnTo>
                  <a:lnTo>
                    <a:pt x="51" y="629"/>
                  </a:lnTo>
                  <a:lnTo>
                    <a:pt x="52" y="625"/>
                  </a:lnTo>
                  <a:lnTo>
                    <a:pt x="52" y="622"/>
                  </a:lnTo>
                  <a:lnTo>
                    <a:pt x="54" y="619"/>
                  </a:lnTo>
                  <a:lnTo>
                    <a:pt x="59" y="618"/>
                  </a:lnTo>
                  <a:lnTo>
                    <a:pt x="61" y="617"/>
                  </a:lnTo>
                  <a:lnTo>
                    <a:pt x="63" y="618"/>
                  </a:lnTo>
                  <a:lnTo>
                    <a:pt x="68" y="619"/>
                  </a:lnTo>
                  <a:lnTo>
                    <a:pt x="68" y="617"/>
                  </a:lnTo>
                  <a:lnTo>
                    <a:pt x="68" y="613"/>
                  </a:lnTo>
                  <a:lnTo>
                    <a:pt x="62" y="603"/>
                  </a:lnTo>
                  <a:lnTo>
                    <a:pt x="56" y="597"/>
                  </a:lnTo>
                  <a:lnTo>
                    <a:pt x="54" y="593"/>
                  </a:lnTo>
                  <a:lnTo>
                    <a:pt x="56" y="589"/>
                  </a:lnTo>
                  <a:lnTo>
                    <a:pt x="60" y="585"/>
                  </a:lnTo>
                  <a:lnTo>
                    <a:pt x="62" y="582"/>
                  </a:lnTo>
                  <a:lnTo>
                    <a:pt x="62" y="579"/>
                  </a:lnTo>
                  <a:lnTo>
                    <a:pt x="63" y="576"/>
                  </a:lnTo>
                  <a:lnTo>
                    <a:pt x="70" y="564"/>
                  </a:lnTo>
                  <a:lnTo>
                    <a:pt x="72" y="564"/>
                  </a:lnTo>
                  <a:lnTo>
                    <a:pt x="73" y="563"/>
                  </a:lnTo>
                  <a:lnTo>
                    <a:pt x="74" y="559"/>
                  </a:lnTo>
                  <a:lnTo>
                    <a:pt x="73" y="548"/>
                  </a:lnTo>
                  <a:lnTo>
                    <a:pt x="70" y="540"/>
                  </a:lnTo>
                  <a:lnTo>
                    <a:pt x="70" y="519"/>
                  </a:lnTo>
                  <a:lnTo>
                    <a:pt x="73" y="511"/>
                  </a:lnTo>
                  <a:lnTo>
                    <a:pt x="75" y="506"/>
                  </a:lnTo>
                  <a:lnTo>
                    <a:pt x="79" y="501"/>
                  </a:lnTo>
                  <a:lnTo>
                    <a:pt x="79" y="495"/>
                  </a:lnTo>
                  <a:lnTo>
                    <a:pt x="80" y="491"/>
                  </a:lnTo>
                  <a:lnTo>
                    <a:pt x="75" y="479"/>
                  </a:lnTo>
                  <a:lnTo>
                    <a:pt x="63" y="464"/>
                  </a:lnTo>
                  <a:lnTo>
                    <a:pt x="48" y="447"/>
                  </a:lnTo>
                  <a:lnTo>
                    <a:pt x="31" y="430"/>
                  </a:lnTo>
                  <a:lnTo>
                    <a:pt x="29" y="417"/>
                  </a:lnTo>
                  <a:lnTo>
                    <a:pt x="0" y="276"/>
                  </a:lnTo>
                  <a:lnTo>
                    <a:pt x="61" y="183"/>
                  </a:lnTo>
                  <a:lnTo>
                    <a:pt x="68" y="170"/>
                  </a:lnTo>
                  <a:lnTo>
                    <a:pt x="79" y="156"/>
                  </a:lnTo>
                  <a:lnTo>
                    <a:pt x="85" y="146"/>
                  </a:lnTo>
                  <a:lnTo>
                    <a:pt x="95" y="127"/>
                  </a:lnTo>
                  <a:lnTo>
                    <a:pt x="96" y="126"/>
                  </a:lnTo>
                  <a:lnTo>
                    <a:pt x="104" y="112"/>
                  </a:lnTo>
                  <a:lnTo>
                    <a:pt x="114" y="101"/>
                  </a:lnTo>
                  <a:lnTo>
                    <a:pt x="123" y="88"/>
                  </a:lnTo>
                  <a:lnTo>
                    <a:pt x="130" y="86"/>
                  </a:lnTo>
                  <a:lnTo>
                    <a:pt x="138" y="71"/>
                  </a:lnTo>
                  <a:lnTo>
                    <a:pt x="146" y="60"/>
                  </a:lnTo>
                  <a:lnTo>
                    <a:pt x="146" y="40"/>
                  </a:lnTo>
                  <a:lnTo>
                    <a:pt x="172" y="11"/>
                  </a:lnTo>
                  <a:lnTo>
                    <a:pt x="193" y="0"/>
                  </a:lnTo>
                  <a:lnTo>
                    <a:pt x="213" y="8"/>
                  </a:lnTo>
                  <a:lnTo>
                    <a:pt x="244" y="7"/>
                  </a:lnTo>
                  <a:lnTo>
                    <a:pt x="260" y="4"/>
                  </a:lnTo>
                  <a:lnTo>
                    <a:pt x="277" y="11"/>
                  </a:lnTo>
                  <a:lnTo>
                    <a:pt x="299" y="7"/>
                  </a:lnTo>
                  <a:lnTo>
                    <a:pt x="306" y="11"/>
                  </a:lnTo>
                  <a:lnTo>
                    <a:pt x="318" y="11"/>
                  </a:lnTo>
                  <a:lnTo>
                    <a:pt x="328" y="23"/>
                  </a:lnTo>
                  <a:lnTo>
                    <a:pt x="325" y="36"/>
                  </a:lnTo>
                  <a:lnTo>
                    <a:pt x="337" y="51"/>
                  </a:lnTo>
                  <a:lnTo>
                    <a:pt x="346" y="50"/>
                  </a:lnTo>
                  <a:lnTo>
                    <a:pt x="346" y="54"/>
                  </a:lnTo>
                  <a:lnTo>
                    <a:pt x="355" y="59"/>
                  </a:lnTo>
                  <a:lnTo>
                    <a:pt x="369" y="61"/>
                  </a:lnTo>
                  <a:lnTo>
                    <a:pt x="399" y="100"/>
                  </a:lnTo>
                  <a:lnTo>
                    <a:pt x="409" y="109"/>
                  </a:lnTo>
                  <a:lnTo>
                    <a:pt x="412" y="127"/>
                  </a:lnTo>
                  <a:lnTo>
                    <a:pt x="422" y="139"/>
                  </a:lnTo>
                  <a:lnTo>
                    <a:pt x="422" y="150"/>
                  </a:lnTo>
                  <a:lnTo>
                    <a:pt x="427" y="168"/>
                  </a:lnTo>
                  <a:lnTo>
                    <a:pt x="428" y="169"/>
                  </a:lnTo>
                  <a:lnTo>
                    <a:pt x="439" y="179"/>
                  </a:lnTo>
                  <a:lnTo>
                    <a:pt x="442" y="180"/>
                  </a:lnTo>
                  <a:lnTo>
                    <a:pt x="447" y="188"/>
                  </a:lnTo>
                  <a:lnTo>
                    <a:pt x="452" y="210"/>
                  </a:lnTo>
                  <a:lnTo>
                    <a:pt x="462" y="226"/>
                  </a:lnTo>
                  <a:lnTo>
                    <a:pt x="483" y="241"/>
                  </a:lnTo>
                  <a:lnTo>
                    <a:pt x="493" y="253"/>
                  </a:lnTo>
                  <a:lnTo>
                    <a:pt x="501" y="285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10" name="Freeform 413" descr="Papel carta">
              <a:extLst>
                <a:ext uri="{FF2B5EF4-FFF2-40B4-BE49-F238E27FC236}">
                  <a16:creationId xmlns:a16="http://schemas.microsoft.com/office/drawing/2014/main" id="{1AEA8258-FB54-4975-B844-4F7E30AA6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454" y="3028196"/>
              <a:ext cx="704266" cy="1268079"/>
            </a:xfrm>
            <a:custGeom>
              <a:avLst/>
              <a:gdLst>
                <a:gd name="T0" fmla="*/ 143 w 351"/>
                <a:gd name="T1" fmla="*/ 19 h 632"/>
                <a:gd name="T2" fmla="*/ 103 w 351"/>
                <a:gd name="T3" fmla="*/ 32 h 632"/>
                <a:gd name="T4" fmla="*/ 77 w 351"/>
                <a:gd name="T5" fmla="*/ 60 h 632"/>
                <a:gd name="T6" fmla="*/ 54 w 351"/>
                <a:gd name="T7" fmla="*/ 73 h 632"/>
                <a:gd name="T8" fmla="*/ 44 w 351"/>
                <a:gd name="T9" fmla="*/ 104 h 632"/>
                <a:gd name="T10" fmla="*/ 57 w 351"/>
                <a:gd name="T11" fmla="*/ 94 h 632"/>
                <a:gd name="T12" fmla="*/ 67 w 351"/>
                <a:gd name="T13" fmla="*/ 96 h 632"/>
                <a:gd name="T14" fmla="*/ 81 w 351"/>
                <a:gd name="T15" fmla="*/ 141 h 632"/>
                <a:gd name="T16" fmla="*/ 64 w 351"/>
                <a:gd name="T17" fmla="*/ 163 h 632"/>
                <a:gd name="T18" fmla="*/ 16 w 351"/>
                <a:gd name="T19" fmla="*/ 183 h 632"/>
                <a:gd name="T20" fmla="*/ 9 w 351"/>
                <a:gd name="T21" fmla="*/ 211 h 632"/>
                <a:gd name="T22" fmla="*/ 37 w 351"/>
                <a:gd name="T23" fmla="*/ 247 h 632"/>
                <a:gd name="T24" fmla="*/ 53 w 351"/>
                <a:gd name="T25" fmla="*/ 294 h 632"/>
                <a:gd name="T26" fmla="*/ 77 w 351"/>
                <a:gd name="T27" fmla="*/ 309 h 632"/>
                <a:gd name="T28" fmla="*/ 71 w 351"/>
                <a:gd name="T29" fmla="*/ 321 h 632"/>
                <a:gd name="T30" fmla="*/ 113 w 351"/>
                <a:gd name="T31" fmla="*/ 339 h 632"/>
                <a:gd name="T32" fmla="*/ 123 w 351"/>
                <a:gd name="T33" fmla="*/ 348 h 632"/>
                <a:gd name="T34" fmla="*/ 101 w 351"/>
                <a:gd name="T35" fmla="*/ 357 h 632"/>
                <a:gd name="T36" fmla="*/ 72 w 351"/>
                <a:gd name="T37" fmla="*/ 350 h 632"/>
                <a:gd name="T38" fmla="*/ 55 w 351"/>
                <a:gd name="T39" fmla="*/ 401 h 632"/>
                <a:gd name="T40" fmla="*/ 46 w 351"/>
                <a:gd name="T41" fmla="*/ 429 h 632"/>
                <a:gd name="T42" fmla="*/ 45 w 351"/>
                <a:gd name="T43" fmla="*/ 442 h 632"/>
                <a:gd name="T44" fmla="*/ 75 w 351"/>
                <a:gd name="T45" fmla="*/ 501 h 632"/>
                <a:gd name="T46" fmla="*/ 96 w 351"/>
                <a:gd name="T47" fmla="*/ 573 h 632"/>
                <a:gd name="T48" fmla="*/ 92 w 351"/>
                <a:gd name="T49" fmla="*/ 620 h 632"/>
                <a:gd name="T50" fmla="*/ 145 w 351"/>
                <a:gd name="T51" fmla="*/ 619 h 632"/>
                <a:gd name="T52" fmla="*/ 140 w 351"/>
                <a:gd name="T53" fmla="*/ 609 h 632"/>
                <a:gd name="T54" fmla="*/ 161 w 351"/>
                <a:gd name="T55" fmla="*/ 595 h 632"/>
                <a:gd name="T56" fmla="*/ 187 w 351"/>
                <a:gd name="T57" fmla="*/ 550 h 632"/>
                <a:gd name="T58" fmla="*/ 222 w 351"/>
                <a:gd name="T59" fmla="*/ 529 h 632"/>
                <a:gd name="T60" fmla="*/ 203 w 351"/>
                <a:gd name="T61" fmla="*/ 509 h 632"/>
                <a:gd name="T62" fmla="*/ 208 w 351"/>
                <a:gd name="T63" fmla="*/ 466 h 632"/>
                <a:gd name="T64" fmla="*/ 190 w 351"/>
                <a:gd name="T65" fmla="*/ 448 h 632"/>
                <a:gd name="T66" fmla="*/ 205 w 351"/>
                <a:gd name="T67" fmla="*/ 433 h 632"/>
                <a:gd name="T68" fmla="*/ 219 w 351"/>
                <a:gd name="T69" fmla="*/ 424 h 632"/>
                <a:gd name="T70" fmla="*/ 246 w 351"/>
                <a:gd name="T71" fmla="*/ 409 h 632"/>
                <a:gd name="T72" fmla="*/ 255 w 351"/>
                <a:gd name="T73" fmla="*/ 399 h 632"/>
                <a:gd name="T74" fmla="*/ 263 w 351"/>
                <a:gd name="T75" fmla="*/ 378 h 632"/>
                <a:gd name="T76" fmla="*/ 278 w 351"/>
                <a:gd name="T77" fmla="*/ 375 h 632"/>
                <a:gd name="T78" fmla="*/ 349 w 351"/>
                <a:gd name="T79" fmla="*/ 319 h 632"/>
                <a:gd name="T80" fmla="*/ 329 w 351"/>
                <a:gd name="T81" fmla="*/ 289 h 632"/>
                <a:gd name="T82" fmla="*/ 323 w 351"/>
                <a:gd name="T83" fmla="*/ 237 h 632"/>
                <a:gd name="T84" fmla="*/ 288 w 351"/>
                <a:gd name="T85" fmla="*/ 244 h 632"/>
                <a:gd name="T86" fmla="*/ 254 w 351"/>
                <a:gd name="T87" fmla="*/ 216 h 632"/>
                <a:gd name="T88" fmla="*/ 236 w 351"/>
                <a:gd name="T89" fmla="*/ 199 h 632"/>
                <a:gd name="T90" fmla="*/ 228 w 351"/>
                <a:gd name="T91" fmla="*/ 175 h 632"/>
                <a:gd name="T92" fmla="*/ 222 w 351"/>
                <a:gd name="T93" fmla="*/ 163 h 632"/>
                <a:gd name="T94" fmla="*/ 218 w 351"/>
                <a:gd name="T95" fmla="*/ 155 h 632"/>
                <a:gd name="T96" fmla="*/ 195 w 351"/>
                <a:gd name="T97" fmla="*/ 136 h 632"/>
                <a:gd name="T98" fmla="*/ 198 w 351"/>
                <a:gd name="T99" fmla="*/ 123 h 632"/>
                <a:gd name="T100" fmla="*/ 184 w 351"/>
                <a:gd name="T101" fmla="*/ 113 h 632"/>
                <a:gd name="T102" fmla="*/ 191 w 351"/>
                <a:gd name="T103" fmla="*/ 94 h 632"/>
                <a:gd name="T104" fmla="*/ 179 w 351"/>
                <a:gd name="T105" fmla="*/ 61 h 632"/>
                <a:gd name="T106" fmla="*/ 181 w 351"/>
                <a:gd name="T107" fmla="*/ 1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1" h="632">
                  <a:moveTo>
                    <a:pt x="166" y="0"/>
                  </a:moveTo>
                  <a:lnTo>
                    <a:pt x="150" y="19"/>
                  </a:lnTo>
                  <a:lnTo>
                    <a:pt x="149" y="23"/>
                  </a:lnTo>
                  <a:lnTo>
                    <a:pt x="147" y="20"/>
                  </a:lnTo>
                  <a:lnTo>
                    <a:pt x="143" y="19"/>
                  </a:lnTo>
                  <a:lnTo>
                    <a:pt x="126" y="4"/>
                  </a:lnTo>
                  <a:lnTo>
                    <a:pt x="121" y="6"/>
                  </a:lnTo>
                  <a:lnTo>
                    <a:pt x="108" y="12"/>
                  </a:lnTo>
                  <a:lnTo>
                    <a:pt x="105" y="22"/>
                  </a:lnTo>
                  <a:lnTo>
                    <a:pt x="103" y="32"/>
                  </a:lnTo>
                  <a:lnTo>
                    <a:pt x="101" y="38"/>
                  </a:lnTo>
                  <a:lnTo>
                    <a:pt x="101" y="45"/>
                  </a:lnTo>
                  <a:lnTo>
                    <a:pt x="99" y="54"/>
                  </a:lnTo>
                  <a:lnTo>
                    <a:pt x="87" y="58"/>
                  </a:lnTo>
                  <a:lnTo>
                    <a:pt x="77" y="60"/>
                  </a:lnTo>
                  <a:lnTo>
                    <a:pt x="61" y="61"/>
                  </a:lnTo>
                  <a:lnTo>
                    <a:pt x="58" y="64"/>
                  </a:lnTo>
                  <a:lnTo>
                    <a:pt x="57" y="69"/>
                  </a:lnTo>
                  <a:lnTo>
                    <a:pt x="55" y="71"/>
                  </a:lnTo>
                  <a:lnTo>
                    <a:pt x="54" y="73"/>
                  </a:lnTo>
                  <a:lnTo>
                    <a:pt x="47" y="78"/>
                  </a:lnTo>
                  <a:lnTo>
                    <a:pt x="43" y="79"/>
                  </a:lnTo>
                  <a:lnTo>
                    <a:pt x="42" y="85"/>
                  </a:lnTo>
                  <a:lnTo>
                    <a:pt x="42" y="98"/>
                  </a:lnTo>
                  <a:lnTo>
                    <a:pt x="44" y="104"/>
                  </a:lnTo>
                  <a:lnTo>
                    <a:pt x="49" y="101"/>
                  </a:lnTo>
                  <a:lnTo>
                    <a:pt x="54" y="104"/>
                  </a:lnTo>
                  <a:lnTo>
                    <a:pt x="58" y="101"/>
                  </a:lnTo>
                  <a:lnTo>
                    <a:pt x="57" y="100"/>
                  </a:lnTo>
                  <a:lnTo>
                    <a:pt x="57" y="94"/>
                  </a:lnTo>
                  <a:lnTo>
                    <a:pt x="58" y="93"/>
                  </a:lnTo>
                  <a:lnTo>
                    <a:pt x="60" y="94"/>
                  </a:lnTo>
                  <a:lnTo>
                    <a:pt x="62" y="93"/>
                  </a:lnTo>
                  <a:lnTo>
                    <a:pt x="64" y="94"/>
                  </a:lnTo>
                  <a:lnTo>
                    <a:pt x="67" y="96"/>
                  </a:lnTo>
                  <a:lnTo>
                    <a:pt x="69" y="98"/>
                  </a:lnTo>
                  <a:lnTo>
                    <a:pt x="74" y="97"/>
                  </a:lnTo>
                  <a:lnTo>
                    <a:pt x="79" y="101"/>
                  </a:lnTo>
                  <a:lnTo>
                    <a:pt x="80" y="110"/>
                  </a:lnTo>
                  <a:lnTo>
                    <a:pt x="81" y="141"/>
                  </a:lnTo>
                  <a:lnTo>
                    <a:pt x="78" y="142"/>
                  </a:lnTo>
                  <a:lnTo>
                    <a:pt x="75" y="145"/>
                  </a:lnTo>
                  <a:lnTo>
                    <a:pt x="73" y="151"/>
                  </a:lnTo>
                  <a:lnTo>
                    <a:pt x="69" y="160"/>
                  </a:lnTo>
                  <a:lnTo>
                    <a:pt x="64" y="163"/>
                  </a:lnTo>
                  <a:lnTo>
                    <a:pt x="54" y="155"/>
                  </a:lnTo>
                  <a:lnTo>
                    <a:pt x="48" y="154"/>
                  </a:lnTo>
                  <a:lnTo>
                    <a:pt x="47" y="157"/>
                  </a:lnTo>
                  <a:lnTo>
                    <a:pt x="44" y="161"/>
                  </a:lnTo>
                  <a:lnTo>
                    <a:pt x="16" y="183"/>
                  </a:lnTo>
                  <a:lnTo>
                    <a:pt x="11" y="188"/>
                  </a:lnTo>
                  <a:lnTo>
                    <a:pt x="0" y="195"/>
                  </a:lnTo>
                  <a:lnTo>
                    <a:pt x="2" y="200"/>
                  </a:lnTo>
                  <a:lnTo>
                    <a:pt x="8" y="209"/>
                  </a:lnTo>
                  <a:lnTo>
                    <a:pt x="9" y="211"/>
                  </a:lnTo>
                  <a:lnTo>
                    <a:pt x="14" y="217"/>
                  </a:lnTo>
                  <a:lnTo>
                    <a:pt x="16" y="225"/>
                  </a:lnTo>
                  <a:lnTo>
                    <a:pt x="31" y="229"/>
                  </a:lnTo>
                  <a:lnTo>
                    <a:pt x="34" y="236"/>
                  </a:lnTo>
                  <a:lnTo>
                    <a:pt x="37" y="247"/>
                  </a:lnTo>
                  <a:lnTo>
                    <a:pt x="35" y="253"/>
                  </a:lnTo>
                  <a:lnTo>
                    <a:pt x="45" y="257"/>
                  </a:lnTo>
                  <a:lnTo>
                    <a:pt x="38" y="276"/>
                  </a:lnTo>
                  <a:lnTo>
                    <a:pt x="45" y="283"/>
                  </a:lnTo>
                  <a:lnTo>
                    <a:pt x="53" y="294"/>
                  </a:lnTo>
                  <a:lnTo>
                    <a:pt x="57" y="298"/>
                  </a:lnTo>
                  <a:lnTo>
                    <a:pt x="58" y="298"/>
                  </a:lnTo>
                  <a:lnTo>
                    <a:pt x="69" y="308"/>
                  </a:lnTo>
                  <a:lnTo>
                    <a:pt x="71" y="307"/>
                  </a:lnTo>
                  <a:lnTo>
                    <a:pt x="77" y="309"/>
                  </a:lnTo>
                  <a:lnTo>
                    <a:pt x="81" y="315"/>
                  </a:lnTo>
                  <a:lnTo>
                    <a:pt x="78" y="318"/>
                  </a:lnTo>
                  <a:lnTo>
                    <a:pt x="77" y="317"/>
                  </a:lnTo>
                  <a:lnTo>
                    <a:pt x="73" y="317"/>
                  </a:lnTo>
                  <a:lnTo>
                    <a:pt x="71" y="321"/>
                  </a:lnTo>
                  <a:lnTo>
                    <a:pt x="75" y="323"/>
                  </a:lnTo>
                  <a:lnTo>
                    <a:pt x="77" y="323"/>
                  </a:lnTo>
                  <a:lnTo>
                    <a:pt x="94" y="330"/>
                  </a:lnTo>
                  <a:lnTo>
                    <a:pt x="92" y="336"/>
                  </a:lnTo>
                  <a:lnTo>
                    <a:pt x="113" y="339"/>
                  </a:lnTo>
                  <a:lnTo>
                    <a:pt x="117" y="339"/>
                  </a:lnTo>
                  <a:lnTo>
                    <a:pt x="120" y="340"/>
                  </a:lnTo>
                  <a:lnTo>
                    <a:pt x="124" y="343"/>
                  </a:lnTo>
                  <a:lnTo>
                    <a:pt x="124" y="348"/>
                  </a:lnTo>
                  <a:lnTo>
                    <a:pt x="123" y="348"/>
                  </a:lnTo>
                  <a:lnTo>
                    <a:pt x="120" y="353"/>
                  </a:lnTo>
                  <a:lnTo>
                    <a:pt x="107" y="356"/>
                  </a:lnTo>
                  <a:lnTo>
                    <a:pt x="103" y="355"/>
                  </a:lnTo>
                  <a:lnTo>
                    <a:pt x="101" y="355"/>
                  </a:lnTo>
                  <a:lnTo>
                    <a:pt x="101" y="357"/>
                  </a:lnTo>
                  <a:lnTo>
                    <a:pt x="89" y="355"/>
                  </a:lnTo>
                  <a:lnTo>
                    <a:pt x="84" y="355"/>
                  </a:lnTo>
                  <a:lnTo>
                    <a:pt x="81" y="354"/>
                  </a:lnTo>
                  <a:lnTo>
                    <a:pt x="78" y="352"/>
                  </a:lnTo>
                  <a:lnTo>
                    <a:pt x="72" y="350"/>
                  </a:lnTo>
                  <a:lnTo>
                    <a:pt x="49" y="366"/>
                  </a:lnTo>
                  <a:lnTo>
                    <a:pt x="47" y="375"/>
                  </a:lnTo>
                  <a:lnTo>
                    <a:pt x="47" y="388"/>
                  </a:lnTo>
                  <a:lnTo>
                    <a:pt x="56" y="391"/>
                  </a:lnTo>
                  <a:lnTo>
                    <a:pt x="55" y="401"/>
                  </a:lnTo>
                  <a:lnTo>
                    <a:pt x="49" y="407"/>
                  </a:lnTo>
                  <a:lnTo>
                    <a:pt x="49" y="411"/>
                  </a:lnTo>
                  <a:lnTo>
                    <a:pt x="47" y="418"/>
                  </a:lnTo>
                  <a:lnTo>
                    <a:pt x="47" y="424"/>
                  </a:lnTo>
                  <a:lnTo>
                    <a:pt x="46" y="429"/>
                  </a:lnTo>
                  <a:lnTo>
                    <a:pt x="46" y="433"/>
                  </a:lnTo>
                  <a:lnTo>
                    <a:pt x="45" y="435"/>
                  </a:lnTo>
                  <a:lnTo>
                    <a:pt x="44" y="437"/>
                  </a:lnTo>
                  <a:lnTo>
                    <a:pt x="43" y="440"/>
                  </a:lnTo>
                  <a:lnTo>
                    <a:pt x="45" y="442"/>
                  </a:lnTo>
                  <a:lnTo>
                    <a:pt x="51" y="450"/>
                  </a:lnTo>
                  <a:lnTo>
                    <a:pt x="56" y="454"/>
                  </a:lnTo>
                  <a:lnTo>
                    <a:pt x="74" y="477"/>
                  </a:lnTo>
                  <a:lnTo>
                    <a:pt x="76" y="486"/>
                  </a:lnTo>
                  <a:lnTo>
                    <a:pt x="75" y="501"/>
                  </a:lnTo>
                  <a:lnTo>
                    <a:pt x="75" y="503"/>
                  </a:lnTo>
                  <a:lnTo>
                    <a:pt x="74" y="519"/>
                  </a:lnTo>
                  <a:lnTo>
                    <a:pt x="92" y="545"/>
                  </a:lnTo>
                  <a:lnTo>
                    <a:pt x="96" y="562"/>
                  </a:lnTo>
                  <a:lnTo>
                    <a:pt x="96" y="573"/>
                  </a:lnTo>
                  <a:lnTo>
                    <a:pt x="94" y="582"/>
                  </a:lnTo>
                  <a:lnTo>
                    <a:pt x="97" y="590"/>
                  </a:lnTo>
                  <a:lnTo>
                    <a:pt x="92" y="600"/>
                  </a:lnTo>
                  <a:lnTo>
                    <a:pt x="94" y="612"/>
                  </a:lnTo>
                  <a:lnTo>
                    <a:pt x="92" y="620"/>
                  </a:lnTo>
                  <a:lnTo>
                    <a:pt x="96" y="629"/>
                  </a:lnTo>
                  <a:lnTo>
                    <a:pt x="116" y="631"/>
                  </a:lnTo>
                  <a:lnTo>
                    <a:pt x="117" y="624"/>
                  </a:lnTo>
                  <a:lnTo>
                    <a:pt x="142" y="624"/>
                  </a:lnTo>
                  <a:lnTo>
                    <a:pt x="145" y="619"/>
                  </a:lnTo>
                  <a:lnTo>
                    <a:pt x="145" y="616"/>
                  </a:lnTo>
                  <a:lnTo>
                    <a:pt x="143" y="613"/>
                  </a:lnTo>
                  <a:lnTo>
                    <a:pt x="142" y="612"/>
                  </a:lnTo>
                  <a:lnTo>
                    <a:pt x="139" y="612"/>
                  </a:lnTo>
                  <a:lnTo>
                    <a:pt x="140" y="609"/>
                  </a:lnTo>
                  <a:lnTo>
                    <a:pt x="145" y="602"/>
                  </a:lnTo>
                  <a:lnTo>
                    <a:pt x="155" y="604"/>
                  </a:lnTo>
                  <a:lnTo>
                    <a:pt x="161" y="607"/>
                  </a:lnTo>
                  <a:lnTo>
                    <a:pt x="164" y="604"/>
                  </a:lnTo>
                  <a:lnTo>
                    <a:pt x="161" y="595"/>
                  </a:lnTo>
                  <a:lnTo>
                    <a:pt x="161" y="584"/>
                  </a:lnTo>
                  <a:lnTo>
                    <a:pt x="162" y="575"/>
                  </a:lnTo>
                  <a:lnTo>
                    <a:pt x="170" y="555"/>
                  </a:lnTo>
                  <a:lnTo>
                    <a:pt x="176" y="552"/>
                  </a:lnTo>
                  <a:lnTo>
                    <a:pt x="187" y="550"/>
                  </a:lnTo>
                  <a:lnTo>
                    <a:pt x="200" y="555"/>
                  </a:lnTo>
                  <a:lnTo>
                    <a:pt x="207" y="546"/>
                  </a:lnTo>
                  <a:lnTo>
                    <a:pt x="219" y="546"/>
                  </a:lnTo>
                  <a:lnTo>
                    <a:pt x="222" y="532"/>
                  </a:lnTo>
                  <a:lnTo>
                    <a:pt x="222" y="529"/>
                  </a:lnTo>
                  <a:lnTo>
                    <a:pt x="225" y="527"/>
                  </a:lnTo>
                  <a:lnTo>
                    <a:pt x="223" y="525"/>
                  </a:lnTo>
                  <a:lnTo>
                    <a:pt x="220" y="525"/>
                  </a:lnTo>
                  <a:lnTo>
                    <a:pt x="208" y="512"/>
                  </a:lnTo>
                  <a:lnTo>
                    <a:pt x="203" y="509"/>
                  </a:lnTo>
                  <a:lnTo>
                    <a:pt x="202" y="501"/>
                  </a:lnTo>
                  <a:lnTo>
                    <a:pt x="202" y="486"/>
                  </a:lnTo>
                  <a:lnTo>
                    <a:pt x="207" y="472"/>
                  </a:lnTo>
                  <a:lnTo>
                    <a:pt x="209" y="468"/>
                  </a:lnTo>
                  <a:lnTo>
                    <a:pt x="208" y="466"/>
                  </a:lnTo>
                  <a:lnTo>
                    <a:pt x="207" y="465"/>
                  </a:lnTo>
                  <a:lnTo>
                    <a:pt x="206" y="464"/>
                  </a:lnTo>
                  <a:lnTo>
                    <a:pt x="204" y="460"/>
                  </a:lnTo>
                  <a:lnTo>
                    <a:pt x="202" y="450"/>
                  </a:lnTo>
                  <a:lnTo>
                    <a:pt x="190" y="448"/>
                  </a:lnTo>
                  <a:lnTo>
                    <a:pt x="189" y="447"/>
                  </a:lnTo>
                  <a:lnTo>
                    <a:pt x="192" y="440"/>
                  </a:lnTo>
                  <a:lnTo>
                    <a:pt x="196" y="438"/>
                  </a:lnTo>
                  <a:lnTo>
                    <a:pt x="201" y="435"/>
                  </a:lnTo>
                  <a:lnTo>
                    <a:pt x="205" y="433"/>
                  </a:lnTo>
                  <a:lnTo>
                    <a:pt x="206" y="434"/>
                  </a:lnTo>
                  <a:lnTo>
                    <a:pt x="208" y="435"/>
                  </a:lnTo>
                  <a:lnTo>
                    <a:pt x="213" y="433"/>
                  </a:lnTo>
                  <a:lnTo>
                    <a:pt x="217" y="430"/>
                  </a:lnTo>
                  <a:lnTo>
                    <a:pt x="219" y="424"/>
                  </a:lnTo>
                  <a:lnTo>
                    <a:pt x="224" y="423"/>
                  </a:lnTo>
                  <a:lnTo>
                    <a:pt x="227" y="422"/>
                  </a:lnTo>
                  <a:lnTo>
                    <a:pt x="229" y="418"/>
                  </a:lnTo>
                  <a:lnTo>
                    <a:pt x="237" y="411"/>
                  </a:lnTo>
                  <a:lnTo>
                    <a:pt x="246" y="409"/>
                  </a:lnTo>
                  <a:lnTo>
                    <a:pt x="247" y="408"/>
                  </a:lnTo>
                  <a:lnTo>
                    <a:pt x="256" y="409"/>
                  </a:lnTo>
                  <a:lnTo>
                    <a:pt x="257" y="407"/>
                  </a:lnTo>
                  <a:lnTo>
                    <a:pt x="256" y="404"/>
                  </a:lnTo>
                  <a:lnTo>
                    <a:pt x="255" y="399"/>
                  </a:lnTo>
                  <a:lnTo>
                    <a:pt x="257" y="395"/>
                  </a:lnTo>
                  <a:lnTo>
                    <a:pt x="257" y="393"/>
                  </a:lnTo>
                  <a:lnTo>
                    <a:pt x="257" y="383"/>
                  </a:lnTo>
                  <a:lnTo>
                    <a:pt x="259" y="380"/>
                  </a:lnTo>
                  <a:lnTo>
                    <a:pt x="263" y="378"/>
                  </a:lnTo>
                  <a:lnTo>
                    <a:pt x="263" y="373"/>
                  </a:lnTo>
                  <a:lnTo>
                    <a:pt x="266" y="372"/>
                  </a:lnTo>
                  <a:lnTo>
                    <a:pt x="269" y="373"/>
                  </a:lnTo>
                  <a:lnTo>
                    <a:pt x="274" y="372"/>
                  </a:lnTo>
                  <a:lnTo>
                    <a:pt x="278" y="375"/>
                  </a:lnTo>
                  <a:lnTo>
                    <a:pt x="284" y="371"/>
                  </a:lnTo>
                  <a:lnTo>
                    <a:pt x="285" y="370"/>
                  </a:lnTo>
                  <a:lnTo>
                    <a:pt x="288" y="370"/>
                  </a:lnTo>
                  <a:lnTo>
                    <a:pt x="304" y="356"/>
                  </a:lnTo>
                  <a:lnTo>
                    <a:pt x="349" y="319"/>
                  </a:lnTo>
                  <a:lnTo>
                    <a:pt x="350" y="311"/>
                  </a:lnTo>
                  <a:lnTo>
                    <a:pt x="346" y="311"/>
                  </a:lnTo>
                  <a:lnTo>
                    <a:pt x="331" y="311"/>
                  </a:lnTo>
                  <a:lnTo>
                    <a:pt x="329" y="291"/>
                  </a:lnTo>
                  <a:lnTo>
                    <a:pt x="329" y="289"/>
                  </a:lnTo>
                  <a:lnTo>
                    <a:pt x="329" y="270"/>
                  </a:lnTo>
                  <a:lnTo>
                    <a:pt x="328" y="259"/>
                  </a:lnTo>
                  <a:lnTo>
                    <a:pt x="329" y="251"/>
                  </a:lnTo>
                  <a:lnTo>
                    <a:pt x="327" y="240"/>
                  </a:lnTo>
                  <a:lnTo>
                    <a:pt x="323" y="237"/>
                  </a:lnTo>
                  <a:lnTo>
                    <a:pt x="305" y="236"/>
                  </a:lnTo>
                  <a:lnTo>
                    <a:pt x="301" y="237"/>
                  </a:lnTo>
                  <a:lnTo>
                    <a:pt x="296" y="240"/>
                  </a:lnTo>
                  <a:lnTo>
                    <a:pt x="291" y="245"/>
                  </a:lnTo>
                  <a:lnTo>
                    <a:pt x="288" y="244"/>
                  </a:lnTo>
                  <a:lnTo>
                    <a:pt x="286" y="242"/>
                  </a:lnTo>
                  <a:lnTo>
                    <a:pt x="279" y="233"/>
                  </a:lnTo>
                  <a:lnTo>
                    <a:pt x="277" y="232"/>
                  </a:lnTo>
                  <a:lnTo>
                    <a:pt x="259" y="233"/>
                  </a:lnTo>
                  <a:lnTo>
                    <a:pt x="254" y="216"/>
                  </a:lnTo>
                  <a:lnTo>
                    <a:pt x="250" y="214"/>
                  </a:lnTo>
                  <a:lnTo>
                    <a:pt x="249" y="212"/>
                  </a:lnTo>
                  <a:lnTo>
                    <a:pt x="240" y="204"/>
                  </a:lnTo>
                  <a:lnTo>
                    <a:pt x="239" y="203"/>
                  </a:lnTo>
                  <a:lnTo>
                    <a:pt x="236" y="199"/>
                  </a:lnTo>
                  <a:lnTo>
                    <a:pt x="233" y="200"/>
                  </a:lnTo>
                  <a:lnTo>
                    <a:pt x="228" y="199"/>
                  </a:lnTo>
                  <a:lnTo>
                    <a:pt x="226" y="191"/>
                  </a:lnTo>
                  <a:lnTo>
                    <a:pt x="226" y="188"/>
                  </a:lnTo>
                  <a:lnTo>
                    <a:pt x="228" y="175"/>
                  </a:lnTo>
                  <a:lnTo>
                    <a:pt x="223" y="171"/>
                  </a:lnTo>
                  <a:lnTo>
                    <a:pt x="222" y="169"/>
                  </a:lnTo>
                  <a:lnTo>
                    <a:pt x="222" y="166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4" y="162"/>
                  </a:lnTo>
                  <a:lnTo>
                    <a:pt x="224" y="160"/>
                  </a:lnTo>
                  <a:lnTo>
                    <a:pt x="223" y="158"/>
                  </a:lnTo>
                  <a:lnTo>
                    <a:pt x="221" y="157"/>
                  </a:lnTo>
                  <a:lnTo>
                    <a:pt x="218" y="155"/>
                  </a:lnTo>
                  <a:lnTo>
                    <a:pt x="210" y="154"/>
                  </a:lnTo>
                  <a:lnTo>
                    <a:pt x="207" y="152"/>
                  </a:lnTo>
                  <a:lnTo>
                    <a:pt x="194" y="152"/>
                  </a:lnTo>
                  <a:lnTo>
                    <a:pt x="197" y="141"/>
                  </a:lnTo>
                  <a:lnTo>
                    <a:pt x="195" y="136"/>
                  </a:lnTo>
                  <a:lnTo>
                    <a:pt x="197" y="133"/>
                  </a:lnTo>
                  <a:lnTo>
                    <a:pt x="202" y="127"/>
                  </a:lnTo>
                  <a:lnTo>
                    <a:pt x="201" y="125"/>
                  </a:lnTo>
                  <a:lnTo>
                    <a:pt x="200" y="125"/>
                  </a:lnTo>
                  <a:lnTo>
                    <a:pt x="198" y="123"/>
                  </a:lnTo>
                  <a:lnTo>
                    <a:pt x="194" y="120"/>
                  </a:lnTo>
                  <a:lnTo>
                    <a:pt x="190" y="120"/>
                  </a:lnTo>
                  <a:lnTo>
                    <a:pt x="183" y="117"/>
                  </a:lnTo>
                  <a:lnTo>
                    <a:pt x="184" y="116"/>
                  </a:lnTo>
                  <a:lnTo>
                    <a:pt x="184" y="113"/>
                  </a:lnTo>
                  <a:lnTo>
                    <a:pt x="185" y="111"/>
                  </a:lnTo>
                  <a:lnTo>
                    <a:pt x="188" y="109"/>
                  </a:lnTo>
                  <a:lnTo>
                    <a:pt x="192" y="105"/>
                  </a:lnTo>
                  <a:lnTo>
                    <a:pt x="193" y="94"/>
                  </a:lnTo>
                  <a:lnTo>
                    <a:pt x="191" y="94"/>
                  </a:lnTo>
                  <a:lnTo>
                    <a:pt x="191" y="91"/>
                  </a:lnTo>
                  <a:lnTo>
                    <a:pt x="188" y="90"/>
                  </a:lnTo>
                  <a:lnTo>
                    <a:pt x="182" y="73"/>
                  </a:lnTo>
                  <a:lnTo>
                    <a:pt x="181" y="65"/>
                  </a:lnTo>
                  <a:lnTo>
                    <a:pt x="179" y="61"/>
                  </a:lnTo>
                  <a:lnTo>
                    <a:pt x="178" y="50"/>
                  </a:lnTo>
                  <a:lnTo>
                    <a:pt x="167" y="44"/>
                  </a:lnTo>
                  <a:lnTo>
                    <a:pt x="161" y="34"/>
                  </a:lnTo>
                  <a:lnTo>
                    <a:pt x="170" y="25"/>
                  </a:lnTo>
                  <a:lnTo>
                    <a:pt x="181" y="12"/>
                  </a:lnTo>
                  <a:lnTo>
                    <a:pt x="174" y="9"/>
                  </a:lnTo>
                  <a:lnTo>
                    <a:pt x="166" y="4"/>
                  </a:lnTo>
                  <a:lnTo>
                    <a:pt x="166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11" name="Freeform 414" descr="Papel carta">
              <a:extLst>
                <a:ext uri="{FF2B5EF4-FFF2-40B4-BE49-F238E27FC236}">
                  <a16:creationId xmlns:a16="http://schemas.microsoft.com/office/drawing/2014/main" id="{B09AFE22-F058-400C-90C3-1225E5202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221" y="3052483"/>
              <a:ext cx="722323" cy="1488788"/>
            </a:xfrm>
            <a:custGeom>
              <a:avLst/>
              <a:gdLst>
                <a:gd name="T0" fmla="*/ 124 w 360"/>
                <a:gd name="T1" fmla="*/ 361 h 742"/>
                <a:gd name="T2" fmla="*/ 117 w 360"/>
                <a:gd name="T3" fmla="*/ 397 h 742"/>
                <a:gd name="T4" fmla="*/ 74 w 360"/>
                <a:gd name="T5" fmla="*/ 421 h 742"/>
                <a:gd name="T6" fmla="*/ 63 w 360"/>
                <a:gd name="T7" fmla="*/ 438 h 742"/>
                <a:gd name="T8" fmla="*/ 64 w 360"/>
                <a:gd name="T9" fmla="*/ 497 h 742"/>
                <a:gd name="T10" fmla="*/ 61 w 360"/>
                <a:gd name="T11" fmla="*/ 543 h 742"/>
                <a:gd name="T12" fmla="*/ 16 w 360"/>
                <a:gd name="T13" fmla="*/ 592 h 742"/>
                <a:gd name="T14" fmla="*/ 3 w 360"/>
                <a:gd name="T15" fmla="*/ 619 h 742"/>
                <a:gd name="T16" fmla="*/ 23 w 360"/>
                <a:gd name="T17" fmla="*/ 653 h 742"/>
                <a:gd name="T18" fmla="*/ 82 w 360"/>
                <a:gd name="T19" fmla="*/ 682 h 742"/>
                <a:gd name="T20" fmla="*/ 129 w 360"/>
                <a:gd name="T21" fmla="*/ 722 h 742"/>
                <a:gd name="T22" fmla="*/ 207 w 360"/>
                <a:gd name="T23" fmla="*/ 720 h 742"/>
                <a:gd name="T24" fmla="*/ 248 w 360"/>
                <a:gd name="T25" fmla="*/ 715 h 742"/>
                <a:gd name="T26" fmla="*/ 297 w 360"/>
                <a:gd name="T27" fmla="*/ 740 h 742"/>
                <a:gd name="T28" fmla="*/ 291 w 360"/>
                <a:gd name="T29" fmla="*/ 691 h 742"/>
                <a:gd name="T30" fmla="*/ 288 w 360"/>
                <a:gd name="T31" fmla="*/ 707 h 742"/>
                <a:gd name="T32" fmla="*/ 289 w 360"/>
                <a:gd name="T33" fmla="*/ 678 h 742"/>
                <a:gd name="T34" fmla="*/ 304 w 360"/>
                <a:gd name="T35" fmla="*/ 648 h 742"/>
                <a:gd name="T36" fmla="*/ 300 w 360"/>
                <a:gd name="T37" fmla="*/ 618 h 742"/>
                <a:gd name="T38" fmla="*/ 292 w 360"/>
                <a:gd name="T39" fmla="*/ 581 h 742"/>
                <a:gd name="T40" fmla="*/ 285 w 360"/>
                <a:gd name="T41" fmla="*/ 552 h 742"/>
                <a:gd name="T42" fmla="*/ 271 w 360"/>
                <a:gd name="T43" fmla="*/ 546 h 742"/>
                <a:gd name="T44" fmla="*/ 282 w 360"/>
                <a:gd name="T45" fmla="*/ 538 h 742"/>
                <a:gd name="T46" fmla="*/ 294 w 360"/>
                <a:gd name="T47" fmla="*/ 549 h 742"/>
                <a:gd name="T48" fmla="*/ 297 w 360"/>
                <a:gd name="T49" fmla="*/ 480 h 742"/>
                <a:gd name="T50" fmla="*/ 294 w 360"/>
                <a:gd name="T51" fmla="*/ 529 h 742"/>
                <a:gd name="T52" fmla="*/ 290 w 360"/>
                <a:gd name="T53" fmla="*/ 507 h 742"/>
                <a:gd name="T54" fmla="*/ 283 w 360"/>
                <a:gd name="T55" fmla="*/ 500 h 742"/>
                <a:gd name="T56" fmla="*/ 291 w 360"/>
                <a:gd name="T57" fmla="*/ 451 h 742"/>
                <a:gd name="T58" fmla="*/ 286 w 360"/>
                <a:gd name="T59" fmla="*/ 449 h 742"/>
                <a:gd name="T60" fmla="*/ 282 w 360"/>
                <a:gd name="T61" fmla="*/ 426 h 742"/>
                <a:gd name="T62" fmla="*/ 279 w 360"/>
                <a:gd name="T63" fmla="*/ 410 h 742"/>
                <a:gd name="T64" fmla="*/ 292 w 360"/>
                <a:gd name="T65" fmla="*/ 419 h 742"/>
                <a:gd name="T66" fmla="*/ 294 w 360"/>
                <a:gd name="T67" fmla="*/ 390 h 742"/>
                <a:gd name="T68" fmla="*/ 295 w 360"/>
                <a:gd name="T69" fmla="*/ 378 h 742"/>
                <a:gd name="T70" fmla="*/ 295 w 360"/>
                <a:gd name="T71" fmla="*/ 365 h 742"/>
                <a:gd name="T72" fmla="*/ 296 w 360"/>
                <a:gd name="T73" fmla="*/ 344 h 742"/>
                <a:gd name="T74" fmla="*/ 292 w 360"/>
                <a:gd name="T75" fmla="*/ 332 h 742"/>
                <a:gd name="T76" fmla="*/ 294 w 360"/>
                <a:gd name="T77" fmla="*/ 329 h 742"/>
                <a:gd name="T78" fmla="*/ 293 w 360"/>
                <a:gd name="T79" fmla="*/ 317 h 742"/>
                <a:gd name="T80" fmla="*/ 304 w 360"/>
                <a:gd name="T81" fmla="*/ 317 h 742"/>
                <a:gd name="T82" fmla="*/ 314 w 360"/>
                <a:gd name="T83" fmla="*/ 320 h 742"/>
                <a:gd name="T84" fmla="*/ 316 w 360"/>
                <a:gd name="T85" fmla="*/ 306 h 742"/>
                <a:gd name="T86" fmla="*/ 330 w 360"/>
                <a:gd name="T87" fmla="*/ 309 h 742"/>
                <a:gd name="T88" fmla="*/ 330 w 360"/>
                <a:gd name="T89" fmla="*/ 325 h 742"/>
                <a:gd name="T90" fmla="*/ 359 w 360"/>
                <a:gd name="T91" fmla="*/ 226 h 742"/>
                <a:gd name="T92" fmla="*/ 289 w 360"/>
                <a:gd name="T93" fmla="*/ 216 h 742"/>
                <a:gd name="T94" fmla="*/ 157 w 360"/>
                <a:gd name="T95" fmla="*/ 181 h 742"/>
                <a:gd name="T96" fmla="*/ 97 w 360"/>
                <a:gd name="T97" fmla="*/ 131 h 742"/>
                <a:gd name="T98" fmla="*/ 42 w 360"/>
                <a:gd name="T99" fmla="*/ 0 h 742"/>
                <a:gd name="T100" fmla="*/ 52 w 360"/>
                <a:gd name="T101" fmla="*/ 79 h 742"/>
                <a:gd name="T102" fmla="*/ 51 w 360"/>
                <a:gd name="T103" fmla="*/ 108 h 742"/>
                <a:gd name="T104" fmla="*/ 55 w 360"/>
                <a:gd name="T105" fmla="*/ 140 h 742"/>
                <a:gd name="T106" fmla="*/ 84 w 360"/>
                <a:gd name="T107" fmla="*/ 153 h 742"/>
                <a:gd name="T108" fmla="*/ 97 w 360"/>
                <a:gd name="T109" fmla="*/ 187 h 742"/>
                <a:gd name="T110" fmla="*/ 147 w 360"/>
                <a:gd name="T111" fmla="*/ 230 h 742"/>
                <a:gd name="T112" fmla="*/ 189 w 360"/>
                <a:gd name="T113" fmla="*/ 247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0" h="742">
                  <a:moveTo>
                    <a:pt x="165" y="344"/>
                  </a:moveTo>
                  <a:lnTo>
                    <a:pt x="149" y="358"/>
                  </a:lnTo>
                  <a:lnTo>
                    <a:pt x="146" y="358"/>
                  </a:lnTo>
                  <a:lnTo>
                    <a:pt x="145" y="359"/>
                  </a:lnTo>
                  <a:lnTo>
                    <a:pt x="139" y="363"/>
                  </a:lnTo>
                  <a:lnTo>
                    <a:pt x="135" y="360"/>
                  </a:lnTo>
                  <a:lnTo>
                    <a:pt x="130" y="361"/>
                  </a:lnTo>
                  <a:lnTo>
                    <a:pt x="127" y="360"/>
                  </a:lnTo>
                  <a:lnTo>
                    <a:pt x="124" y="361"/>
                  </a:lnTo>
                  <a:lnTo>
                    <a:pt x="124" y="366"/>
                  </a:lnTo>
                  <a:lnTo>
                    <a:pt x="120" y="368"/>
                  </a:lnTo>
                  <a:lnTo>
                    <a:pt x="118" y="371"/>
                  </a:lnTo>
                  <a:lnTo>
                    <a:pt x="118" y="381"/>
                  </a:lnTo>
                  <a:lnTo>
                    <a:pt x="118" y="383"/>
                  </a:lnTo>
                  <a:lnTo>
                    <a:pt x="116" y="387"/>
                  </a:lnTo>
                  <a:lnTo>
                    <a:pt x="117" y="392"/>
                  </a:lnTo>
                  <a:lnTo>
                    <a:pt x="118" y="395"/>
                  </a:lnTo>
                  <a:lnTo>
                    <a:pt x="117" y="397"/>
                  </a:lnTo>
                  <a:lnTo>
                    <a:pt x="108" y="396"/>
                  </a:lnTo>
                  <a:lnTo>
                    <a:pt x="107" y="397"/>
                  </a:lnTo>
                  <a:lnTo>
                    <a:pt x="98" y="399"/>
                  </a:lnTo>
                  <a:lnTo>
                    <a:pt x="90" y="406"/>
                  </a:lnTo>
                  <a:lnTo>
                    <a:pt x="88" y="410"/>
                  </a:lnTo>
                  <a:lnTo>
                    <a:pt x="85" y="411"/>
                  </a:lnTo>
                  <a:lnTo>
                    <a:pt x="80" y="412"/>
                  </a:lnTo>
                  <a:lnTo>
                    <a:pt x="78" y="418"/>
                  </a:lnTo>
                  <a:lnTo>
                    <a:pt x="74" y="421"/>
                  </a:lnTo>
                  <a:lnTo>
                    <a:pt x="69" y="423"/>
                  </a:lnTo>
                  <a:lnTo>
                    <a:pt x="67" y="422"/>
                  </a:lnTo>
                  <a:lnTo>
                    <a:pt x="66" y="421"/>
                  </a:lnTo>
                  <a:lnTo>
                    <a:pt x="62" y="423"/>
                  </a:lnTo>
                  <a:lnTo>
                    <a:pt x="57" y="426"/>
                  </a:lnTo>
                  <a:lnTo>
                    <a:pt x="53" y="428"/>
                  </a:lnTo>
                  <a:lnTo>
                    <a:pt x="50" y="435"/>
                  </a:lnTo>
                  <a:lnTo>
                    <a:pt x="51" y="436"/>
                  </a:lnTo>
                  <a:lnTo>
                    <a:pt x="63" y="438"/>
                  </a:lnTo>
                  <a:lnTo>
                    <a:pt x="65" y="448"/>
                  </a:lnTo>
                  <a:lnTo>
                    <a:pt x="67" y="452"/>
                  </a:lnTo>
                  <a:lnTo>
                    <a:pt x="68" y="453"/>
                  </a:lnTo>
                  <a:lnTo>
                    <a:pt x="69" y="454"/>
                  </a:lnTo>
                  <a:lnTo>
                    <a:pt x="70" y="456"/>
                  </a:lnTo>
                  <a:lnTo>
                    <a:pt x="68" y="460"/>
                  </a:lnTo>
                  <a:lnTo>
                    <a:pt x="63" y="474"/>
                  </a:lnTo>
                  <a:lnTo>
                    <a:pt x="63" y="489"/>
                  </a:lnTo>
                  <a:lnTo>
                    <a:pt x="64" y="497"/>
                  </a:lnTo>
                  <a:lnTo>
                    <a:pt x="69" y="500"/>
                  </a:lnTo>
                  <a:lnTo>
                    <a:pt x="81" y="513"/>
                  </a:lnTo>
                  <a:lnTo>
                    <a:pt x="84" y="513"/>
                  </a:lnTo>
                  <a:lnTo>
                    <a:pt x="86" y="515"/>
                  </a:lnTo>
                  <a:lnTo>
                    <a:pt x="83" y="517"/>
                  </a:lnTo>
                  <a:lnTo>
                    <a:pt x="83" y="520"/>
                  </a:lnTo>
                  <a:lnTo>
                    <a:pt x="80" y="534"/>
                  </a:lnTo>
                  <a:lnTo>
                    <a:pt x="68" y="534"/>
                  </a:lnTo>
                  <a:lnTo>
                    <a:pt x="61" y="543"/>
                  </a:lnTo>
                  <a:lnTo>
                    <a:pt x="48" y="538"/>
                  </a:lnTo>
                  <a:lnTo>
                    <a:pt x="37" y="540"/>
                  </a:lnTo>
                  <a:lnTo>
                    <a:pt x="31" y="543"/>
                  </a:lnTo>
                  <a:lnTo>
                    <a:pt x="23" y="563"/>
                  </a:lnTo>
                  <a:lnTo>
                    <a:pt x="22" y="572"/>
                  </a:lnTo>
                  <a:lnTo>
                    <a:pt x="22" y="583"/>
                  </a:lnTo>
                  <a:lnTo>
                    <a:pt x="25" y="592"/>
                  </a:lnTo>
                  <a:lnTo>
                    <a:pt x="22" y="595"/>
                  </a:lnTo>
                  <a:lnTo>
                    <a:pt x="16" y="592"/>
                  </a:lnTo>
                  <a:lnTo>
                    <a:pt x="6" y="590"/>
                  </a:lnTo>
                  <a:lnTo>
                    <a:pt x="1" y="597"/>
                  </a:lnTo>
                  <a:lnTo>
                    <a:pt x="0" y="600"/>
                  </a:lnTo>
                  <a:lnTo>
                    <a:pt x="3" y="600"/>
                  </a:lnTo>
                  <a:lnTo>
                    <a:pt x="4" y="601"/>
                  </a:lnTo>
                  <a:lnTo>
                    <a:pt x="6" y="604"/>
                  </a:lnTo>
                  <a:lnTo>
                    <a:pt x="6" y="607"/>
                  </a:lnTo>
                  <a:lnTo>
                    <a:pt x="3" y="612"/>
                  </a:lnTo>
                  <a:lnTo>
                    <a:pt x="3" y="619"/>
                  </a:lnTo>
                  <a:lnTo>
                    <a:pt x="6" y="624"/>
                  </a:lnTo>
                  <a:lnTo>
                    <a:pt x="10" y="621"/>
                  </a:lnTo>
                  <a:lnTo>
                    <a:pt x="17" y="620"/>
                  </a:lnTo>
                  <a:lnTo>
                    <a:pt x="19" y="624"/>
                  </a:lnTo>
                  <a:lnTo>
                    <a:pt x="20" y="630"/>
                  </a:lnTo>
                  <a:lnTo>
                    <a:pt x="29" y="636"/>
                  </a:lnTo>
                  <a:lnTo>
                    <a:pt x="30" y="643"/>
                  </a:lnTo>
                  <a:lnTo>
                    <a:pt x="28" y="652"/>
                  </a:lnTo>
                  <a:lnTo>
                    <a:pt x="23" y="653"/>
                  </a:lnTo>
                  <a:lnTo>
                    <a:pt x="19" y="655"/>
                  </a:lnTo>
                  <a:lnTo>
                    <a:pt x="16" y="670"/>
                  </a:lnTo>
                  <a:lnTo>
                    <a:pt x="19" y="675"/>
                  </a:lnTo>
                  <a:lnTo>
                    <a:pt x="31" y="678"/>
                  </a:lnTo>
                  <a:lnTo>
                    <a:pt x="76" y="694"/>
                  </a:lnTo>
                  <a:lnTo>
                    <a:pt x="85" y="695"/>
                  </a:lnTo>
                  <a:lnTo>
                    <a:pt x="85" y="691"/>
                  </a:lnTo>
                  <a:lnTo>
                    <a:pt x="82" y="685"/>
                  </a:lnTo>
                  <a:lnTo>
                    <a:pt x="82" y="682"/>
                  </a:lnTo>
                  <a:lnTo>
                    <a:pt x="92" y="684"/>
                  </a:lnTo>
                  <a:lnTo>
                    <a:pt x="100" y="687"/>
                  </a:lnTo>
                  <a:lnTo>
                    <a:pt x="107" y="692"/>
                  </a:lnTo>
                  <a:lnTo>
                    <a:pt x="109" y="694"/>
                  </a:lnTo>
                  <a:lnTo>
                    <a:pt x="112" y="701"/>
                  </a:lnTo>
                  <a:lnTo>
                    <a:pt x="115" y="713"/>
                  </a:lnTo>
                  <a:lnTo>
                    <a:pt x="119" y="719"/>
                  </a:lnTo>
                  <a:lnTo>
                    <a:pt x="124" y="722"/>
                  </a:lnTo>
                  <a:lnTo>
                    <a:pt x="129" y="722"/>
                  </a:lnTo>
                  <a:lnTo>
                    <a:pt x="140" y="723"/>
                  </a:lnTo>
                  <a:lnTo>
                    <a:pt x="153" y="727"/>
                  </a:lnTo>
                  <a:lnTo>
                    <a:pt x="157" y="728"/>
                  </a:lnTo>
                  <a:lnTo>
                    <a:pt x="163" y="728"/>
                  </a:lnTo>
                  <a:lnTo>
                    <a:pt x="171" y="728"/>
                  </a:lnTo>
                  <a:lnTo>
                    <a:pt x="178" y="726"/>
                  </a:lnTo>
                  <a:lnTo>
                    <a:pt x="190" y="724"/>
                  </a:lnTo>
                  <a:lnTo>
                    <a:pt x="193" y="721"/>
                  </a:lnTo>
                  <a:lnTo>
                    <a:pt x="207" y="720"/>
                  </a:lnTo>
                  <a:lnTo>
                    <a:pt x="214" y="721"/>
                  </a:lnTo>
                  <a:lnTo>
                    <a:pt x="218" y="722"/>
                  </a:lnTo>
                  <a:lnTo>
                    <a:pt x="221" y="718"/>
                  </a:lnTo>
                  <a:lnTo>
                    <a:pt x="225" y="718"/>
                  </a:lnTo>
                  <a:lnTo>
                    <a:pt x="232" y="721"/>
                  </a:lnTo>
                  <a:lnTo>
                    <a:pt x="238" y="720"/>
                  </a:lnTo>
                  <a:lnTo>
                    <a:pt x="244" y="720"/>
                  </a:lnTo>
                  <a:lnTo>
                    <a:pt x="246" y="716"/>
                  </a:lnTo>
                  <a:lnTo>
                    <a:pt x="248" y="715"/>
                  </a:lnTo>
                  <a:lnTo>
                    <a:pt x="250" y="712"/>
                  </a:lnTo>
                  <a:lnTo>
                    <a:pt x="256" y="711"/>
                  </a:lnTo>
                  <a:lnTo>
                    <a:pt x="262" y="715"/>
                  </a:lnTo>
                  <a:lnTo>
                    <a:pt x="266" y="717"/>
                  </a:lnTo>
                  <a:lnTo>
                    <a:pt x="272" y="724"/>
                  </a:lnTo>
                  <a:lnTo>
                    <a:pt x="274" y="725"/>
                  </a:lnTo>
                  <a:lnTo>
                    <a:pt x="288" y="738"/>
                  </a:lnTo>
                  <a:lnTo>
                    <a:pt x="295" y="741"/>
                  </a:lnTo>
                  <a:lnTo>
                    <a:pt x="297" y="740"/>
                  </a:lnTo>
                  <a:lnTo>
                    <a:pt x="301" y="740"/>
                  </a:lnTo>
                  <a:lnTo>
                    <a:pt x="295" y="728"/>
                  </a:lnTo>
                  <a:lnTo>
                    <a:pt x="294" y="715"/>
                  </a:lnTo>
                  <a:lnTo>
                    <a:pt x="295" y="708"/>
                  </a:lnTo>
                  <a:lnTo>
                    <a:pt x="293" y="696"/>
                  </a:lnTo>
                  <a:lnTo>
                    <a:pt x="292" y="693"/>
                  </a:lnTo>
                  <a:lnTo>
                    <a:pt x="292" y="688"/>
                  </a:lnTo>
                  <a:lnTo>
                    <a:pt x="291" y="687"/>
                  </a:lnTo>
                  <a:lnTo>
                    <a:pt x="291" y="691"/>
                  </a:lnTo>
                  <a:lnTo>
                    <a:pt x="291" y="694"/>
                  </a:lnTo>
                  <a:lnTo>
                    <a:pt x="291" y="696"/>
                  </a:lnTo>
                  <a:lnTo>
                    <a:pt x="292" y="698"/>
                  </a:lnTo>
                  <a:lnTo>
                    <a:pt x="290" y="701"/>
                  </a:lnTo>
                  <a:lnTo>
                    <a:pt x="292" y="702"/>
                  </a:lnTo>
                  <a:lnTo>
                    <a:pt x="292" y="705"/>
                  </a:lnTo>
                  <a:lnTo>
                    <a:pt x="292" y="706"/>
                  </a:lnTo>
                  <a:lnTo>
                    <a:pt x="290" y="706"/>
                  </a:lnTo>
                  <a:lnTo>
                    <a:pt x="288" y="707"/>
                  </a:lnTo>
                  <a:lnTo>
                    <a:pt x="287" y="705"/>
                  </a:lnTo>
                  <a:lnTo>
                    <a:pt x="285" y="704"/>
                  </a:lnTo>
                  <a:lnTo>
                    <a:pt x="284" y="703"/>
                  </a:lnTo>
                  <a:lnTo>
                    <a:pt x="283" y="699"/>
                  </a:lnTo>
                  <a:lnTo>
                    <a:pt x="284" y="696"/>
                  </a:lnTo>
                  <a:lnTo>
                    <a:pt x="285" y="690"/>
                  </a:lnTo>
                  <a:lnTo>
                    <a:pt x="288" y="686"/>
                  </a:lnTo>
                  <a:lnTo>
                    <a:pt x="286" y="682"/>
                  </a:lnTo>
                  <a:lnTo>
                    <a:pt x="289" y="678"/>
                  </a:lnTo>
                  <a:lnTo>
                    <a:pt x="291" y="673"/>
                  </a:lnTo>
                  <a:lnTo>
                    <a:pt x="293" y="673"/>
                  </a:lnTo>
                  <a:lnTo>
                    <a:pt x="295" y="670"/>
                  </a:lnTo>
                  <a:lnTo>
                    <a:pt x="300" y="649"/>
                  </a:lnTo>
                  <a:lnTo>
                    <a:pt x="301" y="647"/>
                  </a:lnTo>
                  <a:lnTo>
                    <a:pt x="302" y="643"/>
                  </a:lnTo>
                  <a:lnTo>
                    <a:pt x="302" y="646"/>
                  </a:lnTo>
                  <a:lnTo>
                    <a:pt x="303" y="649"/>
                  </a:lnTo>
                  <a:lnTo>
                    <a:pt x="304" y="648"/>
                  </a:lnTo>
                  <a:lnTo>
                    <a:pt x="304" y="636"/>
                  </a:lnTo>
                  <a:lnTo>
                    <a:pt x="303" y="633"/>
                  </a:lnTo>
                  <a:lnTo>
                    <a:pt x="302" y="631"/>
                  </a:lnTo>
                  <a:lnTo>
                    <a:pt x="302" y="629"/>
                  </a:lnTo>
                  <a:lnTo>
                    <a:pt x="302" y="626"/>
                  </a:lnTo>
                  <a:lnTo>
                    <a:pt x="301" y="624"/>
                  </a:lnTo>
                  <a:lnTo>
                    <a:pt x="299" y="623"/>
                  </a:lnTo>
                  <a:lnTo>
                    <a:pt x="301" y="621"/>
                  </a:lnTo>
                  <a:lnTo>
                    <a:pt x="300" y="618"/>
                  </a:lnTo>
                  <a:lnTo>
                    <a:pt x="299" y="617"/>
                  </a:lnTo>
                  <a:lnTo>
                    <a:pt x="300" y="615"/>
                  </a:lnTo>
                  <a:lnTo>
                    <a:pt x="299" y="612"/>
                  </a:lnTo>
                  <a:lnTo>
                    <a:pt x="298" y="612"/>
                  </a:lnTo>
                  <a:lnTo>
                    <a:pt x="296" y="611"/>
                  </a:lnTo>
                  <a:lnTo>
                    <a:pt x="298" y="607"/>
                  </a:lnTo>
                  <a:lnTo>
                    <a:pt x="297" y="603"/>
                  </a:lnTo>
                  <a:lnTo>
                    <a:pt x="297" y="600"/>
                  </a:lnTo>
                  <a:lnTo>
                    <a:pt x="292" y="581"/>
                  </a:lnTo>
                  <a:lnTo>
                    <a:pt x="294" y="576"/>
                  </a:lnTo>
                  <a:lnTo>
                    <a:pt x="294" y="570"/>
                  </a:lnTo>
                  <a:lnTo>
                    <a:pt x="292" y="570"/>
                  </a:lnTo>
                  <a:lnTo>
                    <a:pt x="292" y="565"/>
                  </a:lnTo>
                  <a:lnTo>
                    <a:pt x="292" y="559"/>
                  </a:lnTo>
                  <a:lnTo>
                    <a:pt x="290" y="555"/>
                  </a:lnTo>
                  <a:lnTo>
                    <a:pt x="290" y="551"/>
                  </a:lnTo>
                  <a:lnTo>
                    <a:pt x="288" y="552"/>
                  </a:lnTo>
                  <a:lnTo>
                    <a:pt x="285" y="552"/>
                  </a:lnTo>
                  <a:lnTo>
                    <a:pt x="283" y="555"/>
                  </a:lnTo>
                  <a:lnTo>
                    <a:pt x="281" y="555"/>
                  </a:lnTo>
                  <a:lnTo>
                    <a:pt x="281" y="553"/>
                  </a:lnTo>
                  <a:lnTo>
                    <a:pt x="281" y="551"/>
                  </a:lnTo>
                  <a:lnTo>
                    <a:pt x="279" y="551"/>
                  </a:lnTo>
                  <a:lnTo>
                    <a:pt x="268" y="550"/>
                  </a:lnTo>
                  <a:lnTo>
                    <a:pt x="268" y="548"/>
                  </a:lnTo>
                  <a:lnTo>
                    <a:pt x="271" y="548"/>
                  </a:lnTo>
                  <a:lnTo>
                    <a:pt x="271" y="546"/>
                  </a:lnTo>
                  <a:lnTo>
                    <a:pt x="271" y="545"/>
                  </a:lnTo>
                  <a:lnTo>
                    <a:pt x="272" y="544"/>
                  </a:lnTo>
                  <a:lnTo>
                    <a:pt x="274" y="543"/>
                  </a:lnTo>
                  <a:lnTo>
                    <a:pt x="276" y="546"/>
                  </a:lnTo>
                  <a:lnTo>
                    <a:pt x="277" y="548"/>
                  </a:lnTo>
                  <a:lnTo>
                    <a:pt x="280" y="541"/>
                  </a:lnTo>
                  <a:lnTo>
                    <a:pt x="280" y="540"/>
                  </a:lnTo>
                  <a:lnTo>
                    <a:pt x="282" y="539"/>
                  </a:lnTo>
                  <a:lnTo>
                    <a:pt x="282" y="538"/>
                  </a:lnTo>
                  <a:lnTo>
                    <a:pt x="283" y="537"/>
                  </a:lnTo>
                  <a:lnTo>
                    <a:pt x="283" y="543"/>
                  </a:lnTo>
                  <a:lnTo>
                    <a:pt x="285" y="544"/>
                  </a:lnTo>
                  <a:lnTo>
                    <a:pt x="285" y="547"/>
                  </a:lnTo>
                  <a:lnTo>
                    <a:pt x="286" y="550"/>
                  </a:lnTo>
                  <a:lnTo>
                    <a:pt x="288" y="549"/>
                  </a:lnTo>
                  <a:lnTo>
                    <a:pt x="290" y="549"/>
                  </a:lnTo>
                  <a:lnTo>
                    <a:pt x="291" y="549"/>
                  </a:lnTo>
                  <a:lnTo>
                    <a:pt x="294" y="549"/>
                  </a:lnTo>
                  <a:lnTo>
                    <a:pt x="295" y="541"/>
                  </a:lnTo>
                  <a:lnTo>
                    <a:pt x="295" y="523"/>
                  </a:lnTo>
                  <a:lnTo>
                    <a:pt x="294" y="518"/>
                  </a:lnTo>
                  <a:lnTo>
                    <a:pt x="294" y="514"/>
                  </a:lnTo>
                  <a:lnTo>
                    <a:pt x="294" y="510"/>
                  </a:lnTo>
                  <a:lnTo>
                    <a:pt x="295" y="503"/>
                  </a:lnTo>
                  <a:lnTo>
                    <a:pt x="295" y="492"/>
                  </a:lnTo>
                  <a:lnTo>
                    <a:pt x="296" y="487"/>
                  </a:lnTo>
                  <a:lnTo>
                    <a:pt x="297" y="480"/>
                  </a:lnTo>
                  <a:lnTo>
                    <a:pt x="296" y="474"/>
                  </a:lnTo>
                  <a:lnTo>
                    <a:pt x="298" y="466"/>
                  </a:lnTo>
                  <a:lnTo>
                    <a:pt x="298" y="461"/>
                  </a:lnTo>
                  <a:lnTo>
                    <a:pt x="301" y="436"/>
                  </a:lnTo>
                  <a:lnTo>
                    <a:pt x="299" y="438"/>
                  </a:lnTo>
                  <a:lnTo>
                    <a:pt x="294" y="480"/>
                  </a:lnTo>
                  <a:lnTo>
                    <a:pt x="292" y="486"/>
                  </a:lnTo>
                  <a:lnTo>
                    <a:pt x="291" y="516"/>
                  </a:lnTo>
                  <a:lnTo>
                    <a:pt x="294" y="529"/>
                  </a:lnTo>
                  <a:lnTo>
                    <a:pt x="292" y="540"/>
                  </a:lnTo>
                  <a:lnTo>
                    <a:pt x="293" y="543"/>
                  </a:lnTo>
                  <a:lnTo>
                    <a:pt x="292" y="546"/>
                  </a:lnTo>
                  <a:lnTo>
                    <a:pt x="291" y="546"/>
                  </a:lnTo>
                  <a:lnTo>
                    <a:pt x="291" y="544"/>
                  </a:lnTo>
                  <a:lnTo>
                    <a:pt x="292" y="533"/>
                  </a:lnTo>
                  <a:lnTo>
                    <a:pt x="289" y="520"/>
                  </a:lnTo>
                  <a:lnTo>
                    <a:pt x="289" y="511"/>
                  </a:lnTo>
                  <a:lnTo>
                    <a:pt x="290" y="507"/>
                  </a:lnTo>
                  <a:lnTo>
                    <a:pt x="289" y="505"/>
                  </a:lnTo>
                  <a:lnTo>
                    <a:pt x="286" y="509"/>
                  </a:lnTo>
                  <a:lnTo>
                    <a:pt x="286" y="513"/>
                  </a:lnTo>
                  <a:lnTo>
                    <a:pt x="285" y="512"/>
                  </a:lnTo>
                  <a:lnTo>
                    <a:pt x="285" y="510"/>
                  </a:lnTo>
                  <a:lnTo>
                    <a:pt x="284" y="508"/>
                  </a:lnTo>
                  <a:lnTo>
                    <a:pt x="283" y="507"/>
                  </a:lnTo>
                  <a:lnTo>
                    <a:pt x="284" y="502"/>
                  </a:lnTo>
                  <a:lnTo>
                    <a:pt x="283" y="500"/>
                  </a:lnTo>
                  <a:lnTo>
                    <a:pt x="284" y="497"/>
                  </a:lnTo>
                  <a:lnTo>
                    <a:pt x="285" y="498"/>
                  </a:lnTo>
                  <a:lnTo>
                    <a:pt x="287" y="500"/>
                  </a:lnTo>
                  <a:lnTo>
                    <a:pt x="295" y="459"/>
                  </a:lnTo>
                  <a:lnTo>
                    <a:pt x="295" y="441"/>
                  </a:lnTo>
                  <a:lnTo>
                    <a:pt x="292" y="441"/>
                  </a:lnTo>
                  <a:lnTo>
                    <a:pt x="290" y="444"/>
                  </a:lnTo>
                  <a:lnTo>
                    <a:pt x="289" y="449"/>
                  </a:lnTo>
                  <a:lnTo>
                    <a:pt x="291" y="451"/>
                  </a:lnTo>
                  <a:lnTo>
                    <a:pt x="291" y="454"/>
                  </a:lnTo>
                  <a:lnTo>
                    <a:pt x="290" y="457"/>
                  </a:lnTo>
                  <a:lnTo>
                    <a:pt x="288" y="461"/>
                  </a:lnTo>
                  <a:lnTo>
                    <a:pt x="288" y="459"/>
                  </a:lnTo>
                  <a:lnTo>
                    <a:pt x="287" y="458"/>
                  </a:lnTo>
                  <a:lnTo>
                    <a:pt x="287" y="456"/>
                  </a:lnTo>
                  <a:lnTo>
                    <a:pt x="288" y="453"/>
                  </a:lnTo>
                  <a:lnTo>
                    <a:pt x="288" y="451"/>
                  </a:lnTo>
                  <a:lnTo>
                    <a:pt x="286" y="449"/>
                  </a:lnTo>
                  <a:lnTo>
                    <a:pt x="286" y="447"/>
                  </a:lnTo>
                  <a:lnTo>
                    <a:pt x="287" y="446"/>
                  </a:lnTo>
                  <a:lnTo>
                    <a:pt x="284" y="444"/>
                  </a:lnTo>
                  <a:lnTo>
                    <a:pt x="283" y="443"/>
                  </a:lnTo>
                  <a:lnTo>
                    <a:pt x="284" y="441"/>
                  </a:lnTo>
                  <a:lnTo>
                    <a:pt x="287" y="440"/>
                  </a:lnTo>
                  <a:lnTo>
                    <a:pt x="283" y="436"/>
                  </a:lnTo>
                  <a:lnTo>
                    <a:pt x="282" y="431"/>
                  </a:lnTo>
                  <a:lnTo>
                    <a:pt x="282" y="426"/>
                  </a:lnTo>
                  <a:lnTo>
                    <a:pt x="283" y="422"/>
                  </a:lnTo>
                  <a:lnTo>
                    <a:pt x="283" y="419"/>
                  </a:lnTo>
                  <a:lnTo>
                    <a:pt x="282" y="417"/>
                  </a:lnTo>
                  <a:lnTo>
                    <a:pt x="281" y="415"/>
                  </a:lnTo>
                  <a:lnTo>
                    <a:pt x="280" y="415"/>
                  </a:lnTo>
                  <a:lnTo>
                    <a:pt x="279" y="414"/>
                  </a:lnTo>
                  <a:lnTo>
                    <a:pt x="277" y="414"/>
                  </a:lnTo>
                  <a:lnTo>
                    <a:pt x="277" y="408"/>
                  </a:lnTo>
                  <a:lnTo>
                    <a:pt x="279" y="410"/>
                  </a:lnTo>
                  <a:lnTo>
                    <a:pt x="280" y="408"/>
                  </a:lnTo>
                  <a:lnTo>
                    <a:pt x="281" y="406"/>
                  </a:lnTo>
                  <a:lnTo>
                    <a:pt x="283" y="408"/>
                  </a:lnTo>
                  <a:lnTo>
                    <a:pt x="287" y="408"/>
                  </a:lnTo>
                  <a:lnTo>
                    <a:pt x="289" y="413"/>
                  </a:lnTo>
                  <a:lnTo>
                    <a:pt x="291" y="416"/>
                  </a:lnTo>
                  <a:lnTo>
                    <a:pt x="291" y="417"/>
                  </a:lnTo>
                  <a:lnTo>
                    <a:pt x="290" y="419"/>
                  </a:lnTo>
                  <a:lnTo>
                    <a:pt x="292" y="419"/>
                  </a:lnTo>
                  <a:lnTo>
                    <a:pt x="294" y="416"/>
                  </a:lnTo>
                  <a:lnTo>
                    <a:pt x="294" y="410"/>
                  </a:lnTo>
                  <a:lnTo>
                    <a:pt x="295" y="410"/>
                  </a:lnTo>
                  <a:lnTo>
                    <a:pt x="295" y="402"/>
                  </a:lnTo>
                  <a:lnTo>
                    <a:pt x="294" y="400"/>
                  </a:lnTo>
                  <a:lnTo>
                    <a:pt x="295" y="397"/>
                  </a:lnTo>
                  <a:lnTo>
                    <a:pt x="295" y="392"/>
                  </a:lnTo>
                  <a:lnTo>
                    <a:pt x="294" y="392"/>
                  </a:lnTo>
                  <a:lnTo>
                    <a:pt x="294" y="390"/>
                  </a:lnTo>
                  <a:lnTo>
                    <a:pt x="291" y="387"/>
                  </a:lnTo>
                  <a:lnTo>
                    <a:pt x="290" y="383"/>
                  </a:lnTo>
                  <a:lnTo>
                    <a:pt x="291" y="379"/>
                  </a:lnTo>
                  <a:lnTo>
                    <a:pt x="291" y="377"/>
                  </a:lnTo>
                  <a:lnTo>
                    <a:pt x="292" y="376"/>
                  </a:lnTo>
                  <a:lnTo>
                    <a:pt x="295" y="380"/>
                  </a:lnTo>
                  <a:lnTo>
                    <a:pt x="295" y="383"/>
                  </a:lnTo>
                  <a:lnTo>
                    <a:pt x="298" y="380"/>
                  </a:lnTo>
                  <a:lnTo>
                    <a:pt x="295" y="378"/>
                  </a:lnTo>
                  <a:lnTo>
                    <a:pt x="299" y="375"/>
                  </a:lnTo>
                  <a:lnTo>
                    <a:pt x="301" y="377"/>
                  </a:lnTo>
                  <a:lnTo>
                    <a:pt x="304" y="374"/>
                  </a:lnTo>
                  <a:lnTo>
                    <a:pt x="301" y="372"/>
                  </a:lnTo>
                  <a:lnTo>
                    <a:pt x="298" y="370"/>
                  </a:lnTo>
                  <a:lnTo>
                    <a:pt x="298" y="367"/>
                  </a:lnTo>
                  <a:lnTo>
                    <a:pt x="296" y="369"/>
                  </a:lnTo>
                  <a:lnTo>
                    <a:pt x="295" y="367"/>
                  </a:lnTo>
                  <a:lnTo>
                    <a:pt x="295" y="365"/>
                  </a:lnTo>
                  <a:lnTo>
                    <a:pt x="295" y="363"/>
                  </a:lnTo>
                  <a:lnTo>
                    <a:pt x="295" y="361"/>
                  </a:lnTo>
                  <a:lnTo>
                    <a:pt x="296" y="359"/>
                  </a:lnTo>
                  <a:lnTo>
                    <a:pt x="295" y="357"/>
                  </a:lnTo>
                  <a:lnTo>
                    <a:pt x="295" y="354"/>
                  </a:lnTo>
                  <a:lnTo>
                    <a:pt x="296" y="352"/>
                  </a:lnTo>
                  <a:lnTo>
                    <a:pt x="297" y="350"/>
                  </a:lnTo>
                  <a:lnTo>
                    <a:pt x="295" y="348"/>
                  </a:lnTo>
                  <a:lnTo>
                    <a:pt x="296" y="344"/>
                  </a:lnTo>
                  <a:lnTo>
                    <a:pt x="298" y="340"/>
                  </a:lnTo>
                  <a:lnTo>
                    <a:pt x="295" y="341"/>
                  </a:lnTo>
                  <a:lnTo>
                    <a:pt x="294" y="342"/>
                  </a:lnTo>
                  <a:lnTo>
                    <a:pt x="292" y="342"/>
                  </a:lnTo>
                  <a:lnTo>
                    <a:pt x="291" y="345"/>
                  </a:lnTo>
                  <a:lnTo>
                    <a:pt x="290" y="345"/>
                  </a:lnTo>
                  <a:lnTo>
                    <a:pt x="289" y="343"/>
                  </a:lnTo>
                  <a:lnTo>
                    <a:pt x="290" y="332"/>
                  </a:lnTo>
                  <a:lnTo>
                    <a:pt x="292" y="332"/>
                  </a:lnTo>
                  <a:lnTo>
                    <a:pt x="292" y="334"/>
                  </a:lnTo>
                  <a:lnTo>
                    <a:pt x="294" y="336"/>
                  </a:lnTo>
                  <a:lnTo>
                    <a:pt x="295" y="338"/>
                  </a:lnTo>
                  <a:lnTo>
                    <a:pt x="297" y="337"/>
                  </a:lnTo>
                  <a:lnTo>
                    <a:pt x="299" y="333"/>
                  </a:lnTo>
                  <a:lnTo>
                    <a:pt x="297" y="333"/>
                  </a:lnTo>
                  <a:lnTo>
                    <a:pt x="295" y="331"/>
                  </a:lnTo>
                  <a:lnTo>
                    <a:pt x="295" y="328"/>
                  </a:lnTo>
                  <a:lnTo>
                    <a:pt x="294" y="329"/>
                  </a:lnTo>
                  <a:lnTo>
                    <a:pt x="294" y="330"/>
                  </a:lnTo>
                  <a:lnTo>
                    <a:pt x="290" y="328"/>
                  </a:lnTo>
                  <a:lnTo>
                    <a:pt x="289" y="326"/>
                  </a:lnTo>
                  <a:lnTo>
                    <a:pt x="290" y="324"/>
                  </a:lnTo>
                  <a:lnTo>
                    <a:pt x="295" y="325"/>
                  </a:lnTo>
                  <a:lnTo>
                    <a:pt x="295" y="322"/>
                  </a:lnTo>
                  <a:lnTo>
                    <a:pt x="295" y="320"/>
                  </a:lnTo>
                  <a:lnTo>
                    <a:pt x="295" y="318"/>
                  </a:lnTo>
                  <a:lnTo>
                    <a:pt x="293" y="317"/>
                  </a:lnTo>
                  <a:lnTo>
                    <a:pt x="291" y="317"/>
                  </a:lnTo>
                  <a:lnTo>
                    <a:pt x="291" y="315"/>
                  </a:lnTo>
                  <a:lnTo>
                    <a:pt x="292" y="314"/>
                  </a:lnTo>
                  <a:lnTo>
                    <a:pt x="290" y="312"/>
                  </a:lnTo>
                  <a:lnTo>
                    <a:pt x="292" y="308"/>
                  </a:lnTo>
                  <a:lnTo>
                    <a:pt x="300" y="312"/>
                  </a:lnTo>
                  <a:lnTo>
                    <a:pt x="304" y="312"/>
                  </a:lnTo>
                  <a:lnTo>
                    <a:pt x="305" y="314"/>
                  </a:lnTo>
                  <a:lnTo>
                    <a:pt x="304" y="317"/>
                  </a:lnTo>
                  <a:lnTo>
                    <a:pt x="307" y="320"/>
                  </a:lnTo>
                  <a:lnTo>
                    <a:pt x="311" y="319"/>
                  </a:lnTo>
                  <a:lnTo>
                    <a:pt x="312" y="324"/>
                  </a:lnTo>
                  <a:lnTo>
                    <a:pt x="312" y="325"/>
                  </a:lnTo>
                  <a:lnTo>
                    <a:pt x="313" y="326"/>
                  </a:lnTo>
                  <a:lnTo>
                    <a:pt x="315" y="324"/>
                  </a:lnTo>
                  <a:lnTo>
                    <a:pt x="317" y="321"/>
                  </a:lnTo>
                  <a:lnTo>
                    <a:pt x="315" y="321"/>
                  </a:lnTo>
                  <a:lnTo>
                    <a:pt x="314" y="320"/>
                  </a:lnTo>
                  <a:lnTo>
                    <a:pt x="313" y="317"/>
                  </a:lnTo>
                  <a:lnTo>
                    <a:pt x="314" y="315"/>
                  </a:lnTo>
                  <a:lnTo>
                    <a:pt x="314" y="314"/>
                  </a:lnTo>
                  <a:lnTo>
                    <a:pt x="316" y="315"/>
                  </a:lnTo>
                  <a:lnTo>
                    <a:pt x="318" y="315"/>
                  </a:lnTo>
                  <a:lnTo>
                    <a:pt x="319" y="314"/>
                  </a:lnTo>
                  <a:lnTo>
                    <a:pt x="318" y="310"/>
                  </a:lnTo>
                  <a:lnTo>
                    <a:pt x="317" y="309"/>
                  </a:lnTo>
                  <a:lnTo>
                    <a:pt x="316" y="306"/>
                  </a:lnTo>
                  <a:lnTo>
                    <a:pt x="316" y="302"/>
                  </a:lnTo>
                  <a:lnTo>
                    <a:pt x="314" y="298"/>
                  </a:lnTo>
                  <a:lnTo>
                    <a:pt x="314" y="296"/>
                  </a:lnTo>
                  <a:lnTo>
                    <a:pt x="316" y="294"/>
                  </a:lnTo>
                  <a:lnTo>
                    <a:pt x="318" y="295"/>
                  </a:lnTo>
                  <a:lnTo>
                    <a:pt x="323" y="302"/>
                  </a:lnTo>
                  <a:lnTo>
                    <a:pt x="327" y="302"/>
                  </a:lnTo>
                  <a:lnTo>
                    <a:pt x="331" y="306"/>
                  </a:lnTo>
                  <a:lnTo>
                    <a:pt x="330" y="309"/>
                  </a:lnTo>
                  <a:lnTo>
                    <a:pt x="327" y="321"/>
                  </a:lnTo>
                  <a:lnTo>
                    <a:pt x="322" y="329"/>
                  </a:lnTo>
                  <a:lnTo>
                    <a:pt x="318" y="342"/>
                  </a:lnTo>
                  <a:lnTo>
                    <a:pt x="316" y="350"/>
                  </a:lnTo>
                  <a:lnTo>
                    <a:pt x="312" y="362"/>
                  </a:lnTo>
                  <a:lnTo>
                    <a:pt x="310" y="370"/>
                  </a:lnTo>
                  <a:lnTo>
                    <a:pt x="311" y="371"/>
                  </a:lnTo>
                  <a:lnTo>
                    <a:pt x="320" y="347"/>
                  </a:lnTo>
                  <a:lnTo>
                    <a:pt x="330" y="325"/>
                  </a:lnTo>
                  <a:lnTo>
                    <a:pt x="333" y="317"/>
                  </a:lnTo>
                  <a:lnTo>
                    <a:pt x="339" y="306"/>
                  </a:lnTo>
                  <a:lnTo>
                    <a:pt x="344" y="297"/>
                  </a:lnTo>
                  <a:lnTo>
                    <a:pt x="349" y="290"/>
                  </a:lnTo>
                  <a:lnTo>
                    <a:pt x="352" y="271"/>
                  </a:lnTo>
                  <a:lnTo>
                    <a:pt x="355" y="261"/>
                  </a:lnTo>
                  <a:lnTo>
                    <a:pt x="355" y="255"/>
                  </a:lnTo>
                  <a:lnTo>
                    <a:pt x="359" y="238"/>
                  </a:lnTo>
                  <a:lnTo>
                    <a:pt x="359" y="226"/>
                  </a:lnTo>
                  <a:lnTo>
                    <a:pt x="357" y="225"/>
                  </a:lnTo>
                  <a:lnTo>
                    <a:pt x="348" y="229"/>
                  </a:lnTo>
                  <a:lnTo>
                    <a:pt x="330" y="243"/>
                  </a:lnTo>
                  <a:lnTo>
                    <a:pt x="322" y="239"/>
                  </a:lnTo>
                  <a:lnTo>
                    <a:pt x="308" y="216"/>
                  </a:lnTo>
                  <a:lnTo>
                    <a:pt x="309" y="230"/>
                  </a:lnTo>
                  <a:lnTo>
                    <a:pt x="299" y="221"/>
                  </a:lnTo>
                  <a:lnTo>
                    <a:pt x="299" y="219"/>
                  </a:lnTo>
                  <a:lnTo>
                    <a:pt x="289" y="216"/>
                  </a:lnTo>
                  <a:lnTo>
                    <a:pt x="297" y="224"/>
                  </a:lnTo>
                  <a:lnTo>
                    <a:pt x="292" y="221"/>
                  </a:lnTo>
                  <a:lnTo>
                    <a:pt x="225" y="213"/>
                  </a:lnTo>
                  <a:lnTo>
                    <a:pt x="224" y="200"/>
                  </a:lnTo>
                  <a:lnTo>
                    <a:pt x="200" y="198"/>
                  </a:lnTo>
                  <a:lnTo>
                    <a:pt x="183" y="198"/>
                  </a:lnTo>
                  <a:lnTo>
                    <a:pt x="182" y="198"/>
                  </a:lnTo>
                  <a:lnTo>
                    <a:pt x="169" y="186"/>
                  </a:lnTo>
                  <a:lnTo>
                    <a:pt x="157" y="181"/>
                  </a:lnTo>
                  <a:lnTo>
                    <a:pt x="145" y="176"/>
                  </a:lnTo>
                  <a:lnTo>
                    <a:pt x="139" y="174"/>
                  </a:lnTo>
                  <a:lnTo>
                    <a:pt x="133" y="174"/>
                  </a:lnTo>
                  <a:lnTo>
                    <a:pt x="123" y="166"/>
                  </a:lnTo>
                  <a:lnTo>
                    <a:pt x="122" y="151"/>
                  </a:lnTo>
                  <a:lnTo>
                    <a:pt x="110" y="143"/>
                  </a:lnTo>
                  <a:lnTo>
                    <a:pt x="110" y="134"/>
                  </a:lnTo>
                  <a:lnTo>
                    <a:pt x="105" y="123"/>
                  </a:lnTo>
                  <a:lnTo>
                    <a:pt x="97" y="131"/>
                  </a:lnTo>
                  <a:lnTo>
                    <a:pt x="95" y="124"/>
                  </a:lnTo>
                  <a:lnTo>
                    <a:pt x="97" y="113"/>
                  </a:lnTo>
                  <a:lnTo>
                    <a:pt x="89" y="101"/>
                  </a:lnTo>
                  <a:lnTo>
                    <a:pt x="82" y="93"/>
                  </a:lnTo>
                  <a:lnTo>
                    <a:pt x="82" y="57"/>
                  </a:lnTo>
                  <a:lnTo>
                    <a:pt x="77" y="49"/>
                  </a:lnTo>
                  <a:lnTo>
                    <a:pt x="74" y="29"/>
                  </a:lnTo>
                  <a:lnTo>
                    <a:pt x="73" y="11"/>
                  </a:lnTo>
                  <a:lnTo>
                    <a:pt x="42" y="0"/>
                  </a:lnTo>
                  <a:lnTo>
                    <a:pt x="31" y="13"/>
                  </a:lnTo>
                  <a:lnTo>
                    <a:pt x="22" y="22"/>
                  </a:lnTo>
                  <a:lnTo>
                    <a:pt x="28" y="32"/>
                  </a:lnTo>
                  <a:lnTo>
                    <a:pt x="39" y="38"/>
                  </a:lnTo>
                  <a:lnTo>
                    <a:pt x="40" y="49"/>
                  </a:lnTo>
                  <a:lnTo>
                    <a:pt x="42" y="53"/>
                  </a:lnTo>
                  <a:lnTo>
                    <a:pt x="43" y="61"/>
                  </a:lnTo>
                  <a:lnTo>
                    <a:pt x="49" y="78"/>
                  </a:lnTo>
                  <a:lnTo>
                    <a:pt x="52" y="79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3" y="93"/>
                  </a:lnTo>
                  <a:lnTo>
                    <a:pt x="49" y="97"/>
                  </a:lnTo>
                  <a:lnTo>
                    <a:pt x="46" y="99"/>
                  </a:lnTo>
                  <a:lnTo>
                    <a:pt x="45" y="101"/>
                  </a:lnTo>
                  <a:lnTo>
                    <a:pt x="45" y="104"/>
                  </a:lnTo>
                  <a:lnTo>
                    <a:pt x="44" y="105"/>
                  </a:lnTo>
                  <a:lnTo>
                    <a:pt x="51" y="108"/>
                  </a:lnTo>
                  <a:lnTo>
                    <a:pt x="55" y="108"/>
                  </a:lnTo>
                  <a:lnTo>
                    <a:pt x="59" y="111"/>
                  </a:lnTo>
                  <a:lnTo>
                    <a:pt x="61" y="113"/>
                  </a:lnTo>
                  <a:lnTo>
                    <a:pt x="62" y="113"/>
                  </a:lnTo>
                  <a:lnTo>
                    <a:pt x="63" y="115"/>
                  </a:lnTo>
                  <a:lnTo>
                    <a:pt x="58" y="121"/>
                  </a:lnTo>
                  <a:lnTo>
                    <a:pt x="56" y="124"/>
                  </a:lnTo>
                  <a:lnTo>
                    <a:pt x="58" y="129"/>
                  </a:lnTo>
                  <a:lnTo>
                    <a:pt x="55" y="140"/>
                  </a:lnTo>
                  <a:lnTo>
                    <a:pt x="68" y="140"/>
                  </a:lnTo>
                  <a:lnTo>
                    <a:pt x="71" y="142"/>
                  </a:lnTo>
                  <a:lnTo>
                    <a:pt x="79" y="143"/>
                  </a:lnTo>
                  <a:lnTo>
                    <a:pt x="82" y="145"/>
                  </a:lnTo>
                  <a:lnTo>
                    <a:pt x="84" y="146"/>
                  </a:lnTo>
                  <a:lnTo>
                    <a:pt x="85" y="148"/>
                  </a:lnTo>
                  <a:lnTo>
                    <a:pt x="85" y="150"/>
                  </a:lnTo>
                  <a:lnTo>
                    <a:pt x="83" y="151"/>
                  </a:lnTo>
                  <a:lnTo>
                    <a:pt x="84" y="153"/>
                  </a:lnTo>
                  <a:lnTo>
                    <a:pt x="83" y="154"/>
                  </a:lnTo>
                  <a:lnTo>
                    <a:pt x="83" y="157"/>
                  </a:lnTo>
                  <a:lnTo>
                    <a:pt x="84" y="159"/>
                  </a:lnTo>
                  <a:lnTo>
                    <a:pt x="89" y="163"/>
                  </a:lnTo>
                  <a:lnTo>
                    <a:pt x="87" y="176"/>
                  </a:lnTo>
                  <a:lnTo>
                    <a:pt x="87" y="179"/>
                  </a:lnTo>
                  <a:lnTo>
                    <a:pt x="89" y="187"/>
                  </a:lnTo>
                  <a:lnTo>
                    <a:pt x="94" y="188"/>
                  </a:lnTo>
                  <a:lnTo>
                    <a:pt x="97" y="187"/>
                  </a:lnTo>
                  <a:lnTo>
                    <a:pt x="100" y="191"/>
                  </a:lnTo>
                  <a:lnTo>
                    <a:pt x="101" y="192"/>
                  </a:lnTo>
                  <a:lnTo>
                    <a:pt x="110" y="200"/>
                  </a:lnTo>
                  <a:lnTo>
                    <a:pt x="111" y="202"/>
                  </a:lnTo>
                  <a:lnTo>
                    <a:pt x="115" y="204"/>
                  </a:lnTo>
                  <a:lnTo>
                    <a:pt x="120" y="221"/>
                  </a:lnTo>
                  <a:lnTo>
                    <a:pt x="138" y="220"/>
                  </a:lnTo>
                  <a:lnTo>
                    <a:pt x="140" y="221"/>
                  </a:lnTo>
                  <a:lnTo>
                    <a:pt x="147" y="230"/>
                  </a:lnTo>
                  <a:lnTo>
                    <a:pt x="149" y="232"/>
                  </a:lnTo>
                  <a:lnTo>
                    <a:pt x="152" y="233"/>
                  </a:lnTo>
                  <a:lnTo>
                    <a:pt x="157" y="228"/>
                  </a:lnTo>
                  <a:lnTo>
                    <a:pt x="162" y="225"/>
                  </a:lnTo>
                  <a:lnTo>
                    <a:pt x="166" y="224"/>
                  </a:lnTo>
                  <a:lnTo>
                    <a:pt x="184" y="225"/>
                  </a:lnTo>
                  <a:lnTo>
                    <a:pt x="188" y="228"/>
                  </a:lnTo>
                  <a:lnTo>
                    <a:pt x="190" y="239"/>
                  </a:lnTo>
                  <a:lnTo>
                    <a:pt x="189" y="247"/>
                  </a:lnTo>
                  <a:lnTo>
                    <a:pt x="190" y="258"/>
                  </a:lnTo>
                  <a:lnTo>
                    <a:pt x="190" y="277"/>
                  </a:lnTo>
                  <a:lnTo>
                    <a:pt x="190" y="279"/>
                  </a:lnTo>
                  <a:lnTo>
                    <a:pt x="192" y="299"/>
                  </a:lnTo>
                  <a:lnTo>
                    <a:pt x="207" y="299"/>
                  </a:lnTo>
                  <a:lnTo>
                    <a:pt x="211" y="299"/>
                  </a:lnTo>
                  <a:lnTo>
                    <a:pt x="210" y="307"/>
                  </a:lnTo>
                  <a:lnTo>
                    <a:pt x="165" y="344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12" name="Freeform 415" descr="Papel carta">
              <a:extLst>
                <a:ext uri="{FF2B5EF4-FFF2-40B4-BE49-F238E27FC236}">
                  <a16:creationId xmlns:a16="http://schemas.microsoft.com/office/drawing/2014/main" id="{CDAF0F38-A92E-4E0B-9DB7-0B1A7F141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048" y="3186706"/>
              <a:ext cx="995201" cy="1294162"/>
            </a:xfrm>
            <a:custGeom>
              <a:avLst/>
              <a:gdLst>
                <a:gd name="T0" fmla="*/ 136 w 496"/>
                <a:gd name="T1" fmla="*/ 260 h 645"/>
                <a:gd name="T2" fmla="*/ 131 w 496"/>
                <a:gd name="T3" fmla="*/ 273 h 645"/>
                <a:gd name="T4" fmla="*/ 111 w 496"/>
                <a:gd name="T5" fmla="*/ 252 h 645"/>
                <a:gd name="T6" fmla="*/ 100 w 496"/>
                <a:gd name="T7" fmla="*/ 247 h 645"/>
                <a:gd name="T8" fmla="*/ 93 w 496"/>
                <a:gd name="T9" fmla="*/ 239 h 645"/>
                <a:gd name="T10" fmla="*/ 88 w 496"/>
                <a:gd name="T11" fmla="*/ 233 h 645"/>
                <a:gd name="T12" fmla="*/ 81 w 496"/>
                <a:gd name="T13" fmla="*/ 215 h 645"/>
                <a:gd name="T14" fmla="*/ 74 w 496"/>
                <a:gd name="T15" fmla="*/ 228 h 645"/>
                <a:gd name="T16" fmla="*/ 67 w 496"/>
                <a:gd name="T17" fmla="*/ 227 h 645"/>
                <a:gd name="T18" fmla="*/ 49 w 496"/>
                <a:gd name="T19" fmla="*/ 222 h 645"/>
                <a:gd name="T20" fmla="*/ 51 w 496"/>
                <a:gd name="T21" fmla="*/ 214 h 645"/>
                <a:gd name="T22" fmla="*/ 54 w 496"/>
                <a:gd name="T23" fmla="*/ 205 h 645"/>
                <a:gd name="T24" fmla="*/ 38 w 496"/>
                <a:gd name="T25" fmla="*/ 206 h 645"/>
                <a:gd name="T26" fmla="*/ 22 w 496"/>
                <a:gd name="T27" fmla="*/ 196 h 645"/>
                <a:gd name="T28" fmla="*/ 33 w 496"/>
                <a:gd name="T29" fmla="*/ 211 h 645"/>
                <a:gd name="T30" fmla="*/ 6 w 496"/>
                <a:gd name="T31" fmla="*/ 190 h 645"/>
                <a:gd name="T32" fmla="*/ 9 w 496"/>
                <a:gd name="T33" fmla="*/ 183 h 645"/>
                <a:gd name="T34" fmla="*/ 3 w 496"/>
                <a:gd name="T35" fmla="*/ 165 h 645"/>
                <a:gd name="T36" fmla="*/ 7 w 496"/>
                <a:gd name="T37" fmla="*/ 154 h 645"/>
                <a:gd name="T38" fmla="*/ 15 w 496"/>
                <a:gd name="T39" fmla="*/ 148 h 645"/>
                <a:gd name="T40" fmla="*/ 18 w 496"/>
                <a:gd name="T41" fmla="*/ 124 h 645"/>
                <a:gd name="T42" fmla="*/ 22 w 496"/>
                <a:gd name="T43" fmla="*/ 124 h 645"/>
                <a:gd name="T44" fmla="*/ 25 w 496"/>
                <a:gd name="T45" fmla="*/ 130 h 645"/>
                <a:gd name="T46" fmla="*/ 33 w 496"/>
                <a:gd name="T47" fmla="*/ 116 h 645"/>
                <a:gd name="T48" fmla="*/ 42 w 496"/>
                <a:gd name="T49" fmla="*/ 123 h 645"/>
                <a:gd name="T50" fmla="*/ 48 w 496"/>
                <a:gd name="T51" fmla="*/ 122 h 645"/>
                <a:gd name="T52" fmla="*/ 50 w 496"/>
                <a:gd name="T53" fmla="*/ 99 h 645"/>
                <a:gd name="T54" fmla="*/ 132 w 496"/>
                <a:gd name="T55" fmla="*/ 29 h 645"/>
                <a:gd name="T56" fmla="*/ 164 w 496"/>
                <a:gd name="T57" fmla="*/ 2 h 645"/>
                <a:gd name="T58" fmla="*/ 189 w 496"/>
                <a:gd name="T59" fmla="*/ 15 h 645"/>
                <a:gd name="T60" fmla="*/ 222 w 496"/>
                <a:gd name="T61" fmla="*/ 127 h 645"/>
                <a:gd name="T62" fmla="*/ 281 w 496"/>
                <a:gd name="T63" fmla="*/ 168 h 645"/>
                <a:gd name="T64" fmla="*/ 294 w 496"/>
                <a:gd name="T65" fmla="*/ 270 h 645"/>
                <a:gd name="T66" fmla="*/ 336 w 496"/>
                <a:gd name="T67" fmla="*/ 336 h 645"/>
                <a:gd name="T68" fmla="*/ 396 w 496"/>
                <a:gd name="T69" fmla="*/ 375 h 645"/>
                <a:gd name="T70" fmla="*/ 430 w 496"/>
                <a:gd name="T71" fmla="*/ 430 h 645"/>
                <a:gd name="T72" fmla="*/ 441 w 496"/>
                <a:gd name="T73" fmla="*/ 476 h 645"/>
                <a:gd name="T74" fmla="*/ 475 w 496"/>
                <a:gd name="T75" fmla="*/ 542 h 645"/>
                <a:gd name="T76" fmla="*/ 486 w 496"/>
                <a:gd name="T77" fmla="*/ 587 h 645"/>
                <a:gd name="T78" fmla="*/ 486 w 496"/>
                <a:gd name="T79" fmla="*/ 637 h 645"/>
                <a:gd name="T80" fmla="*/ 438 w 496"/>
                <a:gd name="T81" fmla="*/ 599 h 645"/>
                <a:gd name="T82" fmla="*/ 435 w 496"/>
                <a:gd name="T83" fmla="*/ 600 h 645"/>
                <a:gd name="T84" fmla="*/ 453 w 496"/>
                <a:gd name="T85" fmla="*/ 635 h 645"/>
                <a:gd name="T86" fmla="*/ 432 w 496"/>
                <a:gd name="T87" fmla="*/ 612 h 645"/>
                <a:gd name="T88" fmla="*/ 420 w 496"/>
                <a:gd name="T89" fmla="*/ 587 h 645"/>
                <a:gd name="T90" fmla="*/ 383 w 496"/>
                <a:gd name="T91" fmla="*/ 566 h 645"/>
                <a:gd name="T92" fmla="*/ 343 w 496"/>
                <a:gd name="T93" fmla="*/ 519 h 645"/>
                <a:gd name="T94" fmla="*/ 330 w 496"/>
                <a:gd name="T95" fmla="*/ 501 h 645"/>
                <a:gd name="T96" fmla="*/ 306 w 496"/>
                <a:gd name="T97" fmla="*/ 462 h 645"/>
                <a:gd name="T98" fmla="*/ 259 w 496"/>
                <a:gd name="T99" fmla="*/ 421 h 645"/>
                <a:gd name="T100" fmla="*/ 279 w 496"/>
                <a:gd name="T101" fmla="*/ 431 h 645"/>
                <a:gd name="T102" fmla="*/ 277 w 496"/>
                <a:gd name="T103" fmla="*/ 425 h 645"/>
                <a:gd name="T104" fmla="*/ 271 w 496"/>
                <a:gd name="T105" fmla="*/ 417 h 645"/>
                <a:gd name="T106" fmla="*/ 264 w 496"/>
                <a:gd name="T107" fmla="*/ 417 h 645"/>
                <a:gd name="T108" fmla="*/ 201 w 496"/>
                <a:gd name="T109" fmla="*/ 365 h 645"/>
                <a:gd name="T110" fmla="*/ 227 w 496"/>
                <a:gd name="T111" fmla="*/ 381 h 645"/>
                <a:gd name="T112" fmla="*/ 235 w 496"/>
                <a:gd name="T113" fmla="*/ 372 h 645"/>
                <a:gd name="T114" fmla="*/ 217 w 496"/>
                <a:gd name="T115" fmla="*/ 363 h 645"/>
                <a:gd name="T116" fmla="*/ 179 w 496"/>
                <a:gd name="T117" fmla="*/ 346 h 645"/>
                <a:gd name="T118" fmla="*/ 170 w 496"/>
                <a:gd name="T119" fmla="*/ 341 h 645"/>
                <a:gd name="T120" fmla="*/ 176 w 496"/>
                <a:gd name="T121" fmla="*/ 327 h 645"/>
                <a:gd name="T122" fmla="*/ 174 w 496"/>
                <a:gd name="T123" fmla="*/ 306 h 645"/>
                <a:gd name="T124" fmla="*/ 159 w 496"/>
                <a:gd name="T125" fmla="*/ 28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6" h="645">
                  <a:moveTo>
                    <a:pt x="150" y="278"/>
                  </a:moveTo>
                  <a:lnTo>
                    <a:pt x="148" y="275"/>
                  </a:lnTo>
                  <a:lnTo>
                    <a:pt x="147" y="274"/>
                  </a:lnTo>
                  <a:lnTo>
                    <a:pt x="145" y="274"/>
                  </a:lnTo>
                  <a:lnTo>
                    <a:pt x="143" y="275"/>
                  </a:lnTo>
                  <a:lnTo>
                    <a:pt x="140" y="273"/>
                  </a:lnTo>
                  <a:lnTo>
                    <a:pt x="139" y="271"/>
                  </a:lnTo>
                  <a:lnTo>
                    <a:pt x="142" y="268"/>
                  </a:lnTo>
                  <a:lnTo>
                    <a:pt x="141" y="265"/>
                  </a:lnTo>
                  <a:lnTo>
                    <a:pt x="136" y="260"/>
                  </a:lnTo>
                  <a:lnTo>
                    <a:pt x="135" y="260"/>
                  </a:lnTo>
                  <a:lnTo>
                    <a:pt x="135" y="261"/>
                  </a:lnTo>
                  <a:lnTo>
                    <a:pt x="135" y="263"/>
                  </a:lnTo>
                  <a:lnTo>
                    <a:pt x="135" y="265"/>
                  </a:lnTo>
                  <a:lnTo>
                    <a:pt x="135" y="267"/>
                  </a:lnTo>
                  <a:lnTo>
                    <a:pt x="135" y="271"/>
                  </a:lnTo>
                  <a:lnTo>
                    <a:pt x="135" y="273"/>
                  </a:lnTo>
                  <a:lnTo>
                    <a:pt x="133" y="274"/>
                  </a:lnTo>
                  <a:lnTo>
                    <a:pt x="132" y="275"/>
                  </a:lnTo>
                  <a:lnTo>
                    <a:pt x="131" y="273"/>
                  </a:lnTo>
                  <a:lnTo>
                    <a:pt x="120" y="262"/>
                  </a:lnTo>
                  <a:lnTo>
                    <a:pt x="117" y="259"/>
                  </a:lnTo>
                  <a:lnTo>
                    <a:pt x="114" y="257"/>
                  </a:lnTo>
                  <a:lnTo>
                    <a:pt x="115" y="256"/>
                  </a:lnTo>
                  <a:lnTo>
                    <a:pt x="117" y="255"/>
                  </a:lnTo>
                  <a:lnTo>
                    <a:pt x="115" y="252"/>
                  </a:lnTo>
                  <a:lnTo>
                    <a:pt x="112" y="249"/>
                  </a:lnTo>
                  <a:lnTo>
                    <a:pt x="111" y="250"/>
                  </a:lnTo>
                  <a:lnTo>
                    <a:pt x="112" y="252"/>
                  </a:lnTo>
                  <a:lnTo>
                    <a:pt x="111" y="252"/>
                  </a:lnTo>
                  <a:lnTo>
                    <a:pt x="110" y="253"/>
                  </a:lnTo>
                  <a:lnTo>
                    <a:pt x="109" y="255"/>
                  </a:lnTo>
                  <a:lnTo>
                    <a:pt x="109" y="257"/>
                  </a:lnTo>
                  <a:lnTo>
                    <a:pt x="107" y="255"/>
                  </a:lnTo>
                  <a:lnTo>
                    <a:pt x="102" y="250"/>
                  </a:lnTo>
                  <a:lnTo>
                    <a:pt x="97" y="249"/>
                  </a:lnTo>
                  <a:lnTo>
                    <a:pt x="96" y="248"/>
                  </a:lnTo>
                  <a:lnTo>
                    <a:pt x="97" y="247"/>
                  </a:lnTo>
                  <a:lnTo>
                    <a:pt x="99" y="247"/>
                  </a:lnTo>
                  <a:lnTo>
                    <a:pt x="100" y="247"/>
                  </a:lnTo>
                  <a:lnTo>
                    <a:pt x="102" y="247"/>
                  </a:lnTo>
                  <a:lnTo>
                    <a:pt x="106" y="250"/>
                  </a:lnTo>
                  <a:lnTo>
                    <a:pt x="106" y="248"/>
                  </a:lnTo>
                  <a:lnTo>
                    <a:pt x="104" y="247"/>
                  </a:lnTo>
                  <a:lnTo>
                    <a:pt x="103" y="245"/>
                  </a:lnTo>
                  <a:lnTo>
                    <a:pt x="102" y="242"/>
                  </a:lnTo>
                  <a:lnTo>
                    <a:pt x="100" y="242"/>
                  </a:lnTo>
                  <a:lnTo>
                    <a:pt x="93" y="243"/>
                  </a:lnTo>
                  <a:lnTo>
                    <a:pt x="95" y="239"/>
                  </a:lnTo>
                  <a:lnTo>
                    <a:pt x="93" y="239"/>
                  </a:lnTo>
                  <a:lnTo>
                    <a:pt x="92" y="240"/>
                  </a:lnTo>
                  <a:lnTo>
                    <a:pt x="90" y="241"/>
                  </a:lnTo>
                  <a:lnTo>
                    <a:pt x="88" y="239"/>
                  </a:lnTo>
                  <a:lnTo>
                    <a:pt x="90" y="238"/>
                  </a:lnTo>
                  <a:lnTo>
                    <a:pt x="93" y="238"/>
                  </a:lnTo>
                  <a:lnTo>
                    <a:pt x="93" y="235"/>
                  </a:lnTo>
                  <a:lnTo>
                    <a:pt x="93" y="234"/>
                  </a:lnTo>
                  <a:lnTo>
                    <a:pt x="91" y="232"/>
                  </a:lnTo>
                  <a:lnTo>
                    <a:pt x="90" y="230"/>
                  </a:lnTo>
                  <a:lnTo>
                    <a:pt x="88" y="233"/>
                  </a:lnTo>
                  <a:lnTo>
                    <a:pt x="86" y="233"/>
                  </a:lnTo>
                  <a:lnTo>
                    <a:pt x="86" y="230"/>
                  </a:lnTo>
                  <a:lnTo>
                    <a:pt x="84" y="228"/>
                  </a:lnTo>
                  <a:lnTo>
                    <a:pt x="85" y="226"/>
                  </a:lnTo>
                  <a:lnTo>
                    <a:pt x="85" y="224"/>
                  </a:lnTo>
                  <a:lnTo>
                    <a:pt x="84" y="222"/>
                  </a:lnTo>
                  <a:lnTo>
                    <a:pt x="86" y="219"/>
                  </a:lnTo>
                  <a:lnTo>
                    <a:pt x="84" y="214"/>
                  </a:lnTo>
                  <a:lnTo>
                    <a:pt x="82" y="217"/>
                  </a:lnTo>
                  <a:lnTo>
                    <a:pt x="81" y="215"/>
                  </a:lnTo>
                  <a:lnTo>
                    <a:pt x="80" y="215"/>
                  </a:lnTo>
                  <a:lnTo>
                    <a:pt x="77" y="215"/>
                  </a:lnTo>
                  <a:lnTo>
                    <a:pt x="76" y="216"/>
                  </a:lnTo>
                  <a:lnTo>
                    <a:pt x="75" y="217"/>
                  </a:lnTo>
                  <a:lnTo>
                    <a:pt x="75" y="219"/>
                  </a:lnTo>
                  <a:lnTo>
                    <a:pt x="75" y="220"/>
                  </a:lnTo>
                  <a:lnTo>
                    <a:pt x="76" y="222"/>
                  </a:lnTo>
                  <a:lnTo>
                    <a:pt x="77" y="223"/>
                  </a:lnTo>
                  <a:lnTo>
                    <a:pt x="76" y="226"/>
                  </a:lnTo>
                  <a:lnTo>
                    <a:pt x="74" y="228"/>
                  </a:lnTo>
                  <a:lnTo>
                    <a:pt x="73" y="226"/>
                  </a:lnTo>
                  <a:lnTo>
                    <a:pt x="71" y="225"/>
                  </a:lnTo>
                  <a:lnTo>
                    <a:pt x="70" y="223"/>
                  </a:lnTo>
                  <a:lnTo>
                    <a:pt x="68" y="222"/>
                  </a:lnTo>
                  <a:lnTo>
                    <a:pt x="67" y="221"/>
                  </a:lnTo>
                  <a:lnTo>
                    <a:pt x="65" y="221"/>
                  </a:lnTo>
                  <a:lnTo>
                    <a:pt x="62" y="224"/>
                  </a:lnTo>
                  <a:lnTo>
                    <a:pt x="63" y="226"/>
                  </a:lnTo>
                  <a:lnTo>
                    <a:pt x="66" y="227"/>
                  </a:lnTo>
                  <a:lnTo>
                    <a:pt x="67" y="227"/>
                  </a:lnTo>
                  <a:lnTo>
                    <a:pt x="68" y="227"/>
                  </a:lnTo>
                  <a:lnTo>
                    <a:pt x="68" y="229"/>
                  </a:lnTo>
                  <a:lnTo>
                    <a:pt x="65" y="232"/>
                  </a:lnTo>
                  <a:lnTo>
                    <a:pt x="64" y="229"/>
                  </a:lnTo>
                  <a:lnTo>
                    <a:pt x="60" y="228"/>
                  </a:lnTo>
                  <a:lnTo>
                    <a:pt x="61" y="232"/>
                  </a:lnTo>
                  <a:lnTo>
                    <a:pt x="54" y="226"/>
                  </a:lnTo>
                  <a:lnTo>
                    <a:pt x="51" y="225"/>
                  </a:lnTo>
                  <a:lnTo>
                    <a:pt x="51" y="224"/>
                  </a:lnTo>
                  <a:lnTo>
                    <a:pt x="49" y="222"/>
                  </a:lnTo>
                  <a:lnTo>
                    <a:pt x="46" y="221"/>
                  </a:lnTo>
                  <a:lnTo>
                    <a:pt x="44" y="219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44" y="215"/>
                  </a:lnTo>
                  <a:lnTo>
                    <a:pt x="45" y="215"/>
                  </a:lnTo>
                  <a:lnTo>
                    <a:pt x="47" y="215"/>
                  </a:lnTo>
                  <a:lnTo>
                    <a:pt x="48" y="215"/>
                  </a:lnTo>
                  <a:lnTo>
                    <a:pt x="49" y="214"/>
                  </a:lnTo>
                  <a:lnTo>
                    <a:pt x="51" y="214"/>
                  </a:lnTo>
                  <a:lnTo>
                    <a:pt x="53" y="213"/>
                  </a:lnTo>
                  <a:lnTo>
                    <a:pt x="49" y="212"/>
                  </a:lnTo>
                  <a:lnTo>
                    <a:pt x="54" y="212"/>
                  </a:lnTo>
                  <a:lnTo>
                    <a:pt x="54" y="211"/>
                  </a:lnTo>
                  <a:lnTo>
                    <a:pt x="55" y="209"/>
                  </a:lnTo>
                  <a:lnTo>
                    <a:pt x="57" y="210"/>
                  </a:lnTo>
                  <a:lnTo>
                    <a:pt x="60" y="210"/>
                  </a:lnTo>
                  <a:lnTo>
                    <a:pt x="58" y="207"/>
                  </a:lnTo>
                  <a:lnTo>
                    <a:pt x="57" y="207"/>
                  </a:lnTo>
                  <a:lnTo>
                    <a:pt x="54" y="205"/>
                  </a:lnTo>
                  <a:lnTo>
                    <a:pt x="54" y="203"/>
                  </a:lnTo>
                  <a:lnTo>
                    <a:pt x="51" y="200"/>
                  </a:lnTo>
                  <a:lnTo>
                    <a:pt x="49" y="198"/>
                  </a:lnTo>
                  <a:lnTo>
                    <a:pt x="48" y="200"/>
                  </a:lnTo>
                  <a:lnTo>
                    <a:pt x="47" y="203"/>
                  </a:lnTo>
                  <a:lnTo>
                    <a:pt x="45" y="204"/>
                  </a:lnTo>
                  <a:lnTo>
                    <a:pt x="43" y="206"/>
                  </a:lnTo>
                  <a:lnTo>
                    <a:pt x="42" y="205"/>
                  </a:lnTo>
                  <a:lnTo>
                    <a:pt x="39" y="203"/>
                  </a:lnTo>
                  <a:lnTo>
                    <a:pt x="38" y="206"/>
                  </a:lnTo>
                  <a:lnTo>
                    <a:pt x="30" y="203"/>
                  </a:lnTo>
                  <a:lnTo>
                    <a:pt x="28" y="198"/>
                  </a:lnTo>
                  <a:lnTo>
                    <a:pt x="27" y="197"/>
                  </a:lnTo>
                  <a:lnTo>
                    <a:pt x="26" y="196"/>
                  </a:lnTo>
                  <a:lnTo>
                    <a:pt x="27" y="194"/>
                  </a:lnTo>
                  <a:lnTo>
                    <a:pt x="24" y="190"/>
                  </a:lnTo>
                  <a:lnTo>
                    <a:pt x="23" y="189"/>
                  </a:lnTo>
                  <a:lnTo>
                    <a:pt x="21" y="189"/>
                  </a:lnTo>
                  <a:lnTo>
                    <a:pt x="23" y="194"/>
                  </a:lnTo>
                  <a:lnTo>
                    <a:pt x="22" y="196"/>
                  </a:lnTo>
                  <a:lnTo>
                    <a:pt x="23" y="198"/>
                  </a:lnTo>
                  <a:lnTo>
                    <a:pt x="22" y="198"/>
                  </a:lnTo>
                  <a:lnTo>
                    <a:pt x="20" y="197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6" y="202"/>
                  </a:lnTo>
                  <a:lnTo>
                    <a:pt x="29" y="204"/>
                  </a:lnTo>
                  <a:lnTo>
                    <a:pt x="31" y="205"/>
                  </a:lnTo>
                  <a:lnTo>
                    <a:pt x="33" y="207"/>
                  </a:lnTo>
                  <a:lnTo>
                    <a:pt x="33" y="211"/>
                  </a:lnTo>
                  <a:lnTo>
                    <a:pt x="31" y="212"/>
                  </a:lnTo>
                  <a:lnTo>
                    <a:pt x="22" y="203"/>
                  </a:lnTo>
                  <a:lnTo>
                    <a:pt x="10" y="197"/>
                  </a:lnTo>
                  <a:lnTo>
                    <a:pt x="6" y="194"/>
                  </a:lnTo>
                  <a:lnTo>
                    <a:pt x="4" y="194"/>
                  </a:lnTo>
                  <a:lnTo>
                    <a:pt x="2" y="194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5" y="190"/>
                  </a:lnTo>
                  <a:lnTo>
                    <a:pt x="6" y="190"/>
                  </a:lnTo>
                  <a:lnTo>
                    <a:pt x="10" y="192"/>
                  </a:lnTo>
                  <a:lnTo>
                    <a:pt x="12" y="193"/>
                  </a:lnTo>
                  <a:lnTo>
                    <a:pt x="14" y="194"/>
                  </a:lnTo>
                  <a:lnTo>
                    <a:pt x="16" y="194"/>
                  </a:lnTo>
                  <a:lnTo>
                    <a:pt x="18" y="194"/>
                  </a:lnTo>
                  <a:lnTo>
                    <a:pt x="18" y="191"/>
                  </a:lnTo>
                  <a:lnTo>
                    <a:pt x="18" y="188"/>
                  </a:lnTo>
                  <a:lnTo>
                    <a:pt x="19" y="187"/>
                  </a:lnTo>
                  <a:lnTo>
                    <a:pt x="11" y="184"/>
                  </a:lnTo>
                  <a:lnTo>
                    <a:pt x="9" y="183"/>
                  </a:lnTo>
                  <a:lnTo>
                    <a:pt x="7" y="183"/>
                  </a:lnTo>
                  <a:lnTo>
                    <a:pt x="5" y="184"/>
                  </a:lnTo>
                  <a:lnTo>
                    <a:pt x="3" y="176"/>
                  </a:lnTo>
                  <a:lnTo>
                    <a:pt x="8" y="177"/>
                  </a:lnTo>
                  <a:lnTo>
                    <a:pt x="7" y="171"/>
                  </a:lnTo>
                  <a:lnTo>
                    <a:pt x="6" y="170"/>
                  </a:lnTo>
                  <a:lnTo>
                    <a:pt x="5" y="170"/>
                  </a:lnTo>
                  <a:lnTo>
                    <a:pt x="3" y="171"/>
                  </a:lnTo>
                  <a:lnTo>
                    <a:pt x="2" y="168"/>
                  </a:lnTo>
                  <a:lnTo>
                    <a:pt x="3" y="165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7" y="166"/>
                  </a:lnTo>
                  <a:lnTo>
                    <a:pt x="8" y="165"/>
                  </a:lnTo>
                  <a:lnTo>
                    <a:pt x="8" y="161"/>
                  </a:lnTo>
                  <a:lnTo>
                    <a:pt x="6" y="159"/>
                  </a:lnTo>
                  <a:lnTo>
                    <a:pt x="5" y="161"/>
                  </a:lnTo>
                  <a:lnTo>
                    <a:pt x="3" y="161"/>
                  </a:lnTo>
                  <a:lnTo>
                    <a:pt x="3" y="158"/>
                  </a:lnTo>
                  <a:lnTo>
                    <a:pt x="7" y="154"/>
                  </a:lnTo>
                  <a:lnTo>
                    <a:pt x="8" y="152"/>
                  </a:lnTo>
                  <a:lnTo>
                    <a:pt x="7" y="152"/>
                  </a:lnTo>
                  <a:lnTo>
                    <a:pt x="9" y="150"/>
                  </a:lnTo>
                  <a:lnTo>
                    <a:pt x="12" y="146"/>
                  </a:lnTo>
                  <a:lnTo>
                    <a:pt x="12" y="149"/>
                  </a:lnTo>
                  <a:lnTo>
                    <a:pt x="10" y="154"/>
                  </a:lnTo>
                  <a:lnTo>
                    <a:pt x="12" y="154"/>
                  </a:lnTo>
                  <a:lnTo>
                    <a:pt x="13" y="154"/>
                  </a:lnTo>
                  <a:lnTo>
                    <a:pt x="13" y="152"/>
                  </a:lnTo>
                  <a:lnTo>
                    <a:pt x="15" y="148"/>
                  </a:lnTo>
                  <a:lnTo>
                    <a:pt x="14" y="145"/>
                  </a:lnTo>
                  <a:lnTo>
                    <a:pt x="15" y="143"/>
                  </a:lnTo>
                  <a:lnTo>
                    <a:pt x="13" y="143"/>
                  </a:lnTo>
                  <a:lnTo>
                    <a:pt x="7" y="147"/>
                  </a:lnTo>
                  <a:lnTo>
                    <a:pt x="7" y="149"/>
                  </a:lnTo>
                  <a:lnTo>
                    <a:pt x="5" y="152"/>
                  </a:lnTo>
                  <a:lnTo>
                    <a:pt x="3" y="154"/>
                  </a:lnTo>
                  <a:lnTo>
                    <a:pt x="5" y="149"/>
                  </a:lnTo>
                  <a:lnTo>
                    <a:pt x="9" y="141"/>
                  </a:lnTo>
                  <a:lnTo>
                    <a:pt x="18" y="124"/>
                  </a:lnTo>
                  <a:lnTo>
                    <a:pt x="20" y="119"/>
                  </a:lnTo>
                  <a:lnTo>
                    <a:pt x="23" y="116"/>
                  </a:lnTo>
                  <a:lnTo>
                    <a:pt x="25" y="114"/>
                  </a:lnTo>
                  <a:lnTo>
                    <a:pt x="27" y="114"/>
                  </a:lnTo>
                  <a:lnTo>
                    <a:pt x="29" y="115"/>
                  </a:lnTo>
                  <a:lnTo>
                    <a:pt x="29" y="116"/>
                  </a:lnTo>
                  <a:lnTo>
                    <a:pt x="27" y="119"/>
                  </a:lnTo>
                  <a:lnTo>
                    <a:pt x="26" y="124"/>
                  </a:lnTo>
                  <a:lnTo>
                    <a:pt x="24" y="123"/>
                  </a:lnTo>
                  <a:lnTo>
                    <a:pt x="22" y="124"/>
                  </a:lnTo>
                  <a:lnTo>
                    <a:pt x="21" y="127"/>
                  </a:lnTo>
                  <a:lnTo>
                    <a:pt x="18" y="133"/>
                  </a:lnTo>
                  <a:lnTo>
                    <a:pt x="18" y="134"/>
                  </a:lnTo>
                  <a:lnTo>
                    <a:pt x="18" y="137"/>
                  </a:lnTo>
                  <a:lnTo>
                    <a:pt x="20" y="138"/>
                  </a:lnTo>
                  <a:lnTo>
                    <a:pt x="21" y="140"/>
                  </a:lnTo>
                  <a:lnTo>
                    <a:pt x="22" y="138"/>
                  </a:lnTo>
                  <a:lnTo>
                    <a:pt x="24" y="137"/>
                  </a:lnTo>
                  <a:lnTo>
                    <a:pt x="23" y="131"/>
                  </a:lnTo>
                  <a:lnTo>
                    <a:pt x="25" y="130"/>
                  </a:lnTo>
                  <a:lnTo>
                    <a:pt x="27" y="132"/>
                  </a:lnTo>
                  <a:lnTo>
                    <a:pt x="28" y="131"/>
                  </a:lnTo>
                  <a:lnTo>
                    <a:pt x="28" y="129"/>
                  </a:lnTo>
                  <a:lnTo>
                    <a:pt x="27" y="129"/>
                  </a:lnTo>
                  <a:lnTo>
                    <a:pt x="26" y="128"/>
                  </a:lnTo>
                  <a:lnTo>
                    <a:pt x="27" y="126"/>
                  </a:lnTo>
                  <a:lnTo>
                    <a:pt x="27" y="124"/>
                  </a:lnTo>
                  <a:lnTo>
                    <a:pt x="29" y="126"/>
                  </a:lnTo>
                  <a:lnTo>
                    <a:pt x="32" y="122"/>
                  </a:lnTo>
                  <a:lnTo>
                    <a:pt x="33" y="116"/>
                  </a:lnTo>
                  <a:lnTo>
                    <a:pt x="33" y="114"/>
                  </a:lnTo>
                  <a:lnTo>
                    <a:pt x="33" y="107"/>
                  </a:lnTo>
                  <a:lnTo>
                    <a:pt x="36" y="108"/>
                  </a:lnTo>
                  <a:lnTo>
                    <a:pt x="37" y="109"/>
                  </a:lnTo>
                  <a:lnTo>
                    <a:pt x="40" y="113"/>
                  </a:lnTo>
                  <a:lnTo>
                    <a:pt x="42" y="116"/>
                  </a:lnTo>
                  <a:lnTo>
                    <a:pt x="41" y="118"/>
                  </a:lnTo>
                  <a:lnTo>
                    <a:pt x="41" y="120"/>
                  </a:lnTo>
                  <a:lnTo>
                    <a:pt x="42" y="121"/>
                  </a:lnTo>
                  <a:lnTo>
                    <a:pt x="42" y="123"/>
                  </a:lnTo>
                  <a:lnTo>
                    <a:pt x="43" y="125"/>
                  </a:lnTo>
                  <a:lnTo>
                    <a:pt x="44" y="126"/>
                  </a:lnTo>
                  <a:lnTo>
                    <a:pt x="46" y="127"/>
                  </a:lnTo>
                  <a:lnTo>
                    <a:pt x="45" y="129"/>
                  </a:lnTo>
                  <a:lnTo>
                    <a:pt x="48" y="130"/>
                  </a:lnTo>
                  <a:lnTo>
                    <a:pt x="47" y="132"/>
                  </a:lnTo>
                  <a:lnTo>
                    <a:pt x="48" y="133"/>
                  </a:lnTo>
                  <a:lnTo>
                    <a:pt x="51" y="130"/>
                  </a:lnTo>
                  <a:lnTo>
                    <a:pt x="51" y="128"/>
                  </a:lnTo>
                  <a:lnTo>
                    <a:pt x="48" y="122"/>
                  </a:lnTo>
                  <a:lnTo>
                    <a:pt x="47" y="115"/>
                  </a:lnTo>
                  <a:lnTo>
                    <a:pt x="48" y="114"/>
                  </a:lnTo>
                  <a:lnTo>
                    <a:pt x="49" y="114"/>
                  </a:lnTo>
                  <a:lnTo>
                    <a:pt x="51" y="113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48" y="109"/>
                  </a:lnTo>
                  <a:lnTo>
                    <a:pt x="45" y="112"/>
                  </a:lnTo>
                  <a:lnTo>
                    <a:pt x="44" y="110"/>
                  </a:lnTo>
                  <a:lnTo>
                    <a:pt x="50" y="99"/>
                  </a:lnTo>
                  <a:lnTo>
                    <a:pt x="67" y="90"/>
                  </a:lnTo>
                  <a:lnTo>
                    <a:pt x="73" y="84"/>
                  </a:lnTo>
                  <a:lnTo>
                    <a:pt x="94" y="70"/>
                  </a:lnTo>
                  <a:lnTo>
                    <a:pt x="100" y="65"/>
                  </a:lnTo>
                  <a:lnTo>
                    <a:pt x="105" y="60"/>
                  </a:lnTo>
                  <a:lnTo>
                    <a:pt x="110" y="56"/>
                  </a:lnTo>
                  <a:lnTo>
                    <a:pt x="111" y="56"/>
                  </a:lnTo>
                  <a:lnTo>
                    <a:pt x="116" y="50"/>
                  </a:lnTo>
                  <a:lnTo>
                    <a:pt x="122" y="44"/>
                  </a:lnTo>
                  <a:lnTo>
                    <a:pt x="132" y="29"/>
                  </a:lnTo>
                  <a:lnTo>
                    <a:pt x="135" y="1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50" y="1"/>
                  </a:lnTo>
                  <a:lnTo>
                    <a:pt x="151" y="1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7" y="2"/>
                  </a:lnTo>
                  <a:lnTo>
                    <a:pt x="161" y="3"/>
                  </a:lnTo>
                  <a:lnTo>
                    <a:pt x="164" y="2"/>
                  </a:lnTo>
                  <a:lnTo>
                    <a:pt x="167" y="2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4" y="5"/>
                  </a:lnTo>
                  <a:lnTo>
                    <a:pt x="177" y="8"/>
                  </a:lnTo>
                  <a:lnTo>
                    <a:pt x="178" y="9"/>
                  </a:lnTo>
                  <a:lnTo>
                    <a:pt x="180" y="9"/>
                  </a:lnTo>
                  <a:lnTo>
                    <a:pt x="186" y="13"/>
                  </a:lnTo>
                  <a:lnTo>
                    <a:pt x="188" y="14"/>
                  </a:lnTo>
                  <a:lnTo>
                    <a:pt x="189" y="15"/>
                  </a:lnTo>
                  <a:lnTo>
                    <a:pt x="194" y="23"/>
                  </a:lnTo>
                  <a:lnTo>
                    <a:pt x="195" y="32"/>
                  </a:lnTo>
                  <a:lnTo>
                    <a:pt x="198" y="39"/>
                  </a:lnTo>
                  <a:lnTo>
                    <a:pt x="199" y="50"/>
                  </a:lnTo>
                  <a:lnTo>
                    <a:pt x="205" y="63"/>
                  </a:lnTo>
                  <a:lnTo>
                    <a:pt x="211" y="89"/>
                  </a:lnTo>
                  <a:lnTo>
                    <a:pt x="212" y="102"/>
                  </a:lnTo>
                  <a:lnTo>
                    <a:pt x="216" y="119"/>
                  </a:lnTo>
                  <a:lnTo>
                    <a:pt x="219" y="125"/>
                  </a:lnTo>
                  <a:lnTo>
                    <a:pt x="222" y="127"/>
                  </a:lnTo>
                  <a:lnTo>
                    <a:pt x="226" y="129"/>
                  </a:lnTo>
                  <a:lnTo>
                    <a:pt x="231" y="128"/>
                  </a:lnTo>
                  <a:lnTo>
                    <a:pt x="249" y="131"/>
                  </a:lnTo>
                  <a:lnTo>
                    <a:pt x="261" y="131"/>
                  </a:lnTo>
                  <a:lnTo>
                    <a:pt x="267" y="135"/>
                  </a:lnTo>
                  <a:lnTo>
                    <a:pt x="269" y="149"/>
                  </a:lnTo>
                  <a:lnTo>
                    <a:pt x="270" y="152"/>
                  </a:lnTo>
                  <a:lnTo>
                    <a:pt x="275" y="164"/>
                  </a:lnTo>
                  <a:lnTo>
                    <a:pt x="279" y="164"/>
                  </a:lnTo>
                  <a:lnTo>
                    <a:pt x="281" y="168"/>
                  </a:lnTo>
                  <a:lnTo>
                    <a:pt x="291" y="179"/>
                  </a:lnTo>
                  <a:lnTo>
                    <a:pt x="296" y="187"/>
                  </a:lnTo>
                  <a:lnTo>
                    <a:pt x="297" y="197"/>
                  </a:lnTo>
                  <a:lnTo>
                    <a:pt x="296" y="202"/>
                  </a:lnTo>
                  <a:lnTo>
                    <a:pt x="296" y="212"/>
                  </a:lnTo>
                  <a:lnTo>
                    <a:pt x="294" y="227"/>
                  </a:lnTo>
                  <a:lnTo>
                    <a:pt x="293" y="236"/>
                  </a:lnTo>
                  <a:lnTo>
                    <a:pt x="291" y="249"/>
                  </a:lnTo>
                  <a:lnTo>
                    <a:pt x="292" y="258"/>
                  </a:lnTo>
                  <a:lnTo>
                    <a:pt x="294" y="270"/>
                  </a:lnTo>
                  <a:lnTo>
                    <a:pt x="296" y="279"/>
                  </a:lnTo>
                  <a:lnTo>
                    <a:pt x="301" y="291"/>
                  </a:lnTo>
                  <a:lnTo>
                    <a:pt x="306" y="304"/>
                  </a:lnTo>
                  <a:lnTo>
                    <a:pt x="310" y="309"/>
                  </a:lnTo>
                  <a:lnTo>
                    <a:pt x="314" y="311"/>
                  </a:lnTo>
                  <a:lnTo>
                    <a:pt x="317" y="311"/>
                  </a:lnTo>
                  <a:lnTo>
                    <a:pt x="321" y="312"/>
                  </a:lnTo>
                  <a:lnTo>
                    <a:pt x="326" y="323"/>
                  </a:lnTo>
                  <a:lnTo>
                    <a:pt x="333" y="327"/>
                  </a:lnTo>
                  <a:lnTo>
                    <a:pt x="336" y="336"/>
                  </a:lnTo>
                  <a:lnTo>
                    <a:pt x="343" y="344"/>
                  </a:lnTo>
                  <a:lnTo>
                    <a:pt x="348" y="355"/>
                  </a:lnTo>
                  <a:lnTo>
                    <a:pt x="349" y="362"/>
                  </a:lnTo>
                  <a:lnTo>
                    <a:pt x="353" y="371"/>
                  </a:lnTo>
                  <a:lnTo>
                    <a:pt x="359" y="382"/>
                  </a:lnTo>
                  <a:lnTo>
                    <a:pt x="365" y="385"/>
                  </a:lnTo>
                  <a:lnTo>
                    <a:pt x="372" y="384"/>
                  </a:lnTo>
                  <a:lnTo>
                    <a:pt x="378" y="381"/>
                  </a:lnTo>
                  <a:lnTo>
                    <a:pt x="383" y="380"/>
                  </a:lnTo>
                  <a:lnTo>
                    <a:pt x="396" y="375"/>
                  </a:lnTo>
                  <a:lnTo>
                    <a:pt x="399" y="377"/>
                  </a:lnTo>
                  <a:lnTo>
                    <a:pt x="401" y="379"/>
                  </a:lnTo>
                  <a:lnTo>
                    <a:pt x="405" y="381"/>
                  </a:lnTo>
                  <a:lnTo>
                    <a:pt x="407" y="382"/>
                  </a:lnTo>
                  <a:lnTo>
                    <a:pt x="415" y="395"/>
                  </a:lnTo>
                  <a:lnTo>
                    <a:pt x="420" y="398"/>
                  </a:lnTo>
                  <a:lnTo>
                    <a:pt x="422" y="405"/>
                  </a:lnTo>
                  <a:lnTo>
                    <a:pt x="429" y="419"/>
                  </a:lnTo>
                  <a:lnTo>
                    <a:pt x="430" y="424"/>
                  </a:lnTo>
                  <a:lnTo>
                    <a:pt x="430" y="430"/>
                  </a:lnTo>
                  <a:lnTo>
                    <a:pt x="432" y="435"/>
                  </a:lnTo>
                  <a:lnTo>
                    <a:pt x="433" y="440"/>
                  </a:lnTo>
                  <a:lnTo>
                    <a:pt x="431" y="444"/>
                  </a:lnTo>
                  <a:lnTo>
                    <a:pt x="431" y="448"/>
                  </a:lnTo>
                  <a:lnTo>
                    <a:pt x="433" y="451"/>
                  </a:lnTo>
                  <a:lnTo>
                    <a:pt x="437" y="467"/>
                  </a:lnTo>
                  <a:lnTo>
                    <a:pt x="438" y="469"/>
                  </a:lnTo>
                  <a:lnTo>
                    <a:pt x="438" y="470"/>
                  </a:lnTo>
                  <a:lnTo>
                    <a:pt x="439" y="471"/>
                  </a:lnTo>
                  <a:lnTo>
                    <a:pt x="441" y="476"/>
                  </a:lnTo>
                  <a:lnTo>
                    <a:pt x="446" y="481"/>
                  </a:lnTo>
                  <a:lnTo>
                    <a:pt x="447" y="491"/>
                  </a:lnTo>
                  <a:lnTo>
                    <a:pt x="447" y="492"/>
                  </a:lnTo>
                  <a:lnTo>
                    <a:pt x="447" y="496"/>
                  </a:lnTo>
                  <a:lnTo>
                    <a:pt x="450" y="505"/>
                  </a:lnTo>
                  <a:lnTo>
                    <a:pt x="453" y="509"/>
                  </a:lnTo>
                  <a:lnTo>
                    <a:pt x="457" y="512"/>
                  </a:lnTo>
                  <a:lnTo>
                    <a:pt x="466" y="528"/>
                  </a:lnTo>
                  <a:lnTo>
                    <a:pt x="469" y="535"/>
                  </a:lnTo>
                  <a:lnTo>
                    <a:pt x="475" y="542"/>
                  </a:lnTo>
                  <a:lnTo>
                    <a:pt x="482" y="545"/>
                  </a:lnTo>
                  <a:lnTo>
                    <a:pt x="491" y="545"/>
                  </a:lnTo>
                  <a:lnTo>
                    <a:pt x="494" y="551"/>
                  </a:lnTo>
                  <a:lnTo>
                    <a:pt x="495" y="557"/>
                  </a:lnTo>
                  <a:lnTo>
                    <a:pt x="493" y="563"/>
                  </a:lnTo>
                  <a:lnTo>
                    <a:pt x="489" y="566"/>
                  </a:lnTo>
                  <a:lnTo>
                    <a:pt x="487" y="569"/>
                  </a:lnTo>
                  <a:lnTo>
                    <a:pt x="489" y="575"/>
                  </a:lnTo>
                  <a:lnTo>
                    <a:pt x="488" y="581"/>
                  </a:lnTo>
                  <a:lnTo>
                    <a:pt x="486" y="587"/>
                  </a:lnTo>
                  <a:lnTo>
                    <a:pt x="482" y="592"/>
                  </a:lnTo>
                  <a:lnTo>
                    <a:pt x="481" y="595"/>
                  </a:lnTo>
                  <a:lnTo>
                    <a:pt x="480" y="597"/>
                  </a:lnTo>
                  <a:lnTo>
                    <a:pt x="479" y="602"/>
                  </a:lnTo>
                  <a:lnTo>
                    <a:pt x="477" y="606"/>
                  </a:lnTo>
                  <a:lnTo>
                    <a:pt x="476" y="609"/>
                  </a:lnTo>
                  <a:lnTo>
                    <a:pt x="477" y="617"/>
                  </a:lnTo>
                  <a:lnTo>
                    <a:pt x="482" y="631"/>
                  </a:lnTo>
                  <a:lnTo>
                    <a:pt x="484" y="633"/>
                  </a:lnTo>
                  <a:lnTo>
                    <a:pt x="486" y="637"/>
                  </a:lnTo>
                  <a:lnTo>
                    <a:pt x="486" y="641"/>
                  </a:lnTo>
                  <a:lnTo>
                    <a:pt x="485" y="642"/>
                  </a:lnTo>
                  <a:lnTo>
                    <a:pt x="462" y="644"/>
                  </a:lnTo>
                  <a:lnTo>
                    <a:pt x="459" y="633"/>
                  </a:lnTo>
                  <a:lnTo>
                    <a:pt x="454" y="622"/>
                  </a:lnTo>
                  <a:lnTo>
                    <a:pt x="451" y="618"/>
                  </a:lnTo>
                  <a:lnTo>
                    <a:pt x="446" y="615"/>
                  </a:lnTo>
                  <a:lnTo>
                    <a:pt x="440" y="607"/>
                  </a:lnTo>
                  <a:lnTo>
                    <a:pt x="438" y="604"/>
                  </a:lnTo>
                  <a:lnTo>
                    <a:pt x="438" y="599"/>
                  </a:lnTo>
                  <a:lnTo>
                    <a:pt x="436" y="597"/>
                  </a:lnTo>
                  <a:lnTo>
                    <a:pt x="434" y="593"/>
                  </a:lnTo>
                  <a:lnTo>
                    <a:pt x="435" y="592"/>
                  </a:lnTo>
                  <a:lnTo>
                    <a:pt x="437" y="591"/>
                  </a:lnTo>
                  <a:lnTo>
                    <a:pt x="438" y="590"/>
                  </a:lnTo>
                  <a:lnTo>
                    <a:pt x="437" y="589"/>
                  </a:lnTo>
                  <a:lnTo>
                    <a:pt x="435" y="588"/>
                  </a:lnTo>
                  <a:lnTo>
                    <a:pt x="432" y="592"/>
                  </a:lnTo>
                  <a:lnTo>
                    <a:pt x="431" y="592"/>
                  </a:lnTo>
                  <a:lnTo>
                    <a:pt x="435" y="600"/>
                  </a:lnTo>
                  <a:lnTo>
                    <a:pt x="434" y="603"/>
                  </a:lnTo>
                  <a:lnTo>
                    <a:pt x="438" y="609"/>
                  </a:lnTo>
                  <a:lnTo>
                    <a:pt x="439" y="614"/>
                  </a:lnTo>
                  <a:lnTo>
                    <a:pt x="444" y="618"/>
                  </a:lnTo>
                  <a:lnTo>
                    <a:pt x="445" y="620"/>
                  </a:lnTo>
                  <a:lnTo>
                    <a:pt x="444" y="622"/>
                  </a:lnTo>
                  <a:lnTo>
                    <a:pt x="443" y="623"/>
                  </a:lnTo>
                  <a:lnTo>
                    <a:pt x="449" y="630"/>
                  </a:lnTo>
                  <a:lnTo>
                    <a:pt x="450" y="631"/>
                  </a:lnTo>
                  <a:lnTo>
                    <a:pt x="453" y="635"/>
                  </a:lnTo>
                  <a:lnTo>
                    <a:pt x="453" y="638"/>
                  </a:lnTo>
                  <a:lnTo>
                    <a:pt x="450" y="636"/>
                  </a:lnTo>
                  <a:lnTo>
                    <a:pt x="450" y="635"/>
                  </a:lnTo>
                  <a:lnTo>
                    <a:pt x="447" y="632"/>
                  </a:lnTo>
                  <a:lnTo>
                    <a:pt x="440" y="624"/>
                  </a:lnTo>
                  <a:lnTo>
                    <a:pt x="438" y="624"/>
                  </a:lnTo>
                  <a:lnTo>
                    <a:pt x="436" y="623"/>
                  </a:lnTo>
                  <a:lnTo>
                    <a:pt x="435" y="622"/>
                  </a:lnTo>
                  <a:lnTo>
                    <a:pt x="433" y="616"/>
                  </a:lnTo>
                  <a:lnTo>
                    <a:pt x="432" y="612"/>
                  </a:lnTo>
                  <a:lnTo>
                    <a:pt x="422" y="600"/>
                  </a:lnTo>
                  <a:lnTo>
                    <a:pt x="421" y="599"/>
                  </a:lnTo>
                  <a:lnTo>
                    <a:pt x="420" y="596"/>
                  </a:lnTo>
                  <a:lnTo>
                    <a:pt x="417" y="592"/>
                  </a:lnTo>
                  <a:lnTo>
                    <a:pt x="419" y="592"/>
                  </a:lnTo>
                  <a:lnTo>
                    <a:pt x="420" y="592"/>
                  </a:lnTo>
                  <a:lnTo>
                    <a:pt x="421" y="593"/>
                  </a:lnTo>
                  <a:lnTo>
                    <a:pt x="422" y="596"/>
                  </a:lnTo>
                  <a:lnTo>
                    <a:pt x="422" y="590"/>
                  </a:lnTo>
                  <a:lnTo>
                    <a:pt x="420" y="587"/>
                  </a:lnTo>
                  <a:lnTo>
                    <a:pt x="418" y="588"/>
                  </a:lnTo>
                  <a:lnTo>
                    <a:pt x="417" y="588"/>
                  </a:lnTo>
                  <a:lnTo>
                    <a:pt x="417" y="591"/>
                  </a:lnTo>
                  <a:lnTo>
                    <a:pt x="414" y="591"/>
                  </a:lnTo>
                  <a:lnTo>
                    <a:pt x="412" y="589"/>
                  </a:lnTo>
                  <a:lnTo>
                    <a:pt x="407" y="585"/>
                  </a:lnTo>
                  <a:lnTo>
                    <a:pt x="399" y="581"/>
                  </a:lnTo>
                  <a:lnTo>
                    <a:pt x="397" y="580"/>
                  </a:lnTo>
                  <a:lnTo>
                    <a:pt x="393" y="578"/>
                  </a:lnTo>
                  <a:lnTo>
                    <a:pt x="383" y="566"/>
                  </a:lnTo>
                  <a:lnTo>
                    <a:pt x="382" y="565"/>
                  </a:lnTo>
                  <a:lnTo>
                    <a:pt x="381" y="563"/>
                  </a:lnTo>
                  <a:lnTo>
                    <a:pt x="378" y="557"/>
                  </a:lnTo>
                  <a:lnTo>
                    <a:pt x="368" y="542"/>
                  </a:lnTo>
                  <a:lnTo>
                    <a:pt x="359" y="534"/>
                  </a:lnTo>
                  <a:lnTo>
                    <a:pt x="353" y="525"/>
                  </a:lnTo>
                  <a:lnTo>
                    <a:pt x="350" y="524"/>
                  </a:lnTo>
                  <a:lnTo>
                    <a:pt x="345" y="522"/>
                  </a:lnTo>
                  <a:lnTo>
                    <a:pt x="343" y="521"/>
                  </a:lnTo>
                  <a:lnTo>
                    <a:pt x="343" y="519"/>
                  </a:lnTo>
                  <a:lnTo>
                    <a:pt x="345" y="518"/>
                  </a:lnTo>
                  <a:lnTo>
                    <a:pt x="348" y="520"/>
                  </a:lnTo>
                  <a:lnTo>
                    <a:pt x="350" y="520"/>
                  </a:lnTo>
                  <a:lnTo>
                    <a:pt x="353" y="521"/>
                  </a:lnTo>
                  <a:lnTo>
                    <a:pt x="349" y="517"/>
                  </a:lnTo>
                  <a:lnTo>
                    <a:pt x="344" y="515"/>
                  </a:lnTo>
                  <a:lnTo>
                    <a:pt x="342" y="516"/>
                  </a:lnTo>
                  <a:lnTo>
                    <a:pt x="340" y="514"/>
                  </a:lnTo>
                  <a:lnTo>
                    <a:pt x="331" y="505"/>
                  </a:lnTo>
                  <a:lnTo>
                    <a:pt x="330" y="501"/>
                  </a:lnTo>
                  <a:lnTo>
                    <a:pt x="330" y="499"/>
                  </a:lnTo>
                  <a:lnTo>
                    <a:pt x="330" y="498"/>
                  </a:lnTo>
                  <a:lnTo>
                    <a:pt x="330" y="495"/>
                  </a:lnTo>
                  <a:lnTo>
                    <a:pt x="327" y="491"/>
                  </a:lnTo>
                  <a:lnTo>
                    <a:pt x="322" y="482"/>
                  </a:lnTo>
                  <a:lnTo>
                    <a:pt x="317" y="479"/>
                  </a:lnTo>
                  <a:lnTo>
                    <a:pt x="318" y="477"/>
                  </a:lnTo>
                  <a:lnTo>
                    <a:pt x="314" y="470"/>
                  </a:lnTo>
                  <a:lnTo>
                    <a:pt x="310" y="466"/>
                  </a:lnTo>
                  <a:lnTo>
                    <a:pt x="306" y="462"/>
                  </a:lnTo>
                  <a:lnTo>
                    <a:pt x="304" y="455"/>
                  </a:lnTo>
                  <a:lnTo>
                    <a:pt x="303" y="452"/>
                  </a:lnTo>
                  <a:lnTo>
                    <a:pt x="300" y="451"/>
                  </a:lnTo>
                  <a:lnTo>
                    <a:pt x="287" y="443"/>
                  </a:lnTo>
                  <a:lnTo>
                    <a:pt x="284" y="439"/>
                  </a:lnTo>
                  <a:lnTo>
                    <a:pt x="274" y="432"/>
                  </a:lnTo>
                  <a:lnTo>
                    <a:pt x="270" y="430"/>
                  </a:lnTo>
                  <a:lnTo>
                    <a:pt x="266" y="426"/>
                  </a:lnTo>
                  <a:lnTo>
                    <a:pt x="262" y="422"/>
                  </a:lnTo>
                  <a:lnTo>
                    <a:pt x="259" y="421"/>
                  </a:lnTo>
                  <a:lnTo>
                    <a:pt x="255" y="418"/>
                  </a:lnTo>
                  <a:lnTo>
                    <a:pt x="249" y="411"/>
                  </a:lnTo>
                  <a:lnTo>
                    <a:pt x="247" y="410"/>
                  </a:lnTo>
                  <a:lnTo>
                    <a:pt x="243" y="407"/>
                  </a:lnTo>
                  <a:lnTo>
                    <a:pt x="242" y="404"/>
                  </a:lnTo>
                  <a:lnTo>
                    <a:pt x="249" y="408"/>
                  </a:lnTo>
                  <a:lnTo>
                    <a:pt x="263" y="421"/>
                  </a:lnTo>
                  <a:lnTo>
                    <a:pt x="269" y="424"/>
                  </a:lnTo>
                  <a:lnTo>
                    <a:pt x="274" y="430"/>
                  </a:lnTo>
                  <a:lnTo>
                    <a:pt x="279" y="431"/>
                  </a:lnTo>
                  <a:lnTo>
                    <a:pt x="281" y="434"/>
                  </a:lnTo>
                  <a:lnTo>
                    <a:pt x="284" y="435"/>
                  </a:lnTo>
                  <a:lnTo>
                    <a:pt x="288" y="437"/>
                  </a:lnTo>
                  <a:lnTo>
                    <a:pt x="287" y="435"/>
                  </a:lnTo>
                  <a:lnTo>
                    <a:pt x="281" y="431"/>
                  </a:lnTo>
                  <a:lnTo>
                    <a:pt x="279" y="430"/>
                  </a:lnTo>
                  <a:lnTo>
                    <a:pt x="274" y="426"/>
                  </a:lnTo>
                  <a:lnTo>
                    <a:pt x="271" y="425"/>
                  </a:lnTo>
                  <a:lnTo>
                    <a:pt x="270" y="422"/>
                  </a:lnTo>
                  <a:lnTo>
                    <a:pt x="277" y="425"/>
                  </a:lnTo>
                  <a:lnTo>
                    <a:pt x="279" y="427"/>
                  </a:lnTo>
                  <a:lnTo>
                    <a:pt x="281" y="430"/>
                  </a:lnTo>
                  <a:lnTo>
                    <a:pt x="287" y="433"/>
                  </a:lnTo>
                  <a:lnTo>
                    <a:pt x="289" y="433"/>
                  </a:lnTo>
                  <a:lnTo>
                    <a:pt x="289" y="431"/>
                  </a:lnTo>
                  <a:lnTo>
                    <a:pt x="281" y="425"/>
                  </a:lnTo>
                  <a:lnTo>
                    <a:pt x="275" y="422"/>
                  </a:lnTo>
                  <a:lnTo>
                    <a:pt x="274" y="420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1" y="415"/>
                  </a:lnTo>
                  <a:lnTo>
                    <a:pt x="274" y="414"/>
                  </a:lnTo>
                  <a:lnTo>
                    <a:pt x="275" y="414"/>
                  </a:lnTo>
                  <a:lnTo>
                    <a:pt x="275" y="412"/>
                  </a:lnTo>
                  <a:lnTo>
                    <a:pt x="271" y="411"/>
                  </a:lnTo>
                  <a:lnTo>
                    <a:pt x="269" y="411"/>
                  </a:lnTo>
                  <a:lnTo>
                    <a:pt x="267" y="409"/>
                  </a:lnTo>
                  <a:lnTo>
                    <a:pt x="265" y="410"/>
                  </a:lnTo>
                  <a:lnTo>
                    <a:pt x="265" y="414"/>
                  </a:lnTo>
                  <a:lnTo>
                    <a:pt x="264" y="417"/>
                  </a:lnTo>
                  <a:lnTo>
                    <a:pt x="252" y="407"/>
                  </a:lnTo>
                  <a:lnTo>
                    <a:pt x="241" y="399"/>
                  </a:lnTo>
                  <a:lnTo>
                    <a:pt x="239" y="398"/>
                  </a:lnTo>
                  <a:lnTo>
                    <a:pt x="237" y="397"/>
                  </a:lnTo>
                  <a:lnTo>
                    <a:pt x="238" y="401"/>
                  </a:lnTo>
                  <a:lnTo>
                    <a:pt x="227" y="392"/>
                  </a:lnTo>
                  <a:lnTo>
                    <a:pt x="222" y="386"/>
                  </a:lnTo>
                  <a:lnTo>
                    <a:pt x="203" y="370"/>
                  </a:lnTo>
                  <a:lnTo>
                    <a:pt x="201" y="368"/>
                  </a:lnTo>
                  <a:lnTo>
                    <a:pt x="201" y="365"/>
                  </a:lnTo>
                  <a:lnTo>
                    <a:pt x="203" y="364"/>
                  </a:lnTo>
                  <a:lnTo>
                    <a:pt x="205" y="368"/>
                  </a:lnTo>
                  <a:lnTo>
                    <a:pt x="207" y="369"/>
                  </a:lnTo>
                  <a:lnTo>
                    <a:pt x="210" y="371"/>
                  </a:lnTo>
                  <a:lnTo>
                    <a:pt x="210" y="370"/>
                  </a:lnTo>
                  <a:lnTo>
                    <a:pt x="213" y="372"/>
                  </a:lnTo>
                  <a:lnTo>
                    <a:pt x="216" y="373"/>
                  </a:lnTo>
                  <a:lnTo>
                    <a:pt x="222" y="377"/>
                  </a:lnTo>
                  <a:lnTo>
                    <a:pt x="225" y="380"/>
                  </a:lnTo>
                  <a:lnTo>
                    <a:pt x="227" y="381"/>
                  </a:lnTo>
                  <a:lnTo>
                    <a:pt x="228" y="380"/>
                  </a:lnTo>
                  <a:lnTo>
                    <a:pt x="227" y="378"/>
                  </a:lnTo>
                  <a:lnTo>
                    <a:pt x="224" y="377"/>
                  </a:lnTo>
                  <a:lnTo>
                    <a:pt x="223" y="375"/>
                  </a:lnTo>
                  <a:lnTo>
                    <a:pt x="224" y="374"/>
                  </a:lnTo>
                  <a:lnTo>
                    <a:pt x="228" y="376"/>
                  </a:lnTo>
                  <a:lnTo>
                    <a:pt x="229" y="374"/>
                  </a:lnTo>
                  <a:lnTo>
                    <a:pt x="234" y="375"/>
                  </a:lnTo>
                  <a:lnTo>
                    <a:pt x="234" y="373"/>
                  </a:lnTo>
                  <a:lnTo>
                    <a:pt x="235" y="372"/>
                  </a:lnTo>
                  <a:lnTo>
                    <a:pt x="234" y="362"/>
                  </a:lnTo>
                  <a:lnTo>
                    <a:pt x="228" y="356"/>
                  </a:lnTo>
                  <a:lnTo>
                    <a:pt x="225" y="354"/>
                  </a:lnTo>
                  <a:lnTo>
                    <a:pt x="222" y="353"/>
                  </a:lnTo>
                  <a:lnTo>
                    <a:pt x="219" y="353"/>
                  </a:lnTo>
                  <a:lnTo>
                    <a:pt x="219" y="355"/>
                  </a:lnTo>
                  <a:lnTo>
                    <a:pt x="219" y="357"/>
                  </a:lnTo>
                  <a:lnTo>
                    <a:pt x="222" y="361"/>
                  </a:lnTo>
                  <a:lnTo>
                    <a:pt x="221" y="362"/>
                  </a:lnTo>
                  <a:lnTo>
                    <a:pt x="217" y="363"/>
                  </a:lnTo>
                  <a:lnTo>
                    <a:pt x="210" y="361"/>
                  </a:lnTo>
                  <a:lnTo>
                    <a:pt x="207" y="361"/>
                  </a:lnTo>
                  <a:lnTo>
                    <a:pt x="205" y="362"/>
                  </a:lnTo>
                  <a:lnTo>
                    <a:pt x="203" y="361"/>
                  </a:lnTo>
                  <a:lnTo>
                    <a:pt x="199" y="359"/>
                  </a:lnTo>
                  <a:lnTo>
                    <a:pt x="199" y="357"/>
                  </a:lnTo>
                  <a:lnTo>
                    <a:pt x="196" y="353"/>
                  </a:lnTo>
                  <a:lnTo>
                    <a:pt x="194" y="353"/>
                  </a:lnTo>
                  <a:lnTo>
                    <a:pt x="179" y="344"/>
                  </a:lnTo>
                  <a:lnTo>
                    <a:pt x="179" y="346"/>
                  </a:lnTo>
                  <a:lnTo>
                    <a:pt x="183" y="350"/>
                  </a:lnTo>
                  <a:lnTo>
                    <a:pt x="189" y="352"/>
                  </a:lnTo>
                  <a:lnTo>
                    <a:pt x="192" y="356"/>
                  </a:lnTo>
                  <a:lnTo>
                    <a:pt x="198" y="361"/>
                  </a:lnTo>
                  <a:lnTo>
                    <a:pt x="200" y="362"/>
                  </a:lnTo>
                  <a:lnTo>
                    <a:pt x="199" y="364"/>
                  </a:lnTo>
                  <a:lnTo>
                    <a:pt x="181" y="353"/>
                  </a:lnTo>
                  <a:lnTo>
                    <a:pt x="178" y="350"/>
                  </a:lnTo>
                  <a:lnTo>
                    <a:pt x="174" y="348"/>
                  </a:lnTo>
                  <a:lnTo>
                    <a:pt x="170" y="341"/>
                  </a:lnTo>
                  <a:lnTo>
                    <a:pt x="170" y="339"/>
                  </a:lnTo>
                  <a:lnTo>
                    <a:pt x="170" y="337"/>
                  </a:lnTo>
                  <a:lnTo>
                    <a:pt x="167" y="335"/>
                  </a:lnTo>
                  <a:lnTo>
                    <a:pt x="165" y="333"/>
                  </a:lnTo>
                  <a:lnTo>
                    <a:pt x="165" y="331"/>
                  </a:lnTo>
                  <a:lnTo>
                    <a:pt x="172" y="333"/>
                  </a:lnTo>
                  <a:lnTo>
                    <a:pt x="174" y="332"/>
                  </a:lnTo>
                  <a:lnTo>
                    <a:pt x="174" y="330"/>
                  </a:lnTo>
                  <a:lnTo>
                    <a:pt x="177" y="329"/>
                  </a:lnTo>
                  <a:lnTo>
                    <a:pt x="176" y="327"/>
                  </a:lnTo>
                  <a:lnTo>
                    <a:pt x="177" y="325"/>
                  </a:lnTo>
                  <a:lnTo>
                    <a:pt x="177" y="322"/>
                  </a:lnTo>
                  <a:lnTo>
                    <a:pt x="178" y="323"/>
                  </a:lnTo>
                  <a:lnTo>
                    <a:pt x="179" y="322"/>
                  </a:lnTo>
                  <a:lnTo>
                    <a:pt x="178" y="320"/>
                  </a:lnTo>
                  <a:lnTo>
                    <a:pt x="178" y="319"/>
                  </a:lnTo>
                  <a:lnTo>
                    <a:pt x="179" y="318"/>
                  </a:lnTo>
                  <a:lnTo>
                    <a:pt x="179" y="314"/>
                  </a:lnTo>
                  <a:lnTo>
                    <a:pt x="176" y="308"/>
                  </a:lnTo>
                  <a:lnTo>
                    <a:pt x="174" y="306"/>
                  </a:lnTo>
                  <a:lnTo>
                    <a:pt x="175" y="303"/>
                  </a:lnTo>
                  <a:lnTo>
                    <a:pt x="174" y="300"/>
                  </a:lnTo>
                  <a:lnTo>
                    <a:pt x="171" y="293"/>
                  </a:lnTo>
                  <a:lnTo>
                    <a:pt x="168" y="293"/>
                  </a:lnTo>
                  <a:lnTo>
                    <a:pt x="168" y="291"/>
                  </a:lnTo>
                  <a:lnTo>
                    <a:pt x="167" y="289"/>
                  </a:lnTo>
                  <a:lnTo>
                    <a:pt x="165" y="290"/>
                  </a:lnTo>
                  <a:lnTo>
                    <a:pt x="163" y="291"/>
                  </a:lnTo>
                  <a:lnTo>
                    <a:pt x="163" y="292"/>
                  </a:lnTo>
                  <a:lnTo>
                    <a:pt x="159" y="289"/>
                  </a:lnTo>
                  <a:lnTo>
                    <a:pt x="155" y="285"/>
                  </a:lnTo>
                  <a:lnTo>
                    <a:pt x="153" y="281"/>
                  </a:lnTo>
                  <a:lnTo>
                    <a:pt x="150" y="278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13" name="Freeform 416" descr="Papel carta">
              <a:extLst>
                <a:ext uri="{FF2B5EF4-FFF2-40B4-BE49-F238E27FC236}">
                  <a16:creationId xmlns:a16="http://schemas.microsoft.com/office/drawing/2014/main" id="{617C67B4-8D4E-4720-85A3-AD2656CF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230" y="4498926"/>
              <a:ext cx="280903" cy="222716"/>
            </a:xfrm>
            <a:custGeom>
              <a:avLst/>
              <a:gdLst>
                <a:gd name="T0" fmla="*/ 19 w 140"/>
                <a:gd name="T1" fmla="*/ 108 h 111"/>
                <a:gd name="T2" fmla="*/ 14 w 140"/>
                <a:gd name="T3" fmla="*/ 107 h 111"/>
                <a:gd name="T4" fmla="*/ 3 w 140"/>
                <a:gd name="T5" fmla="*/ 95 h 111"/>
                <a:gd name="T6" fmla="*/ 0 w 140"/>
                <a:gd name="T7" fmla="*/ 88 h 111"/>
                <a:gd name="T8" fmla="*/ 0 w 140"/>
                <a:gd name="T9" fmla="*/ 70 h 111"/>
                <a:gd name="T10" fmla="*/ 3 w 140"/>
                <a:gd name="T11" fmla="*/ 62 h 111"/>
                <a:gd name="T12" fmla="*/ 7 w 140"/>
                <a:gd name="T13" fmla="*/ 53 h 111"/>
                <a:gd name="T14" fmla="*/ 14 w 140"/>
                <a:gd name="T15" fmla="*/ 47 h 111"/>
                <a:gd name="T16" fmla="*/ 30 w 140"/>
                <a:gd name="T17" fmla="*/ 40 h 111"/>
                <a:gd name="T18" fmla="*/ 31 w 140"/>
                <a:gd name="T19" fmla="*/ 38 h 111"/>
                <a:gd name="T20" fmla="*/ 32 w 140"/>
                <a:gd name="T21" fmla="*/ 38 h 111"/>
                <a:gd name="T22" fmla="*/ 37 w 140"/>
                <a:gd name="T23" fmla="*/ 32 h 111"/>
                <a:gd name="T24" fmla="*/ 42 w 140"/>
                <a:gd name="T25" fmla="*/ 25 h 111"/>
                <a:gd name="T26" fmla="*/ 46 w 140"/>
                <a:gd name="T27" fmla="*/ 22 h 111"/>
                <a:gd name="T28" fmla="*/ 49 w 140"/>
                <a:gd name="T29" fmla="*/ 24 h 111"/>
                <a:gd name="T30" fmla="*/ 58 w 140"/>
                <a:gd name="T31" fmla="*/ 20 h 111"/>
                <a:gd name="T32" fmla="*/ 64 w 140"/>
                <a:gd name="T33" fmla="*/ 16 h 111"/>
                <a:gd name="T34" fmla="*/ 64 w 140"/>
                <a:gd name="T35" fmla="*/ 15 h 111"/>
                <a:gd name="T36" fmla="*/ 67 w 140"/>
                <a:gd name="T37" fmla="*/ 14 h 111"/>
                <a:gd name="T38" fmla="*/ 74 w 140"/>
                <a:gd name="T39" fmla="*/ 14 h 111"/>
                <a:gd name="T40" fmla="*/ 77 w 140"/>
                <a:gd name="T41" fmla="*/ 12 h 111"/>
                <a:gd name="T42" fmla="*/ 87 w 140"/>
                <a:gd name="T43" fmla="*/ 0 h 111"/>
                <a:gd name="T44" fmla="*/ 90 w 140"/>
                <a:gd name="T45" fmla="*/ 2 h 111"/>
                <a:gd name="T46" fmla="*/ 93 w 140"/>
                <a:gd name="T47" fmla="*/ 7 h 111"/>
                <a:gd name="T48" fmla="*/ 94 w 140"/>
                <a:gd name="T49" fmla="*/ 7 h 111"/>
                <a:gd name="T50" fmla="*/ 97 w 140"/>
                <a:gd name="T51" fmla="*/ 13 h 111"/>
                <a:gd name="T52" fmla="*/ 100 w 140"/>
                <a:gd name="T53" fmla="*/ 14 h 111"/>
                <a:gd name="T54" fmla="*/ 107 w 140"/>
                <a:gd name="T55" fmla="*/ 15 h 111"/>
                <a:gd name="T56" fmla="*/ 107 w 140"/>
                <a:gd name="T57" fmla="*/ 21 h 111"/>
                <a:gd name="T58" fmla="*/ 113 w 140"/>
                <a:gd name="T59" fmla="*/ 30 h 111"/>
                <a:gd name="T60" fmla="*/ 119 w 140"/>
                <a:gd name="T61" fmla="*/ 36 h 111"/>
                <a:gd name="T62" fmla="*/ 120 w 140"/>
                <a:gd name="T63" fmla="*/ 42 h 111"/>
                <a:gd name="T64" fmla="*/ 118 w 140"/>
                <a:gd name="T65" fmla="*/ 50 h 111"/>
                <a:gd name="T66" fmla="*/ 121 w 140"/>
                <a:gd name="T67" fmla="*/ 53 h 111"/>
                <a:gd name="T68" fmla="*/ 126 w 140"/>
                <a:gd name="T69" fmla="*/ 56 h 111"/>
                <a:gd name="T70" fmla="*/ 132 w 140"/>
                <a:gd name="T71" fmla="*/ 62 h 111"/>
                <a:gd name="T72" fmla="*/ 132 w 140"/>
                <a:gd name="T73" fmla="*/ 63 h 111"/>
                <a:gd name="T74" fmla="*/ 139 w 140"/>
                <a:gd name="T75" fmla="*/ 65 h 111"/>
                <a:gd name="T76" fmla="*/ 136 w 140"/>
                <a:gd name="T77" fmla="*/ 73 h 111"/>
                <a:gd name="T78" fmla="*/ 132 w 140"/>
                <a:gd name="T79" fmla="*/ 77 h 111"/>
                <a:gd name="T80" fmla="*/ 127 w 140"/>
                <a:gd name="T81" fmla="*/ 80 h 111"/>
                <a:gd name="T82" fmla="*/ 121 w 140"/>
                <a:gd name="T83" fmla="*/ 83 h 111"/>
                <a:gd name="T84" fmla="*/ 117 w 140"/>
                <a:gd name="T85" fmla="*/ 87 h 111"/>
                <a:gd name="T86" fmla="*/ 112 w 140"/>
                <a:gd name="T87" fmla="*/ 89 h 111"/>
                <a:gd name="T88" fmla="*/ 104 w 140"/>
                <a:gd name="T89" fmla="*/ 102 h 111"/>
                <a:gd name="T90" fmla="*/ 98 w 140"/>
                <a:gd name="T91" fmla="*/ 105 h 111"/>
                <a:gd name="T92" fmla="*/ 91 w 140"/>
                <a:gd name="T93" fmla="*/ 107 h 111"/>
                <a:gd name="T94" fmla="*/ 86 w 140"/>
                <a:gd name="T95" fmla="*/ 110 h 111"/>
                <a:gd name="T96" fmla="*/ 76 w 140"/>
                <a:gd name="T97" fmla="*/ 108 h 111"/>
                <a:gd name="T98" fmla="*/ 56 w 140"/>
                <a:gd name="T99" fmla="*/ 101 h 111"/>
                <a:gd name="T100" fmla="*/ 47 w 140"/>
                <a:gd name="T101" fmla="*/ 96 h 111"/>
                <a:gd name="T102" fmla="*/ 40 w 140"/>
                <a:gd name="T103" fmla="*/ 97 h 111"/>
                <a:gd name="T104" fmla="*/ 36 w 140"/>
                <a:gd name="T105" fmla="*/ 97 h 111"/>
                <a:gd name="T106" fmla="*/ 32 w 140"/>
                <a:gd name="T107" fmla="*/ 101 h 111"/>
                <a:gd name="T108" fmla="*/ 25 w 140"/>
                <a:gd name="T109" fmla="*/ 101 h 111"/>
                <a:gd name="T110" fmla="*/ 19 w 140"/>
                <a:gd name="T111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111">
                  <a:moveTo>
                    <a:pt x="19" y="108"/>
                  </a:moveTo>
                  <a:lnTo>
                    <a:pt x="14" y="107"/>
                  </a:lnTo>
                  <a:lnTo>
                    <a:pt x="3" y="95"/>
                  </a:lnTo>
                  <a:lnTo>
                    <a:pt x="0" y="88"/>
                  </a:lnTo>
                  <a:lnTo>
                    <a:pt x="0" y="70"/>
                  </a:lnTo>
                  <a:lnTo>
                    <a:pt x="3" y="62"/>
                  </a:lnTo>
                  <a:lnTo>
                    <a:pt x="7" y="53"/>
                  </a:lnTo>
                  <a:lnTo>
                    <a:pt x="14" y="47"/>
                  </a:lnTo>
                  <a:lnTo>
                    <a:pt x="30" y="40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7" y="32"/>
                  </a:lnTo>
                  <a:lnTo>
                    <a:pt x="42" y="25"/>
                  </a:lnTo>
                  <a:lnTo>
                    <a:pt x="46" y="22"/>
                  </a:lnTo>
                  <a:lnTo>
                    <a:pt x="49" y="24"/>
                  </a:lnTo>
                  <a:lnTo>
                    <a:pt x="58" y="20"/>
                  </a:lnTo>
                  <a:lnTo>
                    <a:pt x="64" y="16"/>
                  </a:lnTo>
                  <a:lnTo>
                    <a:pt x="64" y="15"/>
                  </a:lnTo>
                  <a:lnTo>
                    <a:pt x="67" y="14"/>
                  </a:lnTo>
                  <a:lnTo>
                    <a:pt x="74" y="14"/>
                  </a:lnTo>
                  <a:lnTo>
                    <a:pt x="77" y="12"/>
                  </a:lnTo>
                  <a:lnTo>
                    <a:pt x="87" y="0"/>
                  </a:lnTo>
                  <a:lnTo>
                    <a:pt x="90" y="2"/>
                  </a:lnTo>
                  <a:lnTo>
                    <a:pt x="93" y="7"/>
                  </a:lnTo>
                  <a:lnTo>
                    <a:pt x="94" y="7"/>
                  </a:lnTo>
                  <a:lnTo>
                    <a:pt x="97" y="13"/>
                  </a:lnTo>
                  <a:lnTo>
                    <a:pt x="100" y="14"/>
                  </a:lnTo>
                  <a:lnTo>
                    <a:pt x="107" y="15"/>
                  </a:lnTo>
                  <a:lnTo>
                    <a:pt x="107" y="21"/>
                  </a:lnTo>
                  <a:lnTo>
                    <a:pt x="113" y="30"/>
                  </a:lnTo>
                  <a:lnTo>
                    <a:pt x="119" y="36"/>
                  </a:lnTo>
                  <a:lnTo>
                    <a:pt x="120" y="42"/>
                  </a:lnTo>
                  <a:lnTo>
                    <a:pt x="118" y="50"/>
                  </a:lnTo>
                  <a:lnTo>
                    <a:pt x="121" y="53"/>
                  </a:lnTo>
                  <a:lnTo>
                    <a:pt x="126" y="56"/>
                  </a:lnTo>
                  <a:lnTo>
                    <a:pt x="132" y="62"/>
                  </a:lnTo>
                  <a:lnTo>
                    <a:pt x="132" y="63"/>
                  </a:lnTo>
                  <a:lnTo>
                    <a:pt x="139" y="65"/>
                  </a:lnTo>
                  <a:lnTo>
                    <a:pt x="136" y="73"/>
                  </a:lnTo>
                  <a:lnTo>
                    <a:pt x="132" y="77"/>
                  </a:lnTo>
                  <a:lnTo>
                    <a:pt x="127" y="80"/>
                  </a:lnTo>
                  <a:lnTo>
                    <a:pt x="121" y="83"/>
                  </a:lnTo>
                  <a:lnTo>
                    <a:pt x="117" y="87"/>
                  </a:lnTo>
                  <a:lnTo>
                    <a:pt x="112" y="89"/>
                  </a:lnTo>
                  <a:lnTo>
                    <a:pt x="104" y="102"/>
                  </a:lnTo>
                  <a:lnTo>
                    <a:pt x="98" y="105"/>
                  </a:lnTo>
                  <a:lnTo>
                    <a:pt x="91" y="107"/>
                  </a:lnTo>
                  <a:lnTo>
                    <a:pt x="86" y="110"/>
                  </a:lnTo>
                  <a:lnTo>
                    <a:pt x="76" y="108"/>
                  </a:lnTo>
                  <a:lnTo>
                    <a:pt x="56" y="101"/>
                  </a:lnTo>
                  <a:lnTo>
                    <a:pt x="47" y="96"/>
                  </a:lnTo>
                  <a:lnTo>
                    <a:pt x="40" y="97"/>
                  </a:lnTo>
                  <a:lnTo>
                    <a:pt x="36" y="97"/>
                  </a:lnTo>
                  <a:lnTo>
                    <a:pt x="32" y="101"/>
                  </a:lnTo>
                  <a:lnTo>
                    <a:pt x="25" y="101"/>
                  </a:lnTo>
                  <a:lnTo>
                    <a:pt x="19" y="108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14" name="Freeform 417" descr="Papel carta">
              <a:extLst>
                <a:ext uri="{FF2B5EF4-FFF2-40B4-BE49-F238E27FC236}">
                  <a16:creationId xmlns:a16="http://schemas.microsoft.com/office/drawing/2014/main" id="{9B963A33-5DA2-4AF2-9FB7-D7FD7FABE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926" y="3272983"/>
              <a:ext cx="1151704" cy="1284130"/>
            </a:xfrm>
            <a:custGeom>
              <a:avLst/>
              <a:gdLst>
                <a:gd name="T0" fmla="*/ 469 w 574"/>
                <a:gd name="T1" fmla="*/ 84 h 640"/>
                <a:gd name="T2" fmla="*/ 459 w 574"/>
                <a:gd name="T3" fmla="*/ 112 h 640"/>
                <a:gd name="T4" fmla="*/ 461 w 574"/>
                <a:gd name="T5" fmla="*/ 157 h 640"/>
                <a:gd name="T6" fmla="*/ 449 w 574"/>
                <a:gd name="T7" fmla="*/ 178 h 640"/>
                <a:gd name="T8" fmla="*/ 457 w 574"/>
                <a:gd name="T9" fmla="*/ 206 h 640"/>
                <a:gd name="T10" fmla="*/ 448 w 574"/>
                <a:gd name="T11" fmla="*/ 211 h 640"/>
                <a:gd name="T12" fmla="*/ 441 w 574"/>
                <a:gd name="T13" fmla="*/ 226 h 640"/>
                <a:gd name="T14" fmla="*/ 461 w 574"/>
                <a:gd name="T15" fmla="*/ 249 h 640"/>
                <a:gd name="T16" fmla="*/ 475 w 574"/>
                <a:gd name="T17" fmla="*/ 277 h 640"/>
                <a:gd name="T18" fmla="*/ 499 w 574"/>
                <a:gd name="T19" fmla="*/ 286 h 640"/>
                <a:gd name="T20" fmla="*/ 529 w 574"/>
                <a:gd name="T21" fmla="*/ 296 h 640"/>
                <a:gd name="T22" fmla="*/ 541 w 574"/>
                <a:gd name="T23" fmla="*/ 269 h 640"/>
                <a:gd name="T24" fmla="*/ 558 w 574"/>
                <a:gd name="T25" fmla="*/ 263 h 640"/>
                <a:gd name="T26" fmla="*/ 571 w 574"/>
                <a:gd name="T27" fmla="*/ 341 h 640"/>
                <a:gd name="T28" fmla="*/ 535 w 574"/>
                <a:gd name="T29" fmla="*/ 345 h 640"/>
                <a:gd name="T30" fmla="*/ 488 w 574"/>
                <a:gd name="T31" fmla="*/ 340 h 640"/>
                <a:gd name="T32" fmla="*/ 448 w 574"/>
                <a:gd name="T33" fmla="*/ 343 h 640"/>
                <a:gd name="T34" fmla="*/ 433 w 574"/>
                <a:gd name="T35" fmla="*/ 362 h 640"/>
                <a:gd name="T36" fmla="*/ 416 w 574"/>
                <a:gd name="T37" fmla="*/ 382 h 640"/>
                <a:gd name="T38" fmla="*/ 395 w 574"/>
                <a:gd name="T39" fmla="*/ 424 h 640"/>
                <a:gd name="T40" fmla="*/ 397 w 574"/>
                <a:gd name="T41" fmla="*/ 446 h 640"/>
                <a:gd name="T42" fmla="*/ 367 w 574"/>
                <a:gd name="T43" fmla="*/ 467 h 640"/>
                <a:gd name="T44" fmla="*/ 360 w 574"/>
                <a:gd name="T45" fmla="*/ 507 h 640"/>
                <a:gd name="T46" fmla="*/ 357 w 574"/>
                <a:gd name="T47" fmla="*/ 595 h 640"/>
                <a:gd name="T48" fmla="*/ 334 w 574"/>
                <a:gd name="T49" fmla="*/ 628 h 640"/>
                <a:gd name="T50" fmla="*/ 299 w 574"/>
                <a:gd name="T51" fmla="*/ 600 h 640"/>
                <a:gd name="T52" fmla="*/ 272 w 574"/>
                <a:gd name="T53" fmla="*/ 585 h 640"/>
                <a:gd name="T54" fmla="*/ 249 w 574"/>
                <a:gd name="T55" fmla="*/ 588 h 640"/>
                <a:gd name="T56" fmla="*/ 266 w 574"/>
                <a:gd name="T57" fmla="*/ 566 h 640"/>
                <a:gd name="T58" fmla="*/ 262 w 574"/>
                <a:gd name="T59" fmla="*/ 539 h 640"/>
                <a:gd name="T60" fmla="*/ 203 w 574"/>
                <a:gd name="T61" fmla="*/ 508 h 640"/>
                <a:gd name="T62" fmla="*/ 175 w 574"/>
                <a:gd name="T63" fmla="*/ 485 h 640"/>
                <a:gd name="T64" fmla="*/ 156 w 574"/>
                <a:gd name="T65" fmla="*/ 449 h 640"/>
                <a:gd name="T66" fmla="*/ 147 w 574"/>
                <a:gd name="T67" fmla="*/ 427 h 640"/>
                <a:gd name="T68" fmla="*/ 140 w 574"/>
                <a:gd name="T69" fmla="*/ 401 h 640"/>
                <a:gd name="T70" fmla="*/ 138 w 574"/>
                <a:gd name="T71" fmla="*/ 376 h 640"/>
                <a:gd name="T72" fmla="*/ 114 w 574"/>
                <a:gd name="T73" fmla="*/ 338 h 640"/>
                <a:gd name="T74" fmla="*/ 87 w 574"/>
                <a:gd name="T75" fmla="*/ 338 h 640"/>
                <a:gd name="T76" fmla="*/ 58 w 574"/>
                <a:gd name="T77" fmla="*/ 319 h 640"/>
                <a:gd name="T78" fmla="*/ 35 w 574"/>
                <a:gd name="T79" fmla="*/ 280 h 640"/>
                <a:gd name="T80" fmla="*/ 15 w 574"/>
                <a:gd name="T81" fmla="*/ 261 h 640"/>
                <a:gd name="T82" fmla="*/ 0 w 574"/>
                <a:gd name="T83" fmla="*/ 206 h 640"/>
                <a:gd name="T84" fmla="*/ 6 w 574"/>
                <a:gd name="T85" fmla="*/ 154 h 640"/>
                <a:gd name="T86" fmla="*/ 65 w 574"/>
                <a:gd name="T87" fmla="*/ 147 h 640"/>
                <a:gd name="T88" fmla="*/ 77 w 574"/>
                <a:gd name="T89" fmla="*/ 102 h 640"/>
                <a:gd name="T90" fmla="*/ 85 w 574"/>
                <a:gd name="T91" fmla="*/ 76 h 640"/>
                <a:gd name="T92" fmla="*/ 97 w 574"/>
                <a:gd name="T93" fmla="*/ 59 h 640"/>
                <a:gd name="T94" fmla="*/ 114 w 574"/>
                <a:gd name="T95" fmla="*/ 46 h 640"/>
                <a:gd name="T96" fmla="*/ 122 w 574"/>
                <a:gd name="T97" fmla="*/ 13 h 640"/>
                <a:gd name="T98" fmla="*/ 130 w 574"/>
                <a:gd name="T99" fmla="*/ 14 h 640"/>
                <a:gd name="T100" fmla="*/ 140 w 574"/>
                <a:gd name="T101" fmla="*/ 0 h 640"/>
                <a:gd name="T102" fmla="*/ 159 w 574"/>
                <a:gd name="T103" fmla="*/ 16 h 640"/>
                <a:gd name="T104" fmla="*/ 184 w 574"/>
                <a:gd name="T105" fmla="*/ 25 h 640"/>
                <a:gd name="T106" fmla="*/ 211 w 574"/>
                <a:gd name="T107" fmla="*/ 50 h 640"/>
                <a:gd name="T108" fmla="*/ 233 w 574"/>
                <a:gd name="T109" fmla="*/ 47 h 640"/>
                <a:gd name="T110" fmla="*/ 257 w 574"/>
                <a:gd name="T111" fmla="*/ 53 h 640"/>
                <a:gd name="T112" fmla="*/ 291 w 574"/>
                <a:gd name="T113" fmla="*/ 49 h 640"/>
                <a:gd name="T114" fmla="*/ 324 w 574"/>
                <a:gd name="T115" fmla="*/ 59 h 640"/>
                <a:gd name="T116" fmla="*/ 375 w 574"/>
                <a:gd name="T117" fmla="*/ 14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4" h="640">
                  <a:moveTo>
                    <a:pt x="420" y="23"/>
                  </a:moveTo>
                  <a:lnTo>
                    <a:pt x="437" y="40"/>
                  </a:lnTo>
                  <a:lnTo>
                    <a:pt x="452" y="57"/>
                  </a:lnTo>
                  <a:lnTo>
                    <a:pt x="464" y="72"/>
                  </a:lnTo>
                  <a:lnTo>
                    <a:pt x="469" y="84"/>
                  </a:lnTo>
                  <a:lnTo>
                    <a:pt x="468" y="88"/>
                  </a:lnTo>
                  <a:lnTo>
                    <a:pt x="468" y="94"/>
                  </a:lnTo>
                  <a:lnTo>
                    <a:pt x="464" y="99"/>
                  </a:lnTo>
                  <a:lnTo>
                    <a:pt x="462" y="104"/>
                  </a:lnTo>
                  <a:lnTo>
                    <a:pt x="459" y="112"/>
                  </a:lnTo>
                  <a:lnTo>
                    <a:pt x="459" y="133"/>
                  </a:lnTo>
                  <a:lnTo>
                    <a:pt x="462" y="141"/>
                  </a:lnTo>
                  <a:lnTo>
                    <a:pt x="463" y="152"/>
                  </a:lnTo>
                  <a:lnTo>
                    <a:pt x="462" y="156"/>
                  </a:lnTo>
                  <a:lnTo>
                    <a:pt x="461" y="157"/>
                  </a:lnTo>
                  <a:lnTo>
                    <a:pt x="459" y="157"/>
                  </a:lnTo>
                  <a:lnTo>
                    <a:pt x="452" y="169"/>
                  </a:lnTo>
                  <a:lnTo>
                    <a:pt x="451" y="172"/>
                  </a:lnTo>
                  <a:lnTo>
                    <a:pt x="451" y="175"/>
                  </a:lnTo>
                  <a:lnTo>
                    <a:pt x="449" y="178"/>
                  </a:lnTo>
                  <a:lnTo>
                    <a:pt x="445" y="182"/>
                  </a:lnTo>
                  <a:lnTo>
                    <a:pt x="443" y="186"/>
                  </a:lnTo>
                  <a:lnTo>
                    <a:pt x="445" y="190"/>
                  </a:lnTo>
                  <a:lnTo>
                    <a:pt x="451" y="196"/>
                  </a:lnTo>
                  <a:lnTo>
                    <a:pt x="457" y="206"/>
                  </a:lnTo>
                  <a:lnTo>
                    <a:pt x="457" y="210"/>
                  </a:lnTo>
                  <a:lnTo>
                    <a:pt x="457" y="212"/>
                  </a:lnTo>
                  <a:lnTo>
                    <a:pt x="452" y="211"/>
                  </a:lnTo>
                  <a:lnTo>
                    <a:pt x="450" y="210"/>
                  </a:lnTo>
                  <a:lnTo>
                    <a:pt x="448" y="211"/>
                  </a:lnTo>
                  <a:lnTo>
                    <a:pt x="443" y="212"/>
                  </a:lnTo>
                  <a:lnTo>
                    <a:pt x="441" y="215"/>
                  </a:lnTo>
                  <a:lnTo>
                    <a:pt x="441" y="218"/>
                  </a:lnTo>
                  <a:lnTo>
                    <a:pt x="440" y="222"/>
                  </a:lnTo>
                  <a:lnTo>
                    <a:pt x="441" y="226"/>
                  </a:lnTo>
                  <a:lnTo>
                    <a:pt x="443" y="229"/>
                  </a:lnTo>
                  <a:lnTo>
                    <a:pt x="445" y="231"/>
                  </a:lnTo>
                  <a:lnTo>
                    <a:pt x="449" y="235"/>
                  </a:lnTo>
                  <a:lnTo>
                    <a:pt x="457" y="246"/>
                  </a:lnTo>
                  <a:lnTo>
                    <a:pt x="461" y="249"/>
                  </a:lnTo>
                  <a:lnTo>
                    <a:pt x="463" y="253"/>
                  </a:lnTo>
                  <a:lnTo>
                    <a:pt x="466" y="257"/>
                  </a:lnTo>
                  <a:lnTo>
                    <a:pt x="467" y="259"/>
                  </a:lnTo>
                  <a:lnTo>
                    <a:pt x="473" y="273"/>
                  </a:lnTo>
                  <a:lnTo>
                    <a:pt x="475" y="277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8" y="286"/>
                  </a:lnTo>
                  <a:lnTo>
                    <a:pt x="493" y="286"/>
                  </a:lnTo>
                  <a:lnTo>
                    <a:pt x="499" y="286"/>
                  </a:lnTo>
                  <a:lnTo>
                    <a:pt x="509" y="284"/>
                  </a:lnTo>
                  <a:lnTo>
                    <a:pt x="514" y="287"/>
                  </a:lnTo>
                  <a:lnTo>
                    <a:pt x="518" y="288"/>
                  </a:lnTo>
                  <a:lnTo>
                    <a:pt x="523" y="291"/>
                  </a:lnTo>
                  <a:lnTo>
                    <a:pt x="529" y="296"/>
                  </a:lnTo>
                  <a:lnTo>
                    <a:pt x="531" y="292"/>
                  </a:lnTo>
                  <a:lnTo>
                    <a:pt x="532" y="289"/>
                  </a:lnTo>
                  <a:lnTo>
                    <a:pt x="534" y="286"/>
                  </a:lnTo>
                  <a:lnTo>
                    <a:pt x="539" y="273"/>
                  </a:lnTo>
                  <a:lnTo>
                    <a:pt x="541" y="269"/>
                  </a:lnTo>
                  <a:lnTo>
                    <a:pt x="541" y="264"/>
                  </a:lnTo>
                  <a:lnTo>
                    <a:pt x="546" y="251"/>
                  </a:lnTo>
                  <a:lnTo>
                    <a:pt x="550" y="248"/>
                  </a:lnTo>
                  <a:lnTo>
                    <a:pt x="554" y="252"/>
                  </a:lnTo>
                  <a:lnTo>
                    <a:pt x="558" y="263"/>
                  </a:lnTo>
                  <a:lnTo>
                    <a:pt x="563" y="274"/>
                  </a:lnTo>
                  <a:lnTo>
                    <a:pt x="567" y="281"/>
                  </a:lnTo>
                  <a:lnTo>
                    <a:pt x="571" y="296"/>
                  </a:lnTo>
                  <a:lnTo>
                    <a:pt x="573" y="334"/>
                  </a:lnTo>
                  <a:lnTo>
                    <a:pt x="571" y="341"/>
                  </a:lnTo>
                  <a:lnTo>
                    <a:pt x="568" y="343"/>
                  </a:lnTo>
                  <a:lnTo>
                    <a:pt x="561" y="342"/>
                  </a:lnTo>
                  <a:lnTo>
                    <a:pt x="551" y="343"/>
                  </a:lnTo>
                  <a:lnTo>
                    <a:pt x="543" y="343"/>
                  </a:lnTo>
                  <a:lnTo>
                    <a:pt x="535" y="345"/>
                  </a:lnTo>
                  <a:lnTo>
                    <a:pt x="529" y="349"/>
                  </a:lnTo>
                  <a:lnTo>
                    <a:pt x="526" y="346"/>
                  </a:lnTo>
                  <a:lnTo>
                    <a:pt x="521" y="343"/>
                  </a:lnTo>
                  <a:lnTo>
                    <a:pt x="504" y="343"/>
                  </a:lnTo>
                  <a:lnTo>
                    <a:pt x="488" y="340"/>
                  </a:lnTo>
                  <a:lnTo>
                    <a:pt x="474" y="339"/>
                  </a:lnTo>
                  <a:lnTo>
                    <a:pt x="470" y="337"/>
                  </a:lnTo>
                  <a:lnTo>
                    <a:pt x="462" y="337"/>
                  </a:lnTo>
                  <a:lnTo>
                    <a:pt x="450" y="340"/>
                  </a:lnTo>
                  <a:lnTo>
                    <a:pt x="448" y="343"/>
                  </a:lnTo>
                  <a:lnTo>
                    <a:pt x="447" y="348"/>
                  </a:lnTo>
                  <a:lnTo>
                    <a:pt x="447" y="353"/>
                  </a:lnTo>
                  <a:lnTo>
                    <a:pt x="444" y="355"/>
                  </a:lnTo>
                  <a:lnTo>
                    <a:pt x="437" y="359"/>
                  </a:lnTo>
                  <a:lnTo>
                    <a:pt x="433" y="362"/>
                  </a:lnTo>
                  <a:lnTo>
                    <a:pt x="431" y="365"/>
                  </a:lnTo>
                  <a:lnTo>
                    <a:pt x="425" y="375"/>
                  </a:lnTo>
                  <a:lnTo>
                    <a:pt x="422" y="379"/>
                  </a:lnTo>
                  <a:lnTo>
                    <a:pt x="420" y="383"/>
                  </a:lnTo>
                  <a:lnTo>
                    <a:pt x="416" y="382"/>
                  </a:lnTo>
                  <a:lnTo>
                    <a:pt x="402" y="390"/>
                  </a:lnTo>
                  <a:lnTo>
                    <a:pt x="398" y="396"/>
                  </a:lnTo>
                  <a:lnTo>
                    <a:pt x="395" y="408"/>
                  </a:lnTo>
                  <a:lnTo>
                    <a:pt x="393" y="413"/>
                  </a:lnTo>
                  <a:lnTo>
                    <a:pt x="395" y="424"/>
                  </a:lnTo>
                  <a:lnTo>
                    <a:pt x="393" y="436"/>
                  </a:lnTo>
                  <a:lnTo>
                    <a:pt x="395" y="439"/>
                  </a:lnTo>
                  <a:lnTo>
                    <a:pt x="398" y="443"/>
                  </a:lnTo>
                  <a:lnTo>
                    <a:pt x="399" y="445"/>
                  </a:lnTo>
                  <a:lnTo>
                    <a:pt x="397" y="446"/>
                  </a:lnTo>
                  <a:lnTo>
                    <a:pt x="383" y="447"/>
                  </a:lnTo>
                  <a:lnTo>
                    <a:pt x="381" y="449"/>
                  </a:lnTo>
                  <a:lnTo>
                    <a:pt x="380" y="454"/>
                  </a:lnTo>
                  <a:lnTo>
                    <a:pt x="371" y="463"/>
                  </a:lnTo>
                  <a:lnTo>
                    <a:pt x="367" y="467"/>
                  </a:lnTo>
                  <a:lnTo>
                    <a:pt x="364" y="472"/>
                  </a:lnTo>
                  <a:lnTo>
                    <a:pt x="362" y="485"/>
                  </a:lnTo>
                  <a:lnTo>
                    <a:pt x="361" y="502"/>
                  </a:lnTo>
                  <a:lnTo>
                    <a:pt x="360" y="506"/>
                  </a:lnTo>
                  <a:lnTo>
                    <a:pt x="360" y="507"/>
                  </a:lnTo>
                  <a:lnTo>
                    <a:pt x="355" y="514"/>
                  </a:lnTo>
                  <a:lnTo>
                    <a:pt x="355" y="534"/>
                  </a:lnTo>
                  <a:lnTo>
                    <a:pt x="354" y="538"/>
                  </a:lnTo>
                  <a:lnTo>
                    <a:pt x="354" y="584"/>
                  </a:lnTo>
                  <a:lnTo>
                    <a:pt x="357" y="595"/>
                  </a:lnTo>
                  <a:lnTo>
                    <a:pt x="355" y="598"/>
                  </a:lnTo>
                  <a:lnTo>
                    <a:pt x="353" y="604"/>
                  </a:lnTo>
                  <a:lnTo>
                    <a:pt x="339" y="633"/>
                  </a:lnTo>
                  <a:lnTo>
                    <a:pt x="337" y="639"/>
                  </a:lnTo>
                  <a:lnTo>
                    <a:pt x="334" y="628"/>
                  </a:lnTo>
                  <a:lnTo>
                    <a:pt x="325" y="627"/>
                  </a:lnTo>
                  <a:lnTo>
                    <a:pt x="316" y="624"/>
                  </a:lnTo>
                  <a:lnTo>
                    <a:pt x="305" y="616"/>
                  </a:lnTo>
                  <a:lnTo>
                    <a:pt x="301" y="608"/>
                  </a:lnTo>
                  <a:lnTo>
                    <a:pt x="299" y="600"/>
                  </a:lnTo>
                  <a:lnTo>
                    <a:pt x="298" y="591"/>
                  </a:lnTo>
                  <a:lnTo>
                    <a:pt x="293" y="585"/>
                  </a:lnTo>
                  <a:lnTo>
                    <a:pt x="290" y="582"/>
                  </a:lnTo>
                  <a:lnTo>
                    <a:pt x="286" y="581"/>
                  </a:lnTo>
                  <a:lnTo>
                    <a:pt x="272" y="585"/>
                  </a:lnTo>
                  <a:lnTo>
                    <a:pt x="268" y="586"/>
                  </a:lnTo>
                  <a:lnTo>
                    <a:pt x="266" y="589"/>
                  </a:lnTo>
                  <a:lnTo>
                    <a:pt x="261" y="590"/>
                  </a:lnTo>
                  <a:lnTo>
                    <a:pt x="252" y="590"/>
                  </a:lnTo>
                  <a:lnTo>
                    <a:pt x="249" y="588"/>
                  </a:lnTo>
                  <a:lnTo>
                    <a:pt x="248" y="585"/>
                  </a:lnTo>
                  <a:lnTo>
                    <a:pt x="248" y="582"/>
                  </a:lnTo>
                  <a:lnTo>
                    <a:pt x="251" y="579"/>
                  </a:lnTo>
                  <a:lnTo>
                    <a:pt x="257" y="575"/>
                  </a:lnTo>
                  <a:lnTo>
                    <a:pt x="266" y="566"/>
                  </a:lnTo>
                  <a:lnTo>
                    <a:pt x="264" y="560"/>
                  </a:lnTo>
                  <a:lnTo>
                    <a:pt x="263" y="556"/>
                  </a:lnTo>
                  <a:lnTo>
                    <a:pt x="262" y="550"/>
                  </a:lnTo>
                  <a:lnTo>
                    <a:pt x="263" y="546"/>
                  </a:lnTo>
                  <a:lnTo>
                    <a:pt x="262" y="539"/>
                  </a:lnTo>
                  <a:lnTo>
                    <a:pt x="256" y="524"/>
                  </a:lnTo>
                  <a:lnTo>
                    <a:pt x="222" y="514"/>
                  </a:lnTo>
                  <a:lnTo>
                    <a:pt x="214" y="515"/>
                  </a:lnTo>
                  <a:lnTo>
                    <a:pt x="204" y="514"/>
                  </a:lnTo>
                  <a:lnTo>
                    <a:pt x="203" y="508"/>
                  </a:lnTo>
                  <a:lnTo>
                    <a:pt x="200" y="502"/>
                  </a:lnTo>
                  <a:lnTo>
                    <a:pt x="191" y="502"/>
                  </a:lnTo>
                  <a:lnTo>
                    <a:pt x="184" y="499"/>
                  </a:lnTo>
                  <a:lnTo>
                    <a:pt x="178" y="492"/>
                  </a:lnTo>
                  <a:lnTo>
                    <a:pt x="175" y="485"/>
                  </a:lnTo>
                  <a:lnTo>
                    <a:pt x="166" y="469"/>
                  </a:lnTo>
                  <a:lnTo>
                    <a:pt x="162" y="466"/>
                  </a:lnTo>
                  <a:lnTo>
                    <a:pt x="159" y="462"/>
                  </a:lnTo>
                  <a:lnTo>
                    <a:pt x="156" y="453"/>
                  </a:lnTo>
                  <a:lnTo>
                    <a:pt x="156" y="449"/>
                  </a:lnTo>
                  <a:lnTo>
                    <a:pt x="156" y="448"/>
                  </a:lnTo>
                  <a:lnTo>
                    <a:pt x="155" y="438"/>
                  </a:lnTo>
                  <a:lnTo>
                    <a:pt x="150" y="433"/>
                  </a:lnTo>
                  <a:lnTo>
                    <a:pt x="148" y="428"/>
                  </a:lnTo>
                  <a:lnTo>
                    <a:pt x="147" y="427"/>
                  </a:lnTo>
                  <a:lnTo>
                    <a:pt x="147" y="426"/>
                  </a:lnTo>
                  <a:lnTo>
                    <a:pt x="146" y="424"/>
                  </a:lnTo>
                  <a:lnTo>
                    <a:pt x="142" y="408"/>
                  </a:lnTo>
                  <a:lnTo>
                    <a:pt x="140" y="405"/>
                  </a:lnTo>
                  <a:lnTo>
                    <a:pt x="140" y="401"/>
                  </a:lnTo>
                  <a:lnTo>
                    <a:pt x="142" y="397"/>
                  </a:lnTo>
                  <a:lnTo>
                    <a:pt x="141" y="392"/>
                  </a:lnTo>
                  <a:lnTo>
                    <a:pt x="139" y="387"/>
                  </a:lnTo>
                  <a:lnTo>
                    <a:pt x="139" y="381"/>
                  </a:lnTo>
                  <a:lnTo>
                    <a:pt x="138" y="376"/>
                  </a:lnTo>
                  <a:lnTo>
                    <a:pt x="131" y="362"/>
                  </a:lnTo>
                  <a:lnTo>
                    <a:pt x="129" y="355"/>
                  </a:lnTo>
                  <a:lnTo>
                    <a:pt x="124" y="352"/>
                  </a:lnTo>
                  <a:lnTo>
                    <a:pt x="116" y="339"/>
                  </a:lnTo>
                  <a:lnTo>
                    <a:pt x="114" y="338"/>
                  </a:lnTo>
                  <a:lnTo>
                    <a:pt x="110" y="336"/>
                  </a:lnTo>
                  <a:lnTo>
                    <a:pt x="108" y="334"/>
                  </a:lnTo>
                  <a:lnTo>
                    <a:pt x="105" y="332"/>
                  </a:lnTo>
                  <a:lnTo>
                    <a:pt x="92" y="337"/>
                  </a:lnTo>
                  <a:lnTo>
                    <a:pt x="87" y="338"/>
                  </a:lnTo>
                  <a:lnTo>
                    <a:pt x="81" y="341"/>
                  </a:lnTo>
                  <a:lnTo>
                    <a:pt x="74" y="342"/>
                  </a:lnTo>
                  <a:lnTo>
                    <a:pt x="68" y="339"/>
                  </a:lnTo>
                  <a:lnTo>
                    <a:pt x="62" y="328"/>
                  </a:lnTo>
                  <a:lnTo>
                    <a:pt x="58" y="319"/>
                  </a:lnTo>
                  <a:lnTo>
                    <a:pt x="57" y="312"/>
                  </a:lnTo>
                  <a:lnTo>
                    <a:pt x="52" y="301"/>
                  </a:lnTo>
                  <a:lnTo>
                    <a:pt x="45" y="293"/>
                  </a:lnTo>
                  <a:lnTo>
                    <a:pt x="42" y="284"/>
                  </a:lnTo>
                  <a:lnTo>
                    <a:pt x="35" y="280"/>
                  </a:lnTo>
                  <a:lnTo>
                    <a:pt x="30" y="269"/>
                  </a:lnTo>
                  <a:lnTo>
                    <a:pt x="26" y="268"/>
                  </a:lnTo>
                  <a:lnTo>
                    <a:pt x="23" y="268"/>
                  </a:lnTo>
                  <a:lnTo>
                    <a:pt x="19" y="266"/>
                  </a:lnTo>
                  <a:lnTo>
                    <a:pt x="15" y="261"/>
                  </a:lnTo>
                  <a:lnTo>
                    <a:pt x="10" y="248"/>
                  </a:lnTo>
                  <a:lnTo>
                    <a:pt x="5" y="236"/>
                  </a:lnTo>
                  <a:lnTo>
                    <a:pt x="3" y="227"/>
                  </a:lnTo>
                  <a:lnTo>
                    <a:pt x="1" y="215"/>
                  </a:lnTo>
                  <a:lnTo>
                    <a:pt x="0" y="206"/>
                  </a:lnTo>
                  <a:lnTo>
                    <a:pt x="2" y="193"/>
                  </a:lnTo>
                  <a:lnTo>
                    <a:pt x="3" y="184"/>
                  </a:lnTo>
                  <a:lnTo>
                    <a:pt x="5" y="169"/>
                  </a:lnTo>
                  <a:lnTo>
                    <a:pt x="5" y="159"/>
                  </a:lnTo>
                  <a:lnTo>
                    <a:pt x="6" y="154"/>
                  </a:lnTo>
                  <a:lnTo>
                    <a:pt x="26" y="154"/>
                  </a:lnTo>
                  <a:lnTo>
                    <a:pt x="35" y="154"/>
                  </a:lnTo>
                  <a:lnTo>
                    <a:pt x="39" y="156"/>
                  </a:lnTo>
                  <a:lnTo>
                    <a:pt x="46" y="156"/>
                  </a:lnTo>
                  <a:lnTo>
                    <a:pt x="65" y="147"/>
                  </a:lnTo>
                  <a:lnTo>
                    <a:pt x="68" y="147"/>
                  </a:lnTo>
                  <a:lnTo>
                    <a:pt x="72" y="141"/>
                  </a:lnTo>
                  <a:lnTo>
                    <a:pt x="72" y="126"/>
                  </a:lnTo>
                  <a:lnTo>
                    <a:pt x="74" y="108"/>
                  </a:lnTo>
                  <a:lnTo>
                    <a:pt x="77" y="102"/>
                  </a:lnTo>
                  <a:lnTo>
                    <a:pt x="85" y="95"/>
                  </a:lnTo>
                  <a:lnTo>
                    <a:pt x="87" y="89"/>
                  </a:lnTo>
                  <a:lnTo>
                    <a:pt x="88" y="85"/>
                  </a:lnTo>
                  <a:lnTo>
                    <a:pt x="87" y="82"/>
                  </a:lnTo>
                  <a:lnTo>
                    <a:pt x="85" y="76"/>
                  </a:lnTo>
                  <a:lnTo>
                    <a:pt x="84" y="71"/>
                  </a:lnTo>
                  <a:lnTo>
                    <a:pt x="82" y="63"/>
                  </a:lnTo>
                  <a:lnTo>
                    <a:pt x="84" y="61"/>
                  </a:lnTo>
                  <a:lnTo>
                    <a:pt x="90" y="59"/>
                  </a:lnTo>
                  <a:lnTo>
                    <a:pt x="97" y="59"/>
                  </a:lnTo>
                  <a:lnTo>
                    <a:pt x="101" y="59"/>
                  </a:lnTo>
                  <a:lnTo>
                    <a:pt x="107" y="57"/>
                  </a:lnTo>
                  <a:lnTo>
                    <a:pt x="111" y="54"/>
                  </a:lnTo>
                  <a:lnTo>
                    <a:pt x="113" y="49"/>
                  </a:lnTo>
                  <a:lnTo>
                    <a:pt x="114" y="46"/>
                  </a:lnTo>
                  <a:lnTo>
                    <a:pt x="113" y="40"/>
                  </a:lnTo>
                  <a:lnTo>
                    <a:pt x="111" y="27"/>
                  </a:lnTo>
                  <a:lnTo>
                    <a:pt x="114" y="24"/>
                  </a:lnTo>
                  <a:lnTo>
                    <a:pt x="119" y="19"/>
                  </a:lnTo>
                  <a:lnTo>
                    <a:pt x="122" y="13"/>
                  </a:lnTo>
                  <a:lnTo>
                    <a:pt x="125" y="8"/>
                  </a:lnTo>
                  <a:lnTo>
                    <a:pt x="127" y="9"/>
                  </a:lnTo>
                  <a:lnTo>
                    <a:pt x="127" y="13"/>
                  </a:lnTo>
                  <a:lnTo>
                    <a:pt x="127" y="14"/>
                  </a:lnTo>
                  <a:lnTo>
                    <a:pt x="130" y="14"/>
                  </a:lnTo>
                  <a:lnTo>
                    <a:pt x="133" y="13"/>
                  </a:lnTo>
                  <a:lnTo>
                    <a:pt x="134" y="11"/>
                  </a:lnTo>
                  <a:lnTo>
                    <a:pt x="135" y="6"/>
                  </a:lnTo>
                  <a:lnTo>
                    <a:pt x="136" y="2"/>
                  </a:lnTo>
                  <a:lnTo>
                    <a:pt x="140" y="0"/>
                  </a:lnTo>
                  <a:lnTo>
                    <a:pt x="145" y="1"/>
                  </a:lnTo>
                  <a:lnTo>
                    <a:pt x="149" y="3"/>
                  </a:lnTo>
                  <a:lnTo>
                    <a:pt x="152" y="7"/>
                  </a:lnTo>
                  <a:lnTo>
                    <a:pt x="155" y="12"/>
                  </a:lnTo>
                  <a:lnTo>
                    <a:pt x="159" y="16"/>
                  </a:lnTo>
                  <a:lnTo>
                    <a:pt x="163" y="19"/>
                  </a:lnTo>
                  <a:lnTo>
                    <a:pt x="174" y="22"/>
                  </a:lnTo>
                  <a:lnTo>
                    <a:pt x="176" y="24"/>
                  </a:lnTo>
                  <a:lnTo>
                    <a:pt x="179" y="24"/>
                  </a:lnTo>
                  <a:lnTo>
                    <a:pt x="184" y="25"/>
                  </a:lnTo>
                  <a:lnTo>
                    <a:pt x="189" y="28"/>
                  </a:lnTo>
                  <a:lnTo>
                    <a:pt x="192" y="33"/>
                  </a:lnTo>
                  <a:lnTo>
                    <a:pt x="201" y="43"/>
                  </a:lnTo>
                  <a:lnTo>
                    <a:pt x="205" y="46"/>
                  </a:lnTo>
                  <a:lnTo>
                    <a:pt x="211" y="50"/>
                  </a:lnTo>
                  <a:lnTo>
                    <a:pt x="215" y="52"/>
                  </a:lnTo>
                  <a:lnTo>
                    <a:pt x="225" y="55"/>
                  </a:lnTo>
                  <a:lnTo>
                    <a:pt x="228" y="53"/>
                  </a:lnTo>
                  <a:lnTo>
                    <a:pt x="230" y="50"/>
                  </a:lnTo>
                  <a:lnTo>
                    <a:pt x="233" y="47"/>
                  </a:lnTo>
                  <a:lnTo>
                    <a:pt x="236" y="45"/>
                  </a:lnTo>
                  <a:lnTo>
                    <a:pt x="243" y="44"/>
                  </a:lnTo>
                  <a:lnTo>
                    <a:pt x="249" y="47"/>
                  </a:lnTo>
                  <a:lnTo>
                    <a:pt x="252" y="51"/>
                  </a:lnTo>
                  <a:lnTo>
                    <a:pt x="257" y="53"/>
                  </a:lnTo>
                  <a:lnTo>
                    <a:pt x="262" y="52"/>
                  </a:lnTo>
                  <a:lnTo>
                    <a:pt x="268" y="49"/>
                  </a:lnTo>
                  <a:lnTo>
                    <a:pt x="272" y="46"/>
                  </a:lnTo>
                  <a:lnTo>
                    <a:pt x="279" y="45"/>
                  </a:lnTo>
                  <a:lnTo>
                    <a:pt x="291" y="49"/>
                  </a:lnTo>
                  <a:lnTo>
                    <a:pt x="298" y="53"/>
                  </a:lnTo>
                  <a:lnTo>
                    <a:pt x="305" y="66"/>
                  </a:lnTo>
                  <a:lnTo>
                    <a:pt x="309" y="66"/>
                  </a:lnTo>
                  <a:lnTo>
                    <a:pt x="316" y="66"/>
                  </a:lnTo>
                  <a:lnTo>
                    <a:pt x="324" y="59"/>
                  </a:lnTo>
                  <a:lnTo>
                    <a:pt x="344" y="25"/>
                  </a:lnTo>
                  <a:lnTo>
                    <a:pt x="348" y="21"/>
                  </a:lnTo>
                  <a:lnTo>
                    <a:pt x="356" y="16"/>
                  </a:lnTo>
                  <a:lnTo>
                    <a:pt x="364" y="16"/>
                  </a:lnTo>
                  <a:lnTo>
                    <a:pt x="375" y="14"/>
                  </a:lnTo>
                  <a:lnTo>
                    <a:pt x="383" y="15"/>
                  </a:lnTo>
                  <a:lnTo>
                    <a:pt x="391" y="19"/>
                  </a:lnTo>
                  <a:lnTo>
                    <a:pt x="420" y="23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15" name="Freeform 418" descr="Papel carta">
              <a:extLst>
                <a:ext uri="{FF2B5EF4-FFF2-40B4-BE49-F238E27FC236}">
                  <a16:creationId xmlns:a16="http://schemas.microsoft.com/office/drawing/2014/main" id="{A9275E70-5C10-4FD8-99E5-FA823048F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100" y="3754532"/>
              <a:ext cx="868794" cy="1133646"/>
            </a:xfrm>
            <a:custGeom>
              <a:avLst/>
              <a:gdLst>
                <a:gd name="T0" fmla="*/ 62 w 433"/>
                <a:gd name="T1" fmla="*/ 205 h 565"/>
                <a:gd name="T2" fmla="*/ 58 w 433"/>
                <a:gd name="T3" fmla="*/ 168 h 565"/>
                <a:gd name="T4" fmla="*/ 88 w 433"/>
                <a:gd name="T5" fmla="*/ 135 h 565"/>
                <a:gd name="T6" fmla="*/ 110 w 433"/>
                <a:gd name="T7" fmla="*/ 108 h 565"/>
                <a:gd name="T8" fmla="*/ 151 w 433"/>
                <a:gd name="T9" fmla="*/ 100 h 565"/>
                <a:gd name="T10" fmla="*/ 206 w 433"/>
                <a:gd name="T11" fmla="*/ 103 h 565"/>
                <a:gd name="T12" fmla="*/ 234 w 433"/>
                <a:gd name="T13" fmla="*/ 56 h 565"/>
                <a:gd name="T14" fmla="*/ 217 w 433"/>
                <a:gd name="T15" fmla="*/ 6 h 565"/>
                <a:gd name="T16" fmla="*/ 290 w 433"/>
                <a:gd name="T17" fmla="*/ 11 h 565"/>
                <a:gd name="T18" fmla="*/ 321 w 433"/>
                <a:gd name="T19" fmla="*/ 21 h 565"/>
                <a:gd name="T20" fmla="*/ 338 w 433"/>
                <a:gd name="T21" fmla="*/ 32 h 565"/>
                <a:gd name="T22" fmla="*/ 344 w 433"/>
                <a:gd name="T23" fmla="*/ 50 h 565"/>
                <a:gd name="T24" fmla="*/ 373 w 433"/>
                <a:gd name="T25" fmla="*/ 48 h 565"/>
                <a:gd name="T26" fmla="*/ 399 w 433"/>
                <a:gd name="T27" fmla="*/ 74 h 565"/>
                <a:gd name="T28" fmla="*/ 430 w 433"/>
                <a:gd name="T29" fmla="*/ 80 h 565"/>
                <a:gd name="T30" fmla="*/ 430 w 433"/>
                <a:gd name="T31" fmla="*/ 95 h 565"/>
                <a:gd name="T32" fmla="*/ 406 w 433"/>
                <a:gd name="T33" fmla="*/ 125 h 565"/>
                <a:gd name="T34" fmla="*/ 383 w 433"/>
                <a:gd name="T35" fmla="*/ 136 h 565"/>
                <a:gd name="T36" fmla="*/ 371 w 433"/>
                <a:gd name="T37" fmla="*/ 179 h 565"/>
                <a:gd name="T38" fmla="*/ 321 w 433"/>
                <a:gd name="T39" fmla="*/ 232 h 565"/>
                <a:gd name="T40" fmla="*/ 280 w 433"/>
                <a:gd name="T41" fmla="*/ 241 h 565"/>
                <a:gd name="T42" fmla="*/ 249 w 433"/>
                <a:gd name="T43" fmla="*/ 261 h 565"/>
                <a:gd name="T44" fmla="*/ 261 w 433"/>
                <a:gd name="T45" fmla="*/ 286 h 565"/>
                <a:gd name="T46" fmla="*/ 271 w 433"/>
                <a:gd name="T47" fmla="*/ 319 h 565"/>
                <a:gd name="T48" fmla="*/ 292 w 433"/>
                <a:gd name="T49" fmla="*/ 335 h 565"/>
                <a:gd name="T50" fmla="*/ 312 w 433"/>
                <a:gd name="T51" fmla="*/ 350 h 565"/>
                <a:gd name="T52" fmla="*/ 324 w 433"/>
                <a:gd name="T53" fmla="*/ 355 h 565"/>
                <a:gd name="T54" fmla="*/ 344 w 433"/>
                <a:gd name="T55" fmla="*/ 353 h 565"/>
                <a:gd name="T56" fmla="*/ 359 w 433"/>
                <a:gd name="T57" fmla="*/ 326 h 565"/>
                <a:gd name="T58" fmla="*/ 376 w 433"/>
                <a:gd name="T59" fmla="*/ 338 h 565"/>
                <a:gd name="T60" fmla="*/ 372 w 433"/>
                <a:gd name="T61" fmla="*/ 370 h 565"/>
                <a:gd name="T62" fmla="*/ 376 w 433"/>
                <a:gd name="T63" fmla="*/ 390 h 565"/>
                <a:gd name="T64" fmla="*/ 376 w 433"/>
                <a:gd name="T65" fmla="*/ 409 h 565"/>
                <a:gd name="T66" fmla="*/ 368 w 433"/>
                <a:gd name="T67" fmla="*/ 451 h 565"/>
                <a:gd name="T68" fmla="*/ 334 w 433"/>
                <a:gd name="T69" fmla="*/ 442 h 565"/>
                <a:gd name="T70" fmla="*/ 301 w 433"/>
                <a:gd name="T71" fmla="*/ 427 h 565"/>
                <a:gd name="T72" fmla="*/ 282 w 433"/>
                <a:gd name="T73" fmla="*/ 392 h 565"/>
                <a:gd name="T74" fmla="*/ 265 w 433"/>
                <a:gd name="T75" fmla="*/ 373 h 565"/>
                <a:gd name="T76" fmla="*/ 239 w 433"/>
                <a:gd name="T77" fmla="*/ 387 h 565"/>
                <a:gd name="T78" fmla="*/ 207 w 433"/>
                <a:gd name="T79" fmla="*/ 409 h 565"/>
                <a:gd name="T80" fmla="*/ 175 w 433"/>
                <a:gd name="T81" fmla="*/ 441 h 565"/>
                <a:gd name="T82" fmla="*/ 206 w 433"/>
                <a:gd name="T83" fmla="*/ 494 h 565"/>
                <a:gd name="T84" fmla="*/ 214 w 433"/>
                <a:gd name="T85" fmla="*/ 517 h 565"/>
                <a:gd name="T86" fmla="*/ 202 w 433"/>
                <a:gd name="T87" fmla="*/ 529 h 565"/>
                <a:gd name="T88" fmla="*/ 163 w 433"/>
                <a:gd name="T89" fmla="*/ 537 h 565"/>
                <a:gd name="T90" fmla="*/ 148 w 433"/>
                <a:gd name="T91" fmla="*/ 561 h 565"/>
                <a:gd name="T92" fmla="*/ 114 w 433"/>
                <a:gd name="T93" fmla="*/ 554 h 565"/>
                <a:gd name="T94" fmla="*/ 69 w 433"/>
                <a:gd name="T95" fmla="*/ 546 h 565"/>
                <a:gd name="T96" fmla="*/ 83 w 433"/>
                <a:gd name="T97" fmla="*/ 505 h 565"/>
                <a:gd name="T98" fmla="*/ 108 w 433"/>
                <a:gd name="T99" fmla="*/ 462 h 565"/>
                <a:gd name="T100" fmla="*/ 151 w 433"/>
                <a:gd name="T101" fmla="*/ 443 h 565"/>
                <a:gd name="T102" fmla="*/ 155 w 433"/>
                <a:gd name="T103" fmla="*/ 422 h 565"/>
                <a:gd name="T104" fmla="*/ 147 w 433"/>
                <a:gd name="T105" fmla="*/ 396 h 565"/>
                <a:gd name="T106" fmla="*/ 124 w 433"/>
                <a:gd name="T107" fmla="*/ 368 h 565"/>
                <a:gd name="T108" fmla="*/ 125 w 433"/>
                <a:gd name="T109" fmla="*/ 404 h 565"/>
                <a:gd name="T110" fmla="*/ 83 w 433"/>
                <a:gd name="T111" fmla="*/ 423 h 565"/>
                <a:gd name="T112" fmla="*/ 75 w 433"/>
                <a:gd name="T113" fmla="*/ 360 h 565"/>
                <a:gd name="T114" fmla="*/ 58 w 433"/>
                <a:gd name="T115" fmla="*/ 378 h 565"/>
                <a:gd name="T116" fmla="*/ 71 w 433"/>
                <a:gd name="T117" fmla="*/ 342 h 565"/>
                <a:gd name="T118" fmla="*/ 46 w 433"/>
                <a:gd name="T119" fmla="*/ 392 h 565"/>
                <a:gd name="T120" fmla="*/ 18 w 433"/>
                <a:gd name="T121" fmla="*/ 358 h 565"/>
                <a:gd name="T122" fmla="*/ 23 w 433"/>
                <a:gd name="T123" fmla="*/ 267 h 565"/>
                <a:gd name="T124" fmla="*/ 34 w 433"/>
                <a:gd name="T125" fmla="*/ 22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3" h="565">
                  <a:moveTo>
                    <a:pt x="34" y="223"/>
                  </a:moveTo>
                  <a:lnTo>
                    <a:pt x="43" y="214"/>
                  </a:lnTo>
                  <a:lnTo>
                    <a:pt x="44" y="209"/>
                  </a:lnTo>
                  <a:lnTo>
                    <a:pt x="46" y="207"/>
                  </a:lnTo>
                  <a:lnTo>
                    <a:pt x="60" y="206"/>
                  </a:lnTo>
                  <a:lnTo>
                    <a:pt x="62" y="205"/>
                  </a:lnTo>
                  <a:lnTo>
                    <a:pt x="61" y="203"/>
                  </a:lnTo>
                  <a:lnTo>
                    <a:pt x="58" y="199"/>
                  </a:lnTo>
                  <a:lnTo>
                    <a:pt x="56" y="196"/>
                  </a:lnTo>
                  <a:lnTo>
                    <a:pt x="58" y="184"/>
                  </a:lnTo>
                  <a:lnTo>
                    <a:pt x="56" y="173"/>
                  </a:lnTo>
                  <a:lnTo>
                    <a:pt x="58" y="168"/>
                  </a:lnTo>
                  <a:lnTo>
                    <a:pt x="61" y="156"/>
                  </a:lnTo>
                  <a:lnTo>
                    <a:pt x="65" y="150"/>
                  </a:lnTo>
                  <a:lnTo>
                    <a:pt x="79" y="142"/>
                  </a:lnTo>
                  <a:lnTo>
                    <a:pt x="83" y="143"/>
                  </a:lnTo>
                  <a:lnTo>
                    <a:pt x="85" y="139"/>
                  </a:lnTo>
                  <a:lnTo>
                    <a:pt x="88" y="135"/>
                  </a:lnTo>
                  <a:lnTo>
                    <a:pt x="94" y="125"/>
                  </a:lnTo>
                  <a:lnTo>
                    <a:pt x="96" y="122"/>
                  </a:lnTo>
                  <a:lnTo>
                    <a:pt x="100" y="119"/>
                  </a:lnTo>
                  <a:lnTo>
                    <a:pt x="107" y="115"/>
                  </a:lnTo>
                  <a:lnTo>
                    <a:pt x="110" y="113"/>
                  </a:lnTo>
                  <a:lnTo>
                    <a:pt x="110" y="108"/>
                  </a:lnTo>
                  <a:lnTo>
                    <a:pt x="111" y="103"/>
                  </a:lnTo>
                  <a:lnTo>
                    <a:pt x="113" y="100"/>
                  </a:lnTo>
                  <a:lnTo>
                    <a:pt x="125" y="97"/>
                  </a:lnTo>
                  <a:lnTo>
                    <a:pt x="133" y="97"/>
                  </a:lnTo>
                  <a:lnTo>
                    <a:pt x="137" y="99"/>
                  </a:lnTo>
                  <a:lnTo>
                    <a:pt x="151" y="100"/>
                  </a:lnTo>
                  <a:lnTo>
                    <a:pt x="167" y="103"/>
                  </a:lnTo>
                  <a:lnTo>
                    <a:pt x="184" y="103"/>
                  </a:lnTo>
                  <a:lnTo>
                    <a:pt x="189" y="106"/>
                  </a:lnTo>
                  <a:lnTo>
                    <a:pt x="192" y="109"/>
                  </a:lnTo>
                  <a:lnTo>
                    <a:pt x="198" y="105"/>
                  </a:lnTo>
                  <a:lnTo>
                    <a:pt x="206" y="103"/>
                  </a:lnTo>
                  <a:lnTo>
                    <a:pt x="214" y="103"/>
                  </a:lnTo>
                  <a:lnTo>
                    <a:pt x="224" y="102"/>
                  </a:lnTo>
                  <a:lnTo>
                    <a:pt x="231" y="103"/>
                  </a:lnTo>
                  <a:lnTo>
                    <a:pt x="234" y="101"/>
                  </a:lnTo>
                  <a:lnTo>
                    <a:pt x="236" y="94"/>
                  </a:lnTo>
                  <a:lnTo>
                    <a:pt x="234" y="56"/>
                  </a:lnTo>
                  <a:lnTo>
                    <a:pt x="230" y="41"/>
                  </a:lnTo>
                  <a:lnTo>
                    <a:pt x="226" y="34"/>
                  </a:lnTo>
                  <a:lnTo>
                    <a:pt x="221" y="23"/>
                  </a:lnTo>
                  <a:lnTo>
                    <a:pt x="217" y="12"/>
                  </a:lnTo>
                  <a:lnTo>
                    <a:pt x="213" y="8"/>
                  </a:lnTo>
                  <a:lnTo>
                    <a:pt x="217" y="6"/>
                  </a:lnTo>
                  <a:lnTo>
                    <a:pt x="221" y="5"/>
                  </a:lnTo>
                  <a:lnTo>
                    <a:pt x="233" y="5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82" y="9"/>
                  </a:lnTo>
                  <a:lnTo>
                    <a:pt x="290" y="11"/>
                  </a:lnTo>
                  <a:lnTo>
                    <a:pt x="294" y="14"/>
                  </a:lnTo>
                  <a:lnTo>
                    <a:pt x="301" y="13"/>
                  </a:lnTo>
                  <a:lnTo>
                    <a:pt x="305" y="15"/>
                  </a:lnTo>
                  <a:lnTo>
                    <a:pt x="312" y="21"/>
                  </a:lnTo>
                  <a:lnTo>
                    <a:pt x="318" y="21"/>
                  </a:lnTo>
                  <a:lnTo>
                    <a:pt x="321" y="21"/>
                  </a:lnTo>
                  <a:lnTo>
                    <a:pt x="326" y="23"/>
                  </a:lnTo>
                  <a:lnTo>
                    <a:pt x="326" y="24"/>
                  </a:lnTo>
                  <a:lnTo>
                    <a:pt x="328" y="33"/>
                  </a:lnTo>
                  <a:lnTo>
                    <a:pt x="332" y="36"/>
                  </a:lnTo>
                  <a:lnTo>
                    <a:pt x="335" y="34"/>
                  </a:lnTo>
                  <a:lnTo>
                    <a:pt x="338" y="32"/>
                  </a:lnTo>
                  <a:lnTo>
                    <a:pt x="341" y="33"/>
                  </a:lnTo>
                  <a:lnTo>
                    <a:pt x="341" y="36"/>
                  </a:lnTo>
                  <a:lnTo>
                    <a:pt x="344" y="40"/>
                  </a:lnTo>
                  <a:lnTo>
                    <a:pt x="344" y="46"/>
                  </a:lnTo>
                  <a:lnTo>
                    <a:pt x="343" y="47"/>
                  </a:lnTo>
                  <a:lnTo>
                    <a:pt x="344" y="50"/>
                  </a:lnTo>
                  <a:lnTo>
                    <a:pt x="348" y="52"/>
                  </a:lnTo>
                  <a:lnTo>
                    <a:pt x="353" y="52"/>
                  </a:lnTo>
                  <a:lnTo>
                    <a:pt x="356" y="52"/>
                  </a:lnTo>
                  <a:lnTo>
                    <a:pt x="360" y="49"/>
                  </a:lnTo>
                  <a:lnTo>
                    <a:pt x="366" y="47"/>
                  </a:lnTo>
                  <a:lnTo>
                    <a:pt x="373" y="48"/>
                  </a:lnTo>
                  <a:lnTo>
                    <a:pt x="377" y="47"/>
                  </a:lnTo>
                  <a:lnTo>
                    <a:pt x="381" y="45"/>
                  </a:lnTo>
                  <a:lnTo>
                    <a:pt x="383" y="49"/>
                  </a:lnTo>
                  <a:lnTo>
                    <a:pt x="386" y="55"/>
                  </a:lnTo>
                  <a:lnTo>
                    <a:pt x="393" y="67"/>
                  </a:lnTo>
                  <a:lnTo>
                    <a:pt x="399" y="74"/>
                  </a:lnTo>
                  <a:lnTo>
                    <a:pt x="404" y="79"/>
                  </a:lnTo>
                  <a:lnTo>
                    <a:pt x="417" y="86"/>
                  </a:lnTo>
                  <a:lnTo>
                    <a:pt x="421" y="81"/>
                  </a:lnTo>
                  <a:lnTo>
                    <a:pt x="430" y="78"/>
                  </a:lnTo>
                  <a:lnTo>
                    <a:pt x="432" y="80"/>
                  </a:lnTo>
                  <a:lnTo>
                    <a:pt x="430" y="80"/>
                  </a:lnTo>
                  <a:lnTo>
                    <a:pt x="428" y="83"/>
                  </a:lnTo>
                  <a:lnTo>
                    <a:pt x="427" y="86"/>
                  </a:lnTo>
                  <a:lnTo>
                    <a:pt x="429" y="89"/>
                  </a:lnTo>
                  <a:lnTo>
                    <a:pt x="432" y="91"/>
                  </a:lnTo>
                  <a:lnTo>
                    <a:pt x="432" y="93"/>
                  </a:lnTo>
                  <a:lnTo>
                    <a:pt x="430" y="95"/>
                  </a:lnTo>
                  <a:lnTo>
                    <a:pt x="418" y="102"/>
                  </a:lnTo>
                  <a:lnTo>
                    <a:pt x="414" y="104"/>
                  </a:lnTo>
                  <a:lnTo>
                    <a:pt x="410" y="110"/>
                  </a:lnTo>
                  <a:lnTo>
                    <a:pt x="409" y="115"/>
                  </a:lnTo>
                  <a:lnTo>
                    <a:pt x="407" y="120"/>
                  </a:lnTo>
                  <a:lnTo>
                    <a:pt x="406" y="125"/>
                  </a:lnTo>
                  <a:lnTo>
                    <a:pt x="401" y="133"/>
                  </a:lnTo>
                  <a:lnTo>
                    <a:pt x="398" y="132"/>
                  </a:lnTo>
                  <a:lnTo>
                    <a:pt x="394" y="131"/>
                  </a:lnTo>
                  <a:lnTo>
                    <a:pt x="387" y="130"/>
                  </a:lnTo>
                  <a:lnTo>
                    <a:pt x="385" y="133"/>
                  </a:lnTo>
                  <a:lnTo>
                    <a:pt x="383" y="136"/>
                  </a:lnTo>
                  <a:lnTo>
                    <a:pt x="383" y="141"/>
                  </a:lnTo>
                  <a:lnTo>
                    <a:pt x="383" y="147"/>
                  </a:lnTo>
                  <a:lnTo>
                    <a:pt x="385" y="148"/>
                  </a:lnTo>
                  <a:lnTo>
                    <a:pt x="387" y="160"/>
                  </a:lnTo>
                  <a:lnTo>
                    <a:pt x="387" y="161"/>
                  </a:lnTo>
                  <a:lnTo>
                    <a:pt x="371" y="179"/>
                  </a:lnTo>
                  <a:lnTo>
                    <a:pt x="362" y="187"/>
                  </a:lnTo>
                  <a:lnTo>
                    <a:pt x="351" y="202"/>
                  </a:lnTo>
                  <a:lnTo>
                    <a:pt x="346" y="206"/>
                  </a:lnTo>
                  <a:lnTo>
                    <a:pt x="336" y="216"/>
                  </a:lnTo>
                  <a:lnTo>
                    <a:pt x="326" y="229"/>
                  </a:lnTo>
                  <a:lnTo>
                    <a:pt x="321" y="232"/>
                  </a:lnTo>
                  <a:lnTo>
                    <a:pt x="315" y="235"/>
                  </a:lnTo>
                  <a:lnTo>
                    <a:pt x="306" y="237"/>
                  </a:lnTo>
                  <a:lnTo>
                    <a:pt x="299" y="239"/>
                  </a:lnTo>
                  <a:lnTo>
                    <a:pt x="292" y="241"/>
                  </a:lnTo>
                  <a:lnTo>
                    <a:pt x="286" y="241"/>
                  </a:lnTo>
                  <a:lnTo>
                    <a:pt x="280" y="241"/>
                  </a:lnTo>
                  <a:lnTo>
                    <a:pt x="269" y="245"/>
                  </a:lnTo>
                  <a:lnTo>
                    <a:pt x="265" y="248"/>
                  </a:lnTo>
                  <a:lnTo>
                    <a:pt x="263" y="251"/>
                  </a:lnTo>
                  <a:lnTo>
                    <a:pt x="258" y="252"/>
                  </a:lnTo>
                  <a:lnTo>
                    <a:pt x="254" y="254"/>
                  </a:lnTo>
                  <a:lnTo>
                    <a:pt x="249" y="261"/>
                  </a:lnTo>
                  <a:lnTo>
                    <a:pt x="249" y="264"/>
                  </a:lnTo>
                  <a:lnTo>
                    <a:pt x="253" y="265"/>
                  </a:lnTo>
                  <a:lnTo>
                    <a:pt x="257" y="268"/>
                  </a:lnTo>
                  <a:lnTo>
                    <a:pt x="260" y="271"/>
                  </a:lnTo>
                  <a:lnTo>
                    <a:pt x="262" y="280"/>
                  </a:lnTo>
                  <a:lnTo>
                    <a:pt x="261" y="286"/>
                  </a:lnTo>
                  <a:lnTo>
                    <a:pt x="261" y="301"/>
                  </a:lnTo>
                  <a:lnTo>
                    <a:pt x="262" y="303"/>
                  </a:lnTo>
                  <a:lnTo>
                    <a:pt x="264" y="306"/>
                  </a:lnTo>
                  <a:lnTo>
                    <a:pt x="266" y="310"/>
                  </a:lnTo>
                  <a:lnTo>
                    <a:pt x="269" y="316"/>
                  </a:lnTo>
                  <a:lnTo>
                    <a:pt x="271" y="319"/>
                  </a:lnTo>
                  <a:lnTo>
                    <a:pt x="275" y="324"/>
                  </a:lnTo>
                  <a:lnTo>
                    <a:pt x="278" y="324"/>
                  </a:lnTo>
                  <a:lnTo>
                    <a:pt x="285" y="329"/>
                  </a:lnTo>
                  <a:lnTo>
                    <a:pt x="288" y="329"/>
                  </a:lnTo>
                  <a:lnTo>
                    <a:pt x="290" y="332"/>
                  </a:lnTo>
                  <a:lnTo>
                    <a:pt x="292" y="335"/>
                  </a:lnTo>
                  <a:lnTo>
                    <a:pt x="303" y="340"/>
                  </a:lnTo>
                  <a:lnTo>
                    <a:pt x="304" y="341"/>
                  </a:lnTo>
                  <a:lnTo>
                    <a:pt x="306" y="342"/>
                  </a:lnTo>
                  <a:lnTo>
                    <a:pt x="307" y="344"/>
                  </a:lnTo>
                  <a:lnTo>
                    <a:pt x="308" y="346"/>
                  </a:lnTo>
                  <a:lnTo>
                    <a:pt x="312" y="350"/>
                  </a:lnTo>
                  <a:lnTo>
                    <a:pt x="317" y="362"/>
                  </a:lnTo>
                  <a:lnTo>
                    <a:pt x="319" y="364"/>
                  </a:lnTo>
                  <a:lnTo>
                    <a:pt x="320" y="365"/>
                  </a:lnTo>
                  <a:lnTo>
                    <a:pt x="322" y="364"/>
                  </a:lnTo>
                  <a:lnTo>
                    <a:pt x="323" y="363"/>
                  </a:lnTo>
                  <a:lnTo>
                    <a:pt x="324" y="355"/>
                  </a:lnTo>
                  <a:lnTo>
                    <a:pt x="325" y="355"/>
                  </a:lnTo>
                  <a:lnTo>
                    <a:pt x="328" y="355"/>
                  </a:lnTo>
                  <a:lnTo>
                    <a:pt x="333" y="359"/>
                  </a:lnTo>
                  <a:lnTo>
                    <a:pt x="338" y="359"/>
                  </a:lnTo>
                  <a:lnTo>
                    <a:pt x="341" y="357"/>
                  </a:lnTo>
                  <a:lnTo>
                    <a:pt x="344" y="353"/>
                  </a:lnTo>
                  <a:lnTo>
                    <a:pt x="344" y="354"/>
                  </a:lnTo>
                  <a:lnTo>
                    <a:pt x="347" y="349"/>
                  </a:lnTo>
                  <a:lnTo>
                    <a:pt x="353" y="346"/>
                  </a:lnTo>
                  <a:lnTo>
                    <a:pt x="356" y="344"/>
                  </a:lnTo>
                  <a:lnTo>
                    <a:pt x="357" y="340"/>
                  </a:lnTo>
                  <a:lnTo>
                    <a:pt x="359" y="326"/>
                  </a:lnTo>
                  <a:lnTo>
                    <a:pt x="361" y="328"/>
                  </a:lnTo>
                  <a:lnTo>
                    <a:pt x="364" y="328"/>
                  </a:lnTo>
                  <a:lnTo>
                    <a:pt x="366" y="331"/>
                  </a:lnTo>
                  <a:lnTo>
                    <a:pt x="368" y="335"/>
                  </a:lnTo>
                  <a:lnTo>
                    <a:pt x="372" y="337"/>
                  </a:lnTo>
                  <a:lnTo>
                    <a:pt x="376" y="338"/>
                  </a:lnTo>
                  <a:lnTo>
                    <a:pt x="377" y="342"/>
                  </a:lnTo>
                  <a:lnTo>
                    <a:pt x="377" y="347"/>
                  </a:lnTo>
                  <a:lnTo>
                    <a:pt x="379" y="352"/>
                  </a:lnTo>
                  <a:lnTo>
                    <a:pt x="379" y="360"/>
                  </a:lnTo>
                  <a:lnTo>
                    <a:pt x="377" y="364"/>
                  </a:lnTo>
                  <a:lnTo>
                    <a:pt x="372" y="370"/>
                  </a:lnTo>
                  <a:lnTo>
                    <a:pt x="368" y="371"/>
                  </a:lnTo>
                  <a:lnTo>
                    <a:pt x="367" y="373"/>
                  </a:lnTo>
                  <a:lnTo>
                    <a:pt x="368" y="379"/>
                  </a:lnTo>
                  <a:lnTo>
                    <a:pt x="370" y="383"/>
                  </a:lnTo>
                  <a:lnTo>
                    <a:pt x="376" y="389"/>
                  </a:lnTo>
                  <a:lnTo>
                    <a:pt x="376" y="390"/>
                  </a:lnTo>
                  <a:lnTo>
                    <a:pt x="378" y="392"/>
                  </a:lnTo>
                  <a:lnTo>
                    <a:pt x="377" y="394"/>
                  </a:lnTo>
                  <a:lnTo>
                    <a:pt x="378" y="396"/>
                  </a:lnTo>
                  <a:lnTo>
                    <a:pt x="377" y="398"/>
                  </a:lnTo>
                  <a:lnTo>
                    <a:pt x="377" y="406"/>
                  </a:lnTo>
                  <a:lnTo>
                    <a:pt x="376" y="409"/>
                  </a:lnTo>
                  <a:lnTo>
                    <a:pt x="376" y="412"/>
                  </a:lnTo>
                  <a:lnTo>
                    <a:pt x="376" y="428"/>
                  </a:lnTo>
                  <a:lnTo>
                    <a:pt x="374" y="432"/>
                  </a:lnTo>
                  <a:lnTo>
                    <a:pt x="368" y="439"/>
                  </a:lnTo>
                  <a:lnTo>
                    <a:pt x="366" y="447"/>
                  </a:lnTo>
                  <a:lnTo>
                    <a:pt x="368" y="451"/>
                  </a:lnTo>
                  <a:lnTo>
                    <a:pt x="369" y="454"/>
                  </a:lnTo>
                  <a:lnTo>
                    <a:pt x="371" y="455"/>
                  </a:lnTo>
                  <a:lnTo>
                    <a:pt x="373" y="455"/>
                  </a:lnTo>
                  <a:lnTo>
                    <a:pt x="363" y="457"/>
                  </a:lnTo>
                  <a:lnTo>
                    <a:pt x="350" y="454"/>
                  </a:lnTo>
                  <a:lnTo>
                    <a:pt x="334" y="442"/>
                  </a:lnTo>
                  <a:lnTo>
                    <a:pt x="332" y="436"/>
                  </a:lnTo>
                  <a:lnTo>
                    <a:pt x="315" y="434"/>
                  </a:lnTo>
                  <a:lnTo>
                    <a:pt x="314" y="436"/>
                  </a:lnTo>
                  <a:lnTo>
                    <a:pt x="307" y="434"/>
                  </a:lnTo>
                  <a:lnTo>
                    <a:pt x="307" y="433"/>
                  </a:lnTo>
                  <a:lnTo>
                    <a:pt x="301" y="427"/>
                  </a:lnTo>
                  <a:lnTo>
                    <a:pt x="296" y="424"/>
                  </a:lnTo>
                  <a:lnTo>
                    <a:pt x="293" y="421"/>
                  </a:lnTo>
                  <a:lnTo>
                    <a:pt x="295" y="413"/>
                  </a:lnTo>
                  <a:lnTo>
                    <a:pt x="294" y="407"/>
                  </a:lnTo>
                  <a:lnTo>
                    <a:pt x="288" y="401"/>
                  </a:lnTo>
                  <a:lnTo>
                    <a:pt x="282" y="392"/>
                  </a:lnTo>
                  <a:lnTo>
                    <a:pt x="282" y="386"/>
                  </a:lnTo>
                  <a:lnTo>
                    <a:pt x="275" y="385"/>
                  </a:lnTo>
                  <a:lnTo>
                    <a:pt x="272" y="384"/>
                  </a:lnTo>
                  <a:lnTo>
                    <a:pt x="269" y="378"/>
                  </a:lnTo>
                  <a:lnTo>
                    <a:pt x="268" y="378"/>
                  </a:lnTo>
                  <a:lnTo>
                    <a:pt x="265" y="373"/>
                  </a:lnTo>
                  <a:lnTo>
                    <a:pt x="262" y="371"/>
                  </a:lnTo>
                  <a:lnTo>
                    <a:pt x="252" y="383"/>
                  </a:lnTo>
                  <a:lnTo>
                    <a:pt x="249" y="385"/>
                  </a:lnTo>
                  <a:lnTo>
                    <a:pt x="242" y="385"/>
                  </a:lnTo>
                  <a:lnTo>
                    <a:pt x="239" y="386"/>
                  </a:lnTo>
                  <a:lnTo>
                    <a:pt x="239" y="387"/>
                  </a:lnTo>
                  <a:lnTo>
                    <a:pt x="233" y="391"/>
                  </a:lnTo>
                  <a:lnTo>
                    <a:pt x="224" y="395"/>
                  </a:lnTo>
                  <a:lnTo>
                    <a:pt x="221" y="393"/>
                  </a:lnTo>
                  <a:lnTo>
                    <a:pt x="217" y="396"/>
                  </a:lnTo>
                  <a:lnTo>
                    <a:pt x="212" y="403"/>
                  </a:lnTo>
                  <a:lnTo>
                    <a:pt x="207" y="409"/>
                  </a:lnTo>
                  <a:lnTo>
                    <a:pt x="206" y="409"/>
                  </a:lnTo>
                  <a:lnTo>
                    <a:pt x="205" y="411"/>
                  </a:lnTo>
                  <a:lnTo>
                    <a:pt x="189" y="418"/>
                  </a:lnTo>
                  <a:lnTo>
                    <a:pt x="182" y="424"/>
                  </a:lnTo>
                  <a:lnTo>
                    <a:pt x="178" y="433"/>
                  </a:lnTo>
                  <a:lnTo>
                    <a:pt x="175" y="441"/>
                  </a:lnTo>
                  <a:lnTo>
                    <a:pt x="175" y="459"/>
                  </a:lnTo>
                  <a:lnTo>
                    <a:pt x="178" y="466"/>
                  </a:lnTo>
                  <a:lnTo>
                    <a:pt x="189" y="478"/>
                  </a:lnTo>
                  <a:lnTo>
                    <a:pt x="194" y="479"/>
                  </a:lnTo>
                  <a:lnTo>
                    <a:pt x="200" y="492"/>
                  </a:lnTo>
                  <a:lnTo>
                    <a:pt x="206" y="494"/>
                  </a:lnTo>
                  <a:lnTo>
                    <a:pt x="211" y="498"/>
                  </a:lnTo>
                  <a:lnTo>
                    <a:pt x="218" y="500"/>
                  </a:lnTo>
                  <a:lnTo>
                    <a:pt x="217" y="513"/>
                  </a:lnTo>
                  <a:lnTo>
                    <a:pt x="212" y="513"/>
                  </a:lnTo>
                  <a:lnTo>
                    <a:pt x="211" y="517"/>
                  </a:lnTo>
                  <a:lnTo>
                    <a:pt x="214" y="517"/>
                  </a:lnTo>
                  <a:lnTo>
                    <a:pt x="216" y="520"/>
                  </a:lnTo>
                  <a:lnTo>
                    <a:pt x="209" y="528"/>
                  </a:lnTo>
                  <a:lnTo>
                    <a:pt x="209" y="523"/>
                  </a:lnTo>
                  <a:lnTo>
                    <a:pt x="206" y="520"/>
                  </a:lnTo>
                  <a:lnTo>
                    <a:pt x="205" y="522"/>
                  </a:lnTo>
                  <a:lnTo>
                    <a:pt x="202" y="529"/>
                  </a:lnTo>
                  <a:lnTo>
                    <a:pt x="191" y="532"/>
                  </a:lnTo>
                  <a:lnTo>
                    <a:pt x="188" y="539"/>
                  </a:lnTo>
                  <a:lnTo>
                    <a:pt x="182" y="540"/>
                  </a:lnTo>
                  <a:lnTo>
                    <a:pt x="174" y="539"/>
                  </a:lnTo>
                  <a:lnTo>
                    <a:pt x="168" y="537"/>
                  </a:lnTo>
                  <a:lnTo>
                    <a:pt x="163" y="537"/>
                  </a:lnTo>
                  <a:lnTo>
                    <a:pt x="161" y="539"/>
                  </a:lnTo>
                  <a:lnTo>
                    <a:pt x="159" y="543"/>
                  </a:lnTo>
                  <a:lnTo>
                    <a:pt x="159" y="549"/>
                  </a:lnTo>
                  <a:lnTo>
                    <a:pt x="161" y="563"/>
                  </a:lnTo>
                  <a:lnTo>
                    <a:pt x="152" y="563"/>
                  </a:lnTo>
                  <a:lnTo>
                    <a:pt x="148" y="561"/>
                  </a:lnTo>
                  <a:lnTo>
                    <a:pt x="142" y="560"/>
                  </a:lnTo>
                  <a:lnTo>
                    <a:pt x="134" y="564"/>
                  </a:lnTo>
                  <a:lnTo>
                    <a:pt x="122" y="564"/>
                  </a:lnTo>
                  <a:lnTo>
                    <a:pt x="120" y="560"/>
                  </a:lnTo>
                  <a:lnTo>
                    <a:pt x="116" y="555"/>
                  </a:lnTo>
                  <a:lnTo>
                    <a:pt x="114" y="554"/>
                  </a:lnTo>
                  <a:lnTo>
                    <a:pt x="106" y="553"/>
                  </a:lnTo>
                  <a:lnTo>
                    <a:pt x="97" y="552"/>
                  </a:lnTo>
                  <a:lnTo>
                    <a:pt x="89" y="551"/>
                  </a:lnTo>
                  <a:lnTo>
                    <a:pt x="87" y="550"/>
                  </a:lnTo>
                  <a:lnTo>
                    <a:pt x="86" y="543"/>
                  </a:lnTo>
                  <a:lnTo>
                    <a:pt x="69" y="546"/>
                  </a:lnTo>
                  <a:lnTo>
                    <a:pt x="71" y="538"/>
                  </a:lnTo>
                  <a:lnTo>
                    <a:pt x="76" y="528"/>
                  </a:lnTo>
                  <a:lnTo>
                    <a:pt x="80" y="518"/>
                  </a:lnTo>
                  <a:lnTo>
                    <a:pt x="77" y="507"/>
                  </a:lnTo>
                  <a:lnTo>
                    <a:pt x="80" y="502"/>
                  </a:lnTo>
                  <a:lnTo>
                    <a:pt x="83" y="505"/>
                  </a:lnTo>
                  <a:lnTo>
                    <a:pt x="89" y="498"/>
                  </a:lnTo>
                  <a:lnTo>
                    <a:pt x="103" y="498"/>
                  </a:lnTo>
                  <a:lnTo>
                    <a:pt x="103" y="482"/>
                  </a:lnTo>
                  <a:lnTo>
                    <a:pt x="100" y="477"/>
                  </a:lnTo>
                  <a:lnTo>
                    <a:pt x="101" y="473"/>
                  </a:lnTo>
                  <a:lnTo>
                    <a:pt x="108" y="462"/>
                  </a:lnTo>
                  <a:lnTo>
                    <a:pt x="109" y="461"/>
                  </a:lnTo>
                  <a:lnTo>
                    <a:pt x="117" y="448"/>
                  </a:lnTo>
                  <a:lnTo>
                    <a:pt x="122" y="447"/>
                  </a:lnTo>
                  <a:lnTo>
                    <a:pt x="133" y="442"/>
                  </a:lnTo>
                  <a:lnTo>
                    <a:pt x="144" y="444"/>
                  </a:lnTo>
                  <a:lnTo>
                    <a:pt x="151" y="443"/>
                  </a:lnTo>
                  <a:lnTo>
                    <a:pt x="152" y="434"/>
                  </a:lnTo>
                  <a:lnTo>
                    <a:pt x="156" y="433"/>
                  </a:lnTo>
                  <a:lnTo>
                    <a:pt x="157" y="427"/>
                  </a:lnTo>
                  <a:lnTo>
                    <a:pt x="151" y="426"/>
                  </a:lnTo>
                  <a:lnTo>
                    <a:pt x="152" y="422"/>
                  </a:lnTo>
                  <a:lnTo>
                    <a:pt x="155" y="422"/>
                  </a:lnTo>
                  <a:lnTo>
                    <a:pt x="155" y="415"/>
                  </a:lnTo>
                  <a:lnTo>
                    <a:pt x="163" y="404"/>
                  </a:lnTo>
                  <a:lnTo>
                    <a:pt x="163" y="401"/>
                  </a:lnTo>
                  <a:lnTo>
                    <a:pt x="158" y="400"/>
                  </a:lnTo>
                  <a:lnTo>
                    <a:pt x="154" y="397"/>
                  </a:lnTo>
                  <a:lnTo>
                    <a:pt x="147" y="396"/>
                  </a:lnTo>
                  <a:lnTo>
                    <a:pt x="143" y="400"/>
                  </a:lnTo>
                  <a:lnTo>
                    <a:pt x="140" y="397"/>
                  </a:lnTo>
                  <a:lnTo>
                    <a:pt x="144" y="396"/>
                  </a:lnTo>
                  <a:lnTo>
                    <a:pt x="146" y="384"/>
                  </a:lnTo>
                  <a:lnTo>
                    <a:pt x="135" y="379"/>
                  </a:lnTo>
                  <a:lnTo>
                    <a:pt x="124" y="368"/>
                  </a:lnTo>
                  <a:lnTo>
                    <a:pt x="115" y="382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2" y="397"/>
                  </a:lnTo>
                  <a:lnTo>
                    <a:pt x="125" y="403"/>
                  </a:lnTo>
                  <a:lnTo>
                    <a:pt x="125" y="404"/>
                  </a:lnTo>
                  <a:lnTo>
                    <a:pt x="121" y="407"/>
                  </a:lnTo>
                  <a:lnTo>
                    <a:pt x="115" y="408"/>
                  </a:lnTo>
                  <a:lnTo>
                    <a:pt x="111" y="424"/>
                  </a:lnTo>
                  <a:lnTo>
                    <a:pt x="98" y="419"/>
                  </a:lnTo>
                  <a:lnTo>
                    <a:pt x="96" y="423"/>
                  </a:lnTo>
                  <a:lnTo>
                    <a:pt x="83" y="423"/>
                  </a:lnTo>
                  <a:lnTo>
                    <a:pt x="83" y="404"/>
                  </a:lnTo>
                  <a:lnTo>
                    <a:pt x="93" y="367"/>
                  </a:lnTo>
                  <a:lnTo>
                    <a:pt x="89" y="366"/>
                  </a:lnTo>
                  <a:lnTo>
                    <a:pt x="89" y="363"/>
                  </a:lnTo>
                  <a:lnTo>
                    <a:pt x="80" y="362"/>
                  </a:lnTo>
                  <a:lnTo>
                    <a:pt x="75" y="360"/>
                  </a:lnTo>
                  <a:lnTo>
                    <a:pt x="73" y="361"/>
                  </a:lnTo>
                  <a:lnTo>
                    <a:pt x="68" y="392"/>
                  </a:lnTo>
                  <a:lnTo>
                    <a:pt x="62" y="414"/>
                  </a:lnTo>
                  <a:lnTo>
                    <a:pt x="58" y="410"/>
                  </a:lnTo>
                  <a:lnTo>
                    <a:pt x="60" y="383"/>
                  </a:lnTo>
                  <a:lnTo>
                    <a:pt x="58" y="378"/>
                  </a:lnTo>
                  <a:lnTo>
                    <a:pt x="60" y="375"/>
                  </a:lnTo>
                  <a:lnTo>
                    <a:pt x="62" y="375"/>
                  </a:lnTo>
                  <a:lnTo>
                    <a:pt x="62" y="365"/>
                  </a:lnTo>
                  <a:lnTo>
                    <a:pt x="61" y="363"/>
                  </a:lnTo>
                  <a:lnTo>
                    <a:pt x="71" y="357"/>
                  </a:lnTo>
                  <a:lnTo>
                    <a:pt x="71" y="342"/>
                  </a:lnTo>
                  <a:lnTo>
                    <a:pt x="41" y="335"/>
                  </a:lnTo>
                  <a:lnTo>
                    <a:pt x="41" y="340"/>
                  </a:lnTo>
                  <a:lnTo>
                    <a:pt x="41" y="366"/>
                  </a:lnTo>
                  <a:lnTo>
                    <a:pt x="51" y="372"/>
                  </a:lnTo>
                  <a:lnTo>
                    <a:pt x="50" y="383"/>
                  </a:lnTo>
                  <a:lnTo>
                    <a:pt x="46" y="392"/>
                  </a:lnTo>
                  <a:lnTo>
                    <a:pt x="28" y="394"/>
                  </a:lnTo>
                  <a:lnTo>
                    <a:pt x="2" y="407"/>
                  </a:lnTo>
                  <a:lnTo>
                    <a:pt x="0" y="399"/>
                  </a:lnTo>
                  <a:lnTo>
                    <a:pt x="2" y="393"/>
                  </a:lnTo>
                  <a:lnTo>
                    <a:pt x="16" y="364"/>
                  </a:lnTo>
                  <a:lnTo>
                    <a:pt x="18" y="358"/>
                  </a:lnTo>
                  <a:lnTo>
                    <a:pt x="20" y="355"/>
                  </a:lnTo>
                  <a:lnTo>
                    <a:pt x="17" y="344"/>
                  </a:lnTo>
                  <a:lnTo>
                    <a:pt x="17" y="298"/>
                  </a:lnTo>
                  <a:lnTo>
                    <a:pt x="18" y="294"/>
                  </a:lnTo>
                  <a:lnTo>
                    <a:pt x="18" y="274"/>
                  </a:lnTo>
                  <a:lnTo>
                    <a:pt x="23" y="267"/>
                  </a:lnTo>
                  <a:lnTo>
                    <a:pt x="23" y="266"/>
                  </a:lnTo>
                  <a:lnTo>
                    <a:pt x="24" y="262"/>
                  </a:lnTo>
                  <a:lnTo>
                    <a:pt x="25" y="245"/>
                  </a:lnTo>
                  <a:lnTo>
                    <a:pt x="27" y="232"/>
                  </a:lnTo>
                  <a:lnTo>
                    <a:pt x="30" y="227"/>
                  </a:lnTo>
                  <a:lnTo>
                    <a:pt x="34" y="223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16" name="Freeform 419" descr="Papel carta">
              <a:extLst>
                <a:ext uri="{FF2B5EF4-FFF2-40B4-BE49-F238E27FC236}">
                  <a16:creationId xmlns:a16="http://schemas.microsoft.com/office/drawing/2014/main" id="{3CB7D374-E376-4208-AAD7-A5A293624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874" y="4304300"/>
              <a:ext cx="477536" cy="684201"/>
            </a:xfrm>
            <a:custGeom>
              <a:avLst/>
              <a:gdLst>
                <a:gd name="T0" fmla="*/ 15 w 238"/>
                <a:gd name="T1" fmla="*/ 83 h 341"/>
                <a:gd name="T2" fmla="*/ 10 w 238"/>
                <a:gd name="T3" fmla="*/ 68 h 341"/>
                <a:gd name="T4" fmla="*/ 20 w 238"/>
                <a:gd name="T5" fmla="*/ 81 h 341"/>
                <a:gd name="T6" fmla="*/ 22 w 238"/>
                <a:gd name="T7" fmla="*/ 94 h 341"/>
                <a:gd name="T8" fmla="*/ 24 w 238"/>
                <a:gd name="T9" fmla="*/ 104 h 341"/>
                <a:gd name="T10" fmla="*/ 26 w 238"/>
                <a:gd name="T11" fmla="*/ 116 h 341"/>
                <a:gd name="T12" fmla="*/ 28 w 238"/>
                <a:gd name="T13" fmla="*/ 130 h 341"/>
                <a:gd name="T14" fmla="*/ 32 w 238"/>
                <a:gd name="T15" fmla="*/ 142 h 341"/>
                <a:gd name="T16" fmla="*/ 39 w 238"/>
                <a:gd name="T17" fmla="*/ 152 h 341"/>
                <a:gd name="T18" fmla="*/ 45 w 238"/>
                <a:gd name="T19" fmla="*/ 156 h 341"/>
                <a:gd name="T20" fmla="*/ 51 w 238"/>
                <a:gd name="T21" fmla="*/ 162 h 341"/>
                <a:gd name="T22" fmla="*/ 50 w 238"/>
                <a:gd name="T23" fmla="*/ 153 h 341"/>
                <a:gd name="T24" fmla="*/ 50 w 238"/>
                <a:gd name="T25" fmla="*/ 141 h 341"/>
                <a:gd name="T26" fmla="*/ 41 w 238"/>
                <a:gd name="T27" fmla="*/ 135 h 341"/>
                <a:gd name="T28" fmla="*/ 37 w 238"/>
                <a:gd name="T29" fmla="*/ 134 h 341"/>
                <a:gd name="T30" fmla="*/ 37 w 238"/>
                <a:gd name="T31" fmla="*/ 139 h 341"/>
                <a:gd name="T32" fmla="*/ 32 w 238"/>
                <a:gd name="T33" fmla="*/ 130 h 341"/>
                <a:gd name="T34" fmla="*/ 28 w 238"/>
                <a:gd name="T35" fmla="*/ 117 h 341"/>
                <a:gd name="T36" fmla="*/ 28 w 238"/>
                <a:gd name="T37" fmla="*/ 105 h 341"/>
                <a:gd name="T38" fmla="*/ 27 w 238"/>
                <a:gd name="T39" fmla="*/ 91 h 341"/>
                <a:gd name="T40" fmla="*/ 46 w 238"/>
                <a:gd name="T41" fmla="*/ 76 h 341"/>
                <a:gd name="T42" fmla="*/ 41 w 238"/>
                <a:gd name="T43" fmla="*/ 45 h 341"/>
                <a:gd name="T44" fmla="*/ 50 w 238"/>
                <a:gd name="T45" fmla="*/ 24 h 341"/>
                <a:gd name="T46" fmla="*/ 57 w 238"/>
                <a:gd name="T47" fmla="*/ 0 h 341"/>
                <a:gd name="T48" fmla="*/ 116 w 238"/>
                <a:gd name="T49" fmla="*/ 32 h 341"/>
                <a:gd name="T50" fmla="*/ 110 w 238"/>
                <a:gd name="T51" fmla="*/ 61 h 341"/>
                <a:gd name="T52" fmla="*/ 105 w 238"/>
                <a:gd name="T53" fmla="*/ 76 h 341"/>
                <a:gd name="T54" fmla="*/ 139 w 238"/>
                <a:gd name="T55" fmla="*/ 67 h 341"/>
                <a:gd name="T56" fmla="*/ 154 w 238"/>
                <a:gd name="T57" fmla="*/ 94 h 341"/>
                <a:gd name="T58" fmla="*/ 190 w 238"/>
                <a:gd name="T59" fmla="*/ 125 h 341"/>
                <a:gd name="T60" fmla="*/ 210 w 238"/>
                <a:gd name="T61" fmla="*/ 204 h 341"/>
                <a:gd name="T62" fmla="*/ 223 w 238"/>
                <a:gd name="T63" fmla="*/ 270 h 341"/>
                <a:gd name="T64" fmla="*/ 203 w 238"/>
                <a:gd name="T65" fmla="*/ 293 h 341"/>
                <a:gd name="T66" fmla="*/ 197 w 238"/>
                <a:gd name="T67" fmla="*/ 340 h 341"/>
                <a:gd name="T68" fmla="*/ 155 w 238"/>
                <a:gd name="T69" fmla="*/ 307 h 341"/>
                <a:gd name="T70" fmla="*/ 119 w 238"/>
                <a:gd name="T71" fmla="*/ 298 h 341"/>
                <a:gd name="T72" fmla="*/ 97 w 238"/>
                <a:gd name="T73" fmla="*/ 304 h 341"/>
                <a:gd name="T74" fmla="*/ 73 w 238"/>
                <a:gd name="T75" fmla="*/ 334 h 341"/>
                <a:gd name="T76" fmla="*/ 66 w 238"/>
                <a:gd name="T77" fmla="*/ 329 h 341"/>
                <a:gd name="T78" fmla="*/ 47 w 238"/>
                <a:gd name="T79" fmla="*/ 325 h 341"/>
                <a:gd name="T80" fmla="*/ 36 w 238"/>
                <a:gd name="T81" fmla="*/ 322 h 341"/>
                <a:gd name="T82" fmla="*/ 47 w 238"/>
                <a:gd name="T83" fmla="*/ 313 h 341"/>
                <a:gd name="T84" fmla="*/ 54 w 238"/>
                <a:gd name="T85" fmla="*/ 305 h 341"/>
                <a:gd name="T86" fmla="*/ 59 w 238"/>
                <a:gd name="T87" fmla="*/ 296 h 341"/>
                <a:gd name="T88" fmla="*/ 73 w 238"/>
                <a:gd name="T89" fmla="*/ 287 h 341"/>
                <a:gd name="T90" fmla="*/ 75 w 238"/>
                <a:gd name="T91" fmla="*/ 272 h 341"/>
                <a:gd name="T92" fmla="*/ 72 w 238"/>
                <a:gd name="T93" fmla="*/ 262 h 341"/>
                <a:gd name="T94" fmla="*/ 73 w 238"/>
                <a:gd name="T95" fmla="*/ 246 h 341"/>
                <a:gd name="T96" fmla="*/ 75 w 238"/>
                <a:gd name="T97" fmla="*/ 225 h 341"/>
                <a:gd name="T98" fmla="*/ 66 w 238"/>
                <a:gd name="T99" fmla="*/ 216 h 341"/>
                <a:gd name="T100" fmla="*/ 65 w 238"/>
                <a:gd name="T101" fmla="*/ 220 h 341"/>
                <a:gd name="T102" fmla="*/ 50 w 238"/>
                <a:gd name="T103" fmla="*/ 204 h 341"/>
                <a:gd name="T104" fmla="*/ 41 w 238"/>
                <a:gd name="T105" fmla="*/ 186 h 341"/>
                <a:gd name="T106" fmla="*/ 27 w 238"/>
                <a:gd name="T107" fmla="*/ 153 h 341"/>
                <a:gd name="T108" fmla="*/ 24 w 238"/>
                <a:gd name="T109" fmla="*/ 130 h 341"/>
                <a:gd name="T110" fmla="*/ 16 w 238"/>
                <a:gd name="T111" fmla="*/ 87 h 341"/>
                <a:gd name="T112" fmla="*/ 2 w 238"/>
                <a:gd name="T113" fmla="*/ 7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8" h="341">
                  <a:moveTo>
                    <a:pt x="2" y="72"/>
                  </a:moveTo>
                  <a:lnTo>
                    <a:pt x="0" y="70"/>
                  </a:lnTo>
                  <a:lnTo>
                    <a:pt x="6" y="73"/>
                  </a:lnTo>
                  <a:lnTo>
                    <a:pt x="9" y="78"/>
                  </a:lnTo>
                  <a:lnTo>
                    <a:pt x="15" y="83"/>
                  </a:lnTo>
                  <a:lnTo>
                    <a:pt x="18" y="86"/>
                  </a:lnTo>
                  <a:lnTo>
                    <a:pt x="20" y="85"/>
                  </a:lnTo>
                  <a:lnTo>
                    <a:pt x="19" y="83"/>
                  </a:lnTo>
                  <a:lnTo>
                    <a:pt x="14" y="72"/>
                  </a:lnTo>
                  <a:lnTo>
                    <a:pt x="10" y="68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9" y="77"/>
                  </a:lnTo>
                  <a:lnTo>
                    <a:pt x="19" y="81"/>
                  </a:lnTo>
                  <a:lnTo>
                    <a:pt x="20" y="81"/>
                  </a:lnTo>
                  <a:lnTo>
                    <a:pt x="22" y="86"/>
                  </a:lnTo>
                  <a:lnTo>
                    <a:pt x="22" y="87"/>
                  </a:lnTo>
                  <a:lnTo>
                    <a:pt x="23" y="90"/>
                  </a:lnTo>
                  <a:lnTo>
                    <a:pt x="22" y="92"/>
                  </a:lnTo>
                  <a:lnTo>
                    <a:pt x="22" y="94"/>
                  </a:lnTo>
                  <a:lnTo>
                    <a:pt x="23" y="95"/>
                  </a:lnTo>
                  <a:lnTo>
                    <a:pt x="24" y="97"/>
                  </a:lnTo>
                  <a:lnTo>
                    <a:pt x="25" y="98"/>
                  </a:lnTo>
                  <a:lnTo>
                    <a:pt x="25" y="101"/>
                  </a:lnTo>
                  <a:lnTo>
                    <a:pt x="24" y="104"/>
                  </a:lnTo>
                  <a:lnTo>
                    <a:pt x="24" y="105"/>
                  </a:lnTo>
                  <a:lnTo>
                    <a:pt x="24" y="108"/>
                  </a:lnTo>
                  <a:lnTo>
                    <a:pt x="25" y="110"/>
                  </a:lnTo>
                  <a:lnTo>
                    <a:pt x="25" y="113"/>
                  </a:lnTo>
                  <a:lnTo>
                    <a:pt x="26" y="116"/>
                  </a:lnTo>
                  <a:lnTo>
                    <a:pt x="26" y="120"/>
                  </a:lnTo>
                  <a:lnTo>
                    <a:pt x="27" y="121"/>
                  </a:lnTo>
                  <a:lnTo>
                    <a:pt x="27" y="127"/>
                  </a:lnTo>
                  <a:lnTo>
                    <a:pt x="27" y="128"/>
                  </a:lnTo>
                  <a:lnTo>
                    <a:pt x="28" y="130"/>
                  </a:lnTo>
                  <a:lnTo>
                    <a:pt x="28" y="132"/>
                  </a:lnTo>
                  <a:lnTo>
                    <a:pt x="29" y="135"/>
                  </a:lnTo>
                  <a:lnTo>
                    <a:pt x="30" y="138"/>
                  </a:lnTo>
                  <a:lnTo>
                    <a:pt x="31" y="141"/>
                  </a:lnTo>
                  <a:lnTo>
                    <a:pt x="32" y="142"/>
                  </a:lnTo>
                  <a:lnTo>
                    <a:pt x="35" y="144"/>
                  </a:lnTo>
                  <a:lnTo>
                    <a:pt x="35" y="146"/>
                  </a:lnTo>
                  <a:lnTo>
                    <a:pt x="37" y="146"/>
                  </a:lnTo>
                  <a:lnTo>
                    <a:pt x="39" y="150"/>
                  </a:lnTo>
                  <a:lnTo>
                    <a:pt x="39" y="152"/>
                  </a:lnTo>
                  <a:lnTo>
                    <a:pt x="41" y="153"/>
                  </a:lnTo>
                  <a:lnTo>
                    <a:pt x="41" y="155"/>
                  </a:lnTo>
                  <a:lnTo>
                    <a:pt x="42" y="157"/>
                  </a:lnTo>
                  <a:lnTo>
                    <a:pt x="44" y="158"/>
                  </a:lnTo>
                  <a:lnTo>
                    <a:pt x="45" y="156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7" y="157"/>
                  </a:lnTo>
                  <a:lnTo>
                    <a:pt x="49" y="158"/>
                  </a:lnTo>
                  <a:lnTo>
                    <a:pt x="51" y="162"/>
                  </a:lnTo>
                  <a:lnTo>
                    <a:pt x="52" y="162"/>
                  </a:lnTo>
                  <a:lnTo>
                    <a:pt x="54" y="162"/>
                  </a:lnTo>
                  <a:lnTo>
                    <a:pt x="53" y="159"/>
                  </a:lnTo>
                  <a:lnTo>
                    <a:pt x="51" y="155"/>
                  </a:lnTo>
                  <a:lnTo>
                    <a:pt x="50" y="153"/>
                  </a:lnTo>
                  <a:lnTo>
                    <a:pt x="49" y="150"/>
                  </a:lnTo>
                  <a:lnTo>
                    <a:pt x="50" y="149"/>
                  </a:lnTo>
                  <a:lnTo>
                    <a:pt x="48" y="145"/>
                  </a:lnTo>
                  <a:lnTo>
                    <a:pt x="48" y="143"/>
                  </a:lnTo>
                  <a:lnTo>
                    <a:pt x="50" y="141"/>
                  </a:lnTo>
                  <a:lnTo>
                    <a:pt x="50" y="139"/>
                  </a:lnTo>
                  <a:lnTo>
                    <a:pt x="48" y="136"/>
                  </a:lnTo>
                  <a:lnTo>
                    <a:pt x="46" y="135"/>
                  </a:lnTo>
                  <a:lnTo>
                    <a:pt x="44" y="135"/>
                  </a:lnTo>
                  <a:lnTo>
                    <a:pt x="41" y="135"/>
                  </a:lnTo>
                  <a:lnTo>
                    <a:pt x="42" y="133"/>
                  </a:lnTo>
                  <a:lnTo>
                    <a:pt x="41" y="132"/>
                  </a:lnTo>
                  <a:lnTo>
                    <a:pt x="39" y="131"/>
                  </a:lnTo>
                  <a:lnTo>
                    <a:pt x="37" y="132"/>
                  </a:lnTo>
                  <a:lnTo>
                    <a:pt x="37" y="134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7" y="139"/>
                  </a:lnTo>
                  <a:lnTo>
                    <a:pt x="36" y="138"/>
                  </a:lnTo>
                  <a:lnTo>
                    <a:pt x="35" y="137"/>
                  </a:lnTo>
                  <a:lnTo>
                    <a:pt x="32" y="135"/>
                  </a:lnTo>
                  <a:lnTo>
                    <a:pt x="32" y="132"/>
                  </a:lnTo>
                  <a:lnTo>
                    <a:pt x="32" y="130"/>
                  </a:lnTo>
                  <a:lnTo>
                    <a:pt x="32" y="128"/>
                  </a:lnTo>
                  <a:lnTo>
                    <a:pt x="30" y="128"/>
                  </a:lnTo>
                  <a:lnTo>
                    <a:pt x="30" y="123"/>
                  </a:lnTo>
                  <a:lnTo>
                    <a:pt x="28" y="120"/>
                  </a:lnTo>
                  <a:lnTo>
                    <a:pt x="28" y="117"/>
                  </a:lnTo>
                  <a:lnTo>
                    <a:pt x="29" y="115"/>
                  </a:lnTo>
                  <a:lnTo>
                    <a:pt x="28" y="111"/>
                  </a:lnTo>
                  <a:lnTo>
                    <a:pt x="28" y="108"/>
                  </a:lnTo>
                  <a:lnTo>
                    <a:pt x="27" y="107"/>
                  </a:lnTo>
                  <a:lnTo>
                    <a:pt x="28" y="105"/>
                  </a:lnTo>
                  <a:lnTo>
                    <a:pt x="29" y="103"/>
                  </a:lnTo>
                  <a:lnTo>
                    <a:pt x="29" y="101"/>
                  </a:lnTo>
                  <a:lnTo>
                    <a:pt x="27" y="97"/>
                  </a:lnTo>
                  <a:lnTo>
                    <a:pt x="27" y="94"/>
                  </a:lnTo>
                  <a:lnTo>
                    <a:pt x="27" y="91"/>
                  </a:lnTo>
                  <a:lnTo>
                    <a:pt x="24" y="87"/>
                  </a:lnTo>
                  <a:lnTo>
                    <a:pt x="47" y="85"/>
                  </a:lnTo>
                  <a:lnTo>
                    <a:pt x="48" y="84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4"/>
                  </a:lnTo>
                  <a:lnTo>
                    <a:pt x="39" y="60"/>
                  </a:lnTo>
                  <a:lnTo>
                    <a:pt x="38" y="52"/>
                  </a:lnTo>
                  <a:lnTo>
                    <a:pt x="39" y="49"/>
                  </a:lnTo>
                  <a:lnTo>
                    <a:pt x="41" y="45"/>
                  </a:lnTo>
                  <a:lnTo>
                    <a:pt x="42" y="40"/>
                  </a:lnTo>
                  <a:lnTo>
                    <a:pt x="43" y="38"/>
                  </a:lnTo>
                  <a:lnTo>
                    <a:pt x="44" y="35"/>
                  </a:lnTo>
                  <a:lnTo>
                    <a:pt x="48" y="30"/>
                  </a:lnTo>
                  <a:lnTo>
                    <a:pt x="50" y="24"/>
                  </a:lnTo>
                  <a:lnTo>
                    <a:pt x="51" y="18"/>
                  </a:lnTo>
                  <a:lnTo>
                    <a:pt x="49" y="12"/>
                  </a:lnTo>
                  <a:lnTo>
                    <a:pt x="51" y="9"/>
                  </a:lnTo>
                  <a:lnTo>
                    <a:pt x="55" y="6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5" y="0"/>
                  </a:lnTo>
                  <a:lnTo>
                    <a:pt x="109" y="10"/>
                  </a:lnTo>
                  <a:lnTo>
                    <a:pt x="115" y="25"/>
                  </a:lnTo>
                  <a:lnTo>
                    <a:pt x="116" y="32"/>
                  </a:lnTo>
                  <a:lnTo>
                    <a:pt x="115" y="36"/>
                  </a:lnTo>
                  <a:lnTo>
                    <a:pt x="116" y="42"/>
                  </a:lnTo>
                  <a:lnTo>
                    <a:pt x="117" y="46"/>
                  </a:lnTo>
                  <a:lnTo>
                    <a:pt x="119" y="52"/>
                  </a:lnTo>
                  <a:lnTo>
                    <a:pt x="110" y="61"/>
                  </a:lnTo>
                  <a:lnTo>
                    <a:pt x="104" y="65"/>
                  </a:lnTo>
                  <a:lnTo>
                    <a:pt x="101" y="68"/>
                  </a:lnTo>
                  <a:lnTo>
                    <a:pt x="101" y="71"/>
                  </a:lnTo>
                  <a:lnTo>
                    <a:pt x="102" y="74"/>
                  </a:lnTo>
                  <a:lnTo>
                    <a:pt x="105" y="76"/>
                  </a:lnTo>
                  <a:lnTo>
                    <a:pt x="114" y="76"/>
                  </a:lnTo>
                  <a:lnTo>
                    <a:pt x="119" y="75"/>
                  </a:lnTo>
                  <a:lnTo>
                    <a:pt x="121" y="72"/>
                  </a:lnTo>
                  <a:lnTo>
                    <a:pt x="125" y="71"/>
                  </a:lnTo>
                  <a:lnTo>
                    <a:pt x="139" y="67"/>
                  </a:lnTo>
                  <a:lnTo>
                    <a:pt x="143" y="68"/>
                  </a:lnTo>
                  <a:lnTo>
                    <a:pt x="146" y="71"/>
                  </a:lnTo>
                  <a:lnTo>
                    <a:pt x="151" y="77"/>
                  </a:lnTo>
                  <a:lnTo>
                    <a:pt x="152" y="86"/>
                  </a:lnTo>
                  <a:lnTo>
                    <a:pt x="154" y="94"/>
                  </a:lnTo>
                  <a:lnTo>
                    <a:pt x="158" y="102"/>
                  </a:lnTo>
                  <a:lnTo>
                    <a:pt x="169" y="110"/>
                  </a:lnTo>
                  <a:lnTo>
                    <a:pt x="178" y="113"/>
                  </a:lnTo>
                  <a:lnTo>
                    <a:pt x="187" y="114"/>
                  </a:lnTo>
                  <a:lnTo>
                    <a:pt x="190" y="125"/>
                  </a:lnTo>
                  <a:lnTo>
                    <a:pt x="192" y="133"/>
                  </a:lnTo>
                  <a:lnTo>
                    <a:pt x="186" y="155"/>
                  </a:lnTo>
                  <a:lnTo>
                    <a:pt x="196" y="178"/>
                  </a:lnTo>
                  <a:lnTo>
                    <a:pt x="212" y="190"/>
                  </a:lnTo>
                  <a:lnTo>
                    <a:pt x="210" y="204"/>
                  </a:lnTo>
                  <a:lnTo>
                    <a:pt x="213" y="216"/>
                  </a:lnTo>
                  <a:lnTo>
                    <a:pt x="207" y="226"/>
                  </a:lnTo>
                  <a:lnTo>
                    <a:pt x="237" y="248"/>
                  </a:lnTo>
                  <a:lnTo>
                    <a:pt x="234" y="264"/>
                  </a:lnTo>
                  <a:lnTo>
                    <a:pt x="223" y="270"/>
                  </a:lnTo>
                  <a:lnTo>
                    <a:pt x="206" y="272"/>
                  </a:lnTo>
                  <a:lnTo>
                    <a:pt x="202" y="275"/>
                  </a:lnTo>
                  <a:lnTo>
                    <a:pt x="202" y="281"/>
                  </a:lnTo>
                  <a:lnTo>
                    <a:pt x="206" y="285"/>
                  </a:lnTo>
                  <a:lnTo>
                    <a:pt x="203" y="293"/>
                  </a:lnTo>
                  <a:lnTo>
                    <a:pt x="205" y="301"/>
                  </a:lnTo>
                  <a:lnTo>
                    <a:pt x="201" y="306"/>
                  </a:lnTo>
                  <a:lnTo>
                    <a:pt x="200" y="318"/>
                  </a:lnTo>
                  <a:lnTo>
                    <a:pt x="196" y="325"/>
                  </a:lnTo>
                  <a:lnTo>
                    <a:pt x="197" y="340"/>
                  </a:lnTo>
                  <a:lnTo>
                    <a:pt x="185" y="331"/>
                  </a:lnTo>
                  <a:lnTo>
                    <a:pt x="181" y="323"/>
                  </a:lnTo>
                  <a:lnTo>
                    <a:pt x="176" y="322"/>
                  </a:lnTo>
                  <a:lnTo>
                    <a:pt x="160" y="306"/>
                  </a:lnTo>
                  <a:lnTo>
                    <a:pt x="155" y="307"/>
                  </a:lnTo>
                  <a:lnTo>
                    <a:pt x="150" y="305"/>
                  </a:lnTo>
                  <a:lnTo>
                    <a:pt x="139" y="295"/>
                  </a:lnTo>
                  <a:lnTo>
                    <a:pt x="132" y="294"/>
                  </a:lnTo>
                  <a:lnTo>
                    <a:pt x="124" y="295"/>
                  </a:lnTo>
                  <a:lnTo>
                    <a:pt x="119" y="298"/>
                  </a:lnTo>
                  <a:lnTo>
                    <a:pt x="118" y="302"/>
                  </a:lnTo>
                  <a:lnTo>
                    <a:pt x="111" y="305"/>
                  </a:lnTo>
                  <a:lnTo>
                    <a:pt x="106" y="307"/>
                  </a:lnTo>
                  <a:lnTo>
                    <a:pt x="100" y="306"/>
                  </a:lnTo>
                  <a:lnTo>
                    <a:pt x="97" y="304"/>
                  </a:lnTo>
                  <a:lnTo>
                    <a:pt x="94" y="307"/>
                  </a:lnTo>
                  <a:lnTo>
                    <a:pt x="90" y="308"/>
                  </a:lnTo>
                  <a:lnTo>
                    <a:pt x="86" y="312"/>
                  </a:lnTo>
                  <a:lnTo>
                    <a:pt x="76" y="328"/>
                  </a:lnTo>
                  <a:lnTo>
                    <a:pt x="73" y="334"/>
                  </a:lnTo>
                  <a:lnTo>
                    <a:pt x="72" y="335"/>
                  </a:lnTo>
                  <a:lnTo>
                    <a:pt x="67" y="338"/>
                  </a:lnTo>
                  <a:lnTo>
                    <a:pt x="67" y="335"/>
                  </a:lnTo>
                  <a:lnTo>
                    <a:pt x="66" y="333"/>
                  </a:lnTo>
                  <a:lnTo>
                    <a:pt x="66" y="329"/>
                  </a:lnTo>
                  <a:lnTo>
                    <a:pt x="65" y="325"/>
                  </a:lnTo>
                  <a:lnTo>
                    <a:pt x="62" y="325"/>
                  </a:lnTo>
                  <a:lnTo>
                    <a:pt x="56" y="328"/>
                  </a:lnTo>
                  <a:lnTo>
                    <a:pt x="51" y="326"/>
                  </a:lnTo>
                  <a:lnTo>
                    <a:pt x="47" y="325"/>
                  </a:lnTo>
                  <a:lnTo>
                    <a:pt x="45" y="324"/>
                  </a:lnTo>
                  <a:lnTo>
                    <a:pt x="43" y="323"/>
                  </a:lnTo>
                  <a:lnTo>
                    <a:pt x="39" y="323"/>
                  </a:lnTo>
                  <a:lnTo>
                    <a:pt x="37" y="324"/>
                  </a:lnTo>
                  <a:lnTo>
                    <a:pt x="36" y="322"/>
                  </a:lnTo>
                  <a:lnTo>
                    <a:pt x="41" y="318"/>
                  </a:lnTo>
                  <a:lnTo>
                    <a:pt x="43" y="318"/>
                  </a:lnTo>
                  <a:lnTo>
                    <a:pt x="45" y="316"/>
                  </a:lnTo>
                  <a:lnTo>
                    <a:pt x="46" y="314"/>
                  </a:lnTo>
                  <a:lnTo>
                    <a:pt x="47" y="313"/>
                  </a:lnTo>
                  <a:lnTo>
                    <a:pt x="47" y="310"/>
                  </a:lnTo>
                  <a:lnTo>
                    <a:pt x="48" y="311"/>
                  </a:lnTo>
                  <a:lnTo>
                    <a:pt x="49" y="311"/>
                  </a:lnTo>
                  <a:lnTo>
                    <a:pt x="52" y="307"/>
                  </a:lnTo>
                  <a:lnTo>
                    <a:pt x="54" y="305"/>
                  </a:lnTo>
                  <a:lnTo>
                    <a:pt x="55" y="303"/>
                  </a:lnTo>
                  <a:lnTo>
                    <a:pt x="55" y="301"/>
                  </a:lnTo>
                  <a:lnTo>
                    <a:pt x="58" y="300"/>
                  </a:lnTo>
                  <a:lnTo>
                    <a:pt x="59" y="298"/>
                  </a:lnTo>
                  <a:lnTo>
                    <a:pt x="59" y="296"/>
                  </a:lnTo>
                  <a:lnTo>
                    <a:pt x="60" y="294"/>
                  </a:lnTo>
                  <a:lnTo>
                    <a:pt x="64" y="294"/>
                  </a:lnTo>
                  <a:lnTo>
                    <a:pt x="66" y="293"/>
                  </a:lnTo>
                  <a:lnTo>
                    <a:pt x="68" y="291"/>
                  </a:lnTo>
                  <a:lnTo>
                    <a:pt x="73" y="287"/>
                  </a:lnTo>
                  <a:lnTo>
                    <a:pt x="75" y="282"/>
                  </a:lnTo>
                  <a:lnTo>
                    <a:pt x="74" y="277"/>
                  </a:lnTo>
                  <a:lnTo>
                    <a:pt x="74" y="276"/>
                  </a:lnTo>
                  <a:lnTo>
                    <a:pt x="75" y="273"/>
                  </a:lnTo>
                  <a:lnTo>
                    <a:pt x="75" y="272"/>
                  </a:lnTo>
                  <a:lnTo>
                    <a:pt x="74" y="271"/>
                  </a:lnTo>
                  <a:lnTo>
                    <a:pt x="73" y="269"/>
                  </a:lnTo>
                  <a:lnTo>
                    <a:pt x="73" y="267"/>
                  </a:lnTo>
                  <a:lnTo>
                    <a:pt x="72" y="265"/>
                  </a:lnTo>
                  <a:lnTo>
                    <a:pt x="72" y="262"/>
                  </a:lnTo>
                  <a:lnTo>
                    <a:pt x="74" y="262"/>
                  </a:lnTo>
                  <a:lnTo>
                    <a:pt x="75" y="261"/>
                  </a:lnTo>
                  <a:lnTo>
                    <a:pt x="75" y="259"/>
                  </a:lnTo>
                  <a:lnTo>
                    <a:pt x="75" y="249"/>
                  </a:lnTo>
                  <a:lnTo>
                    <a:pt x="73" y="246"/>
                  </a:lnTo>
                  <a:lnTo>
                    <a:pt x="74" y="241"/>
                  </a:lnTo>
                  <a:lnTo>
                    <a:pt x="80" y="232"/>
                  </a:lnTo>
                  <a:lnTo>
                    <a:pt x="78" y="230"/>
                  </a:lnTo>
                  <a:lnTo>
                    <a:pt x="77" y="227"/>
                  </a:lnTo>
                  <a:lnTo>
                    <a:pt x="75" y="225"/>
                  </a:lnTo>
                  <a:lnTo>
                    <a:pt x="74" y="225"/>
                  </a:lnTo>
                  <a:lnTo>
                    <a:pt x="72" y="223"/>
                  </a:lnTo>
                  <a:lnTo>
                    <a:pt x="71" y="221"/>
                  </a:lnTo>
                  <a:lnTo>
                    <a:pt x="69" y="217"/>
                  </a:lnTo>
                  <a:lnTo>
                    <a:pt x="66" y="216"/>
                  </a:lnTo>
                  <a:lnTo>
                    <a:pt x="65" y="215"/>
                  </a:lnTo>
                  <a:lnTo>
                    <a:pt x="62" y="215"/>
                  </a:lnTo>
                  <a:lnTo>
                    <a:pt x="65" y="219"/>
                  </a:lnTo>
                  <a:lnTo>
                    <a:pt x="68" y="220"/>
                  </a:lnTo>
                  <a:lnTo>
                    <a:pt x="65" y="220"/>
                  </a:lnTo>
                  <a:lnTo>
                    <a:pt x="60" y="217"/>
                  </a:lnTo>
                  <a:lnTo>
                    <a:pt x="57" y="214"/>
                  </a:lnTo>
                  <a:lnTo>
                    <a:pt x="54" y="207"/>
                  </a:lnTo>
                  <a:lnTo>
                    <a:pt x="52" y="208"/>
                  </a:lnTo>
                  <a:lnTo>
                    <a:pt x="50" y="204"/>
                  </a:lnTo>
                  <a:lnTo>
                    <a:pt x="50" y="199"/>
                  </a:lnTo>
                  <a:lnTo>
                    <a:pt x="48" y="200"/>
                  </a:lnTo>
                  <a:lnTo>
                    <a:pt x="43" y="192"/>
                  </a:lnTo>
                  <a:lnTo>
                    <a:pt x="42" y="188"/>
                  </a:lnTo>
                  <a:lnTo>
                    <a:pt x="41" y="186"/>
                  </a:lnTo>
                  <a:lnTo>
                    <a:pt x="35" y="181"/>
                  </a:lnTo>
                  <a:lnTo>
                    <a:pt x="33" y="178"/>
                  </a:lnTo>
                  <a:lnTo>
                    <a:pt x="30" y="175"/>
                  </a:lnTo>
                  <a:lnTo>
                    <a:pt x="28" y="163"/>
                  </a:lnTo>
                  <a:lnTo>
                    <a:pt x="27" y="153"/>
                  </a:lnTo>
                  <a:lnTo>
                    <a:pt x="27" y="150"/>
                  </a:lnTo>
                  <a:lnTo>
                    <a:pt x="25" y="143"/>
                  </a:lnTo>
                  <a:lnTo>
                    <a:pt x="24" y="141"/>
                  </a:lnTo>
                  <a:lnTo>
                    <a:pt x="25" y="138"/>
                  </a:lnTo>
                  <a:lnTo>
                    <a:pt x="24" y="130"/>
                  </a:lnTo>
                  <a:lnTo>
                    <a:pt x="24" y="124"/>
                  </a:lnTo>
                  <a:lnTo>
                    <a:pt x="22" y="120"/>
                  </a:lnTo>
                  <a:lnTo>
                    <a:pt x="22" y="117"/>
                  </a:lnTo>
                  <a:lnTo>
                    <a:pt x="20" y="109"/>
                  </a:lnTo>
                  <a:lnTo>
                    <a:pt x="16" y="87"/>
                  </a:lnTo>
                  <a:lnTo>
                    <a:pt x="15" y="87"/>
                  </a:lnTo>
                  <a:lnTo>
                    <a:pt x="11" y="83"/>
                  </a:lnTo>
                  <a:lnTo>
                    <a:pt x="6" y="75"/>
                  </a:lnTo>
                  <a:lnTo>
                    <a:pt x="2" y="73"/>
                  </a:lnTo>
                  <a:lnTo>
                    <a:pt x="2" y="72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17" name="Freeform 420" descr="Papel carta">
              <a:extLst>
                <a:ext uri="{FF2B5EF4-FFF2-40B4-BE49-F238E27FC236}">
                  <a16:creationId xmlns:a16="http://schemas.microsoft.com/office/drawing/2014/main" id="{A6F328DF-CF48-46FE-8961-14CD6C33F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65" y="4426694"/>
              <a:ext cx="1085491" cy="1051382"/>
            </a:xfrm>
            <a:custGeom>
              <a:avLst/>
              <a:gdLst>
                <a:gd name="T0" fmla="*/ 247 w 541"/>
                <a:gd name="T1" fmla="*/ 7 h 524"/>
                <a:gd name="T2" fmla="*/ 238 w 541"/>
                <a:gd name="T3" fmla="*/ 79 h 524"/>
                <a:gd name="T4" fmla="*/ 259 w 541"/>
                <a:gd name="T5" fmla="*/ 88 h 524"/>
                <a:gd name="T6" fmla="*/ 298 w 541"/>
                <a:gd name="T7" fmla="*/ 57 h 524"/>
                <a:gd name="T8" fmla="*/ 323 w 541"/>
                <a:gd name="T9" fmla="*/ 61 h 524"/>
                <a:gd name="T10" fmla="*/ 333 w 541"/>
                <a:gd name="T11" fmla="*/ 92 h 524"/>
                <a:gd name="T12" fmla="*/ 284 w 541"/>
                <a:gd name="T13" fmla="*/ 127 h 524"/>
                <a:gd name="T14" fmla="*/ 256 w 541"/>
                <a:gd name="T15" fmla="*/ 183 h 524"/>
                <a:gd name="T16" fmla="*/ 290 w 541"/>
                <a:gd name="T17" fmla="*/ 219 h 524"/>
                <a:gd name="T18" fmla="*/ 335 w 541"/>
                <a:gd name="T19" fmla="*/ 214 h 524"/>
                <a:gd name="T20" fmla="*/ 378 w 541"/>
                <a:gd name="T21" fmla="*/ 194 h 524"/>
                <a:gd name="T22" fmla="*/ 393 w 541"/>
                <a:gd name="T23" fmla="*/ 178 h 524"/>
                <a:gd name="T24" fmla="*/ 391 w 541"/>
                <a:gd name="T25" fmla="*/ 133 h 524"/>
                <a:gd name="T26" fmla="*/ 468 w 541"/>
                <a:gd name="T27" fmla="*/ 123 h 524"/>
                <a:gd name="T28" fmla="*/ 526 w 541"/>
                <a:gd name="T29" fmla="*/ 119 h 524"/>
                <a:gd name="T30" fmla="*/ 529 w 541"/>
                <a:gd name="T31" fmla="*/ 141 h 524"/>
                <a:gd name="T32" fmla="*/ 520 w 541"/>
                <a:gd name="T33" fmla="*/ 163 h 524"/>
                <a:gd name="T34" fmla="*/ 526 w 541"/>
                <a:gd name="T35" fmla="*/ 190 h 524"/>
                <a:gd name="T36" fmla="*/ 512 w 541"/>
                <a:gd name="T37" fmla="*/ 204 h 524"/>
                <a:gd name="T38" fmla="*/ 497 w 541"/>
                <a:gd name="T39" fmla="*/ 222 h 524"/>
                <a:gd name="T40" fmla="*/ 472 w 541"/>
                <a:gd name="T41" fmla="*/ 255 h 524"/>
                <a:gd name="T42" fmla="*/ 472 w 541"/>
                <a:gd name="T43" fmla="*/ 285 h 524"/>
                <a:gd name="T44" fmla="*/ 463 w 541"/>
                <a:gd name="T45" fmla="*/ 314 h 524"/>
                <a:gd name="T46" fmla="*/ 424 w 541"/>
                <a:gd name="T47" fmla="*/ 328 h 524"/>
                <a:gd name="T48" fmla="*/ 382 w 541"/>
                <a:gd name="T49" fmla="*/ 340 h 524"/>
                <a:gd name="T50" fmla="*/ 341 w 541"/>
                <a:gd name="T51" fmla="*/ 373 h 524"/>
                <a:gd name="T52" fmla="*/ 378 w 541"/>
                <a:gd name="T53" fmla="*/ 384 h 524"/>
                <a:gd name="T54" fmla="*/ 370 w 541"/>
                <a:gd name="T55" fmla="*/ 418 h 524"/>
                <a:gd name="T56" fmla="*/ 392 w 541"/>
                <a:gd name="T57" fmla="*/ 434 h 524"/>
                <a:gd name="T58" fmla="*/ 392 w 541"/>
                <a:gd name="T59" fmla="*/ 471 h 524"/>
                <a:gd name="T60" fmla="*/ 348 w 541"/>
                <a:gd name="T61" fmla="*/ 490 h 524"/>
                <a:gd name="T62" fmla="*/ 306 w 541"/>
                <a:gd name="T63" fmla="*/ 505 h 524"/>
                <a:gd name="T64" fmla="*/ 271 w 541"/>
                <a:gd name="T65" fmla="*/ 519 h 524"/>
                <a:gd name="T66" fmla="*/ 274 w 541"/>
                <a:gd name="T67" fmla="*/ 504 h 524"/>
                <a:gd name="T68" fmla="*/ 277 w 541"/>
                <a:gd name="T69" fmla="*/ 484 h 524"/>
                <a:gd name="T70" fmla="*/ 279 w 541"/>
                <a:gd name="T71" fmla="*/ 464 h 524"/>
                <a:gd name="T72" fmla="*/ 268 w 541"/>
                <a:gd name="T73" fmla="*/ 448 h 524"/>
                <a:gd name="T74" fmla="*/ 257 w 541"/>
                <a:gd name="T75" fmla="*/ 442 h 524"/>
                <a:gd name="T76" fmla="*/ 241 w 541"/>
                <a:gd name="T77" fmla="*/ 453 h 524"/>
                <a:gd name="T78" fmla="*/ 211 w 541"/>
                <a:gd name="T79" fmla="*/ 447 h 524"/>
                <a:gd name="T80" fmla="*/ 200 w 541"/>
                <a:gd name="T81" fmla="*/ 464 h 524"/>
                <a:gd name="T82" fmla="*/ 179 w 541"/>
                <a:gd name="T83" fmla="*/ 475 h 524"/>
                <a:gd name="T84" fmla="*/ 163 w 541"/>
                <a:gd name="T85" fmla="*/ 479 h 524"/>
                <a:gd name="T86" fmla="*/ 149 w 541"/>
                <a:gd name="T87" fmla="*/ 485 h 524"/>
                <a:gd name="T88" fmla="*/ 126 w 541"/>
                <a:gd name="T89" fmla="*/ 489 h 524"/>
                <a:gd name="T90" fmla="*/ 125 w 541"/>
                <a:gd name="T91" fmla="*/ 483 h 524"/>
                <a:gd name="T92" fmla="*/ 121 w 541"/>
                <a:gd name="T93" fmla="*/ 475 h 524"/>
                <a:gd name="T94" fmla="*/ 107 w 541"/>
                <a:gd name="T95" fmla="*/ 474 h 524"/>
                <a:gd name="T96" fmla="*/ 90 w 541"/>
                <a:gd name="T97" fmla="*/ 459 h 524"/>
                <a:gd name="T98" fmla="*/ 82 w 541"/>
                <a:gd name="T99" fmla="*/ 450 h 524"/>
                <a:gd name="T100" fmla="*/ 75 w 541"/>
                <a:gd name="T101" fmla="*/ 435 h 524"/>
                <a:gd name="T102" fmla="*/ 58 w 541"/>
                <a:gd name="T103" fmla="*/ 424 h 524"/>
                <a:gd name="T104" fmla="*/ 46 w 541"/>
                <a:gd name="T105" fmla="*/ 409 h 524"/>
                <a:gd name="T106" fmla="*/ 17 w 541"/>
                <a:gd name="T107" fmla="*/ 366 h 524"/>
                <a:gd name="T108" fmla="*/ 1 w 541"/>
                <a:gd name="T109" fmla="*/ 325 h 524"/>
                <a:gd name="T110" fmla="*/ 13 w 541"/>
                <a:gd name="T111" fmla="*/ 310 h 524"/>
                <a:gd name="T112" fmla="*/ 43 w 541"/>
                <a:gd name="T113" fmla="*/ 307 h 524"/>
                <a:gd name="T114" fmla="*/ 55 w 541"/>
                <a:gd name="T115" fmla="*/ 288 h 524"/>
                <a:gd name="T116" fmla="*/ 83 w 541"/>
                <a:gd name="T117" fmla="*/ 243 h 524"/>
                <a:gd name="T118" fmla="*/ 136 w 541"/>
                <a:gd name="T119" fmla="*/ 244 h 524"/>
                <a:gd name="T120" fmla="*/ 187 w 541"/>
                <a:gd name="T121" fmla="*/ 245 h 524"/>
                <a:gd name="T122" fmla="*/ 223 w 541"/>
                <a:gd name="T123" fmla="*/ 18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1" h="524">
                  <a:moveTo>
                    <a:pt x="178" y="72"/>
                  </a:moveTo>
                  <a:lnTo>
                    <a:pt x="204" y="59"/>
                  </a:lnTo>
                  <a:lnTo>
                    <a:pt x="222" y="57"/>
                  </a:lnTo>
                  <a:lnTo>
                    <a:pt x="226" y="48"/>
                  </a:lnTo>
                  <a:lnTo>
                    <a:pt x="227" y="37"/>
                  </a:lnTo>
                  <a:lnTo>
                    <a:pt x="217" y="31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47" y="7"/>
                  </a:lnTo>
                  <a:lnTo>
                    <a:pt x="247" y="22"/>
                  </a:lnTo>
                  <a:lnTo>
                    <a:pt x="237" y="28"/>
                  </a:lnTo>
                  <a:lnTo>
                    <a:pt x="238" y="30"/>
                  </a:lnTo>
                  <a:lnTo>
                    <a:pt x="238" y="40"/>
                  </a:lnTo>
                  <a:lnTo>
                    <a:pt x="236" y="40"/>
                  </a:lnTo>
                  <a:lnTo>
                    <a:pt x="234" y="43"/>
                  </a:lnTo>
                  <a:lnTo>
                    <a:pt x="236" y="48"/>
                  </a:lnTo>
                  <a:lnTo>
                    <a:pt x="234" y="75"/>
                  </a:lnTo>
                  <a:lnTo>
                    <a:pt x="238" y="79"/>
                  </a:lnTo>
                  <a:lnTo>
                    <a:pt x="244" y="57"/>
                  </a:lnTo>
                  <a:lnTo>
                    <a:pt x="249" y="26"/>
                  </a:lnTo>
                  <a:lnTo>
                    <a:pt x="251" y="25"/>
                  </a:lnTo>
                  <a:lnTo>
                    <a:pt x="256" y="27"/>
                  </a:lnTo>
                  <a:lnTo>
                    <a:pt x="265" y="28"/>
                  </a:lnTo>
                  <a:lnTo>
                    <a:pt x="265" y="31"/>
                  </a:lnTo>
                  <a:lnTo>
                    <a:pt x="269" y="32"/>
                  </a:lnTo>
                  <a:lnTo>
                    <a:pt x="259" y="69"/>
                  </a:lnTo>
                  <a:lnTo>
                    <a:pt x="259" y="88"/>
                  </a:lnTo>
                  <a:lnTo>
                    <a:pt x="272" y="88"/>
                  </a:lnTo>
                  <a:lnTo>
                    <a:pt x="274" y="84"/>
                  </a:lnTo>
                  <a:lnTo>
                    <a:pt x="287" y="89"/>
                  </a:lnTo>
                  <a:lnTo>
                    <a:pt x="291" y="73"/>
                  </a:lnTo>
                  <a:lnTo>
                    <a:pt x="297" y="72"/>
                  </a:lnTo>
                  <a:lnTo>
                    <a:pt x="301" y="69"/>
                  </a:lnTo>
                  <a:lnTo>
                    <a:pt x="301" y="68"/>
                  </a:lnTo>
                  <a:lnTo>
                    <a:pt x="298" y="62"/>
                  </a:lnTo>
                  <a:lnTo>
                    <a:pt x="298" y="57"/>
                  </a:lnTo>
                  <a:lnTo>
                    <a:pt x="296" y="57"/>
                  </a:lnTo>
                  <a:lnTo>
                    <a:pt x="291" y="47"/>
                  </a:lnTo>
                  <a:lnTo>
                    <a:pt x="300" y="33"/>
                  </a:lnTo>
                  <a:lnTo>
                    <a:pt x="311" y="44"/>
                  </a:lnTo>
                  <a:lnTo>
                    <a:pt x="322" y="49"/>
                  </a:lnTo>
                  <a:lnTo>
                    <a:pt x="320" y="61"/>
                  </a:lnTo>
                  <a:lnTo>
                    <a:pt x="316" y="62"/>
                  </a:lnTo>
                  <a:lnTo>
                    <a:pt x="319" y="65"/>
                  </a:lnTo>
                  <a:lnTo>
                    <a:pt x="323" y="61"/>
                  </a:lnTo>
                  <a:lnTo>
                    <a:pt x="330" y="62"/>
                  </a:lnTo>
                  <a:lnTo>
                    <a:pt x="334" y="65"/>
                  </a:lnTo>
                  <a:lnTo>
                    <a:pt x="339" y="66"/>
                  </a:lnTo>
                  <a:lnTo>
                    <a:pt x="339" y="69"/>
                  </a:lnTo>
                  <a:lnTo>
                    <a:pt x="331" y="80"/>
                  </a:lnTo>
                  <a:lnTo>
                    <a:pt x="331" y="87"/>
                  </a:lnTo>
                  <a:lnTo>
                    <a:pt x="328" y="87"/>
                  </a:lnTo>
                  <a:lnTo>
                    <a:pt x="327" y="91"/>
                  </a:lnTo>
                  <a:lnTo>
                    <a:pt x="333" y="92"/>
                  </a:lnTo>
                  <a:lnTo>
                    <a:pt x="332" y="98"/>
                  </a:lnTo>
                  <a:lnTo>
                    <a:pt x="328" y="99"/>
                  </a:lnTo>
                  <a:lnTo>
                    <a:pt x="327" y="108"/>
                  </a:lnTo>
                  <a:lnTo>
                    <a:pt x="320" y="109"/>
                  </a:lnTo>
                  <a:lnTo>
                    <a:pt x="309" y="107"/>
                  </a:lnTo>
                  <a:lnTo>
                    <a:pt x="298" y="112"/>
                  </a:lnTo>
                  <a:lnTo>
                    <a:pt x="293" y="113"/>
                  </a:lnTo>
                  <a:lnTo>
                    <a:pt x="285" y="126"/>
                  </a:lnTo>
                  <a:lnTo>
                    <a:pt x="284" y="127"/>
                  </a:lnTo>
                  <a:lnTo>
                    <a:pt x="277" y="138"/>
                  </a:lnTo>
                  <a:lnTo>
                    <a:pt x="276" y="142"/>
                  </a:lnTo>
                  <a:lnTo>
                    <a:pt x="279" y="147"/>
                  </a:lnTo>
                  <a:lnTo>
                    <a:pt x="279" y="163"/>
                  </a:lnTo>
                  <a:lnTo>
                    <a:pt x="265" y="163"/>
                  </a:lnTo>
                  <a:lnTo>
                    <a:pt x="259" y="170"/>
                  </a:lnTo>
                  <a:lnTo>
                    <a:pt x="256" y="167"/>
                  </a:lnTo>
                  <a:lnTo>
                    <a:pt x="253" y="172"/>
                  </a:lnTo>
                  <a:lnTo>
                    <a:pt x="256" y="183"/>
                  </a:lnTo>
                  <a:lnTo>
                    <a:pt x="252" y="193"/>
                  </a:lnTo>
                  <a:lnTo>
                    <a:pt x="247" y="203"/>
                  </a:lnTo>
                  <a:lnTo>
                    <a:pt x="245" y="211"/>
                  </a:lnTo>
                  <a:lnTo>
                    <a:pt x="262" y="208"/>
                  </a:lnTo>
                  <a:lnTo>
                    <a:pt x="263" y="215"/>
                  </a:lnTo>
                  <a:lnTo>
                    <a:pt x="265" y="216"/>
                  </a:lnTo>
                  <a:lnTo>
                    <a:pt x="273" y="217"/>
                  </a:lnTo>
                  <a:lnTo>
                    <a:pt x="282" y="218"/>
                  </a:lnTo>
                  <a:lnTo>
                    <a:pt x="290" y="219"/>
                  </a:lnTo>
                  <a:lnTo>
                    <a:pt x="292" y="220"/>
                  </a:lnTo>
                  <a:lnTo>
                    <a:pt x="296" y="225"/>
                  </a:lnTo>
                  <a:lnTo>
                    <a:pt x="298" y="229"/>
                  </a:lnTo>
                  <a:lnTo>
                    <a:pt x="310" y="229"/>
                  </a:lnTo>
                  <a:lnTo>
                    <a:pt x="318" y="225"/>
                  </a:lnTo>
                  <a:lnTo>
                    <a:pt x="324" y="226"/>
                  </a:lnTo>
                  <a:lnTo>
                    <a:pt x="328" y="228"/>
                  </a:lnTo>
                  <a:lnTo>
                    <a:pt x="337" y="228"/>
                  </a:lnTo>
                  <a:lnTo>
                    <a:pt x="335" y="214"/>
                  </a:lnTo>
                  <a:lnTo>
                    <a:pt x="335" y="208"/>
                  </a:lnTo>
                  <a:lnTo>
                    <a:pt x="337" y="204"/>
                  </a:lnTo>
                  <a:lnTo>
                    <a:pt x="339" y="202"/>
                  </a:lnTo>
                  <a:lnTo>
                    <a:pt x="344" y="202"/>
                  </a:lnTo>
                  <a:lnTo>
                    <a:pt x="350" y="204"/>
                  </a:lnTo>
                  <a:lnTo>
                    <a:pt x="358" y="205"/>
                  </a:lnTo>
                  <a:lnTo>
                    <a:pt x="364" y="204"/>
                  </a:lnTo>
                  <a:lnTo>
                    <a:pt x="367" y="197"/>
                  </a:lnTo>
                  <a:lnTo>
                    <a:pt x="378" y="194"/>
                  </a:lnTo>
                  <a:lnTo>
                    <a:pt x="381" y="187"/>
                  </a:lnTo>
                  <a:lnTo>
                    <a:pt x="382" y="185"/>
                  </a:lnTo>
                  <a:lnTo>
                    <a:pt x="385" y="188"/>
                  </a:lnTo>
                  <a:lnTo>
                    <a:pt x="385" y="193"/>
                  </a:lnTo>
                  <a:lnTo>
                    <a:pt x="392" y="185"/>
                  </a:lnTo>
                  <a:lnTo>
                    <a:pt x="390" y="182"/>
                  </a:lnTo>
                  <a:lnTo>
                    <a:pt x="387" y="182"/>
                  </a:lnTo>
                  <a:lnTo>
                    <a:pt x="388" y="178"/>
                  </a:lnTo>
                  <a:lnTo>
                    <a:pt x="393" y="178"/>
                  </a:lnTo>
                  <a:lnTo>
                    <a:pt x="394" y="165"/>
                  </a:lnTo>
                  <a:lnTo>
                    <a:pt x="387" y="163"/>
                  </a:lnTo>
                  <a:lnTo>
                    <a:pt x="382" y="159"/>
                  </a:lnTo>
                  <a:lnTo>
                    <a:pt x="376" y="157"/>
                  </a:lnTo>
                  <a:lnTo>
                    <a:pt x="370" y="144"/>
                  </a:lnTo>
                  <a:lnTo>
                    <a:pt x="376" y="137"/>
                  </a:lnTo>
                  <a:lnTo>
                    <a:pt x="383" y="137"/>
                  </a:lnTo>
                  <a:lnTo>
                    <a:pt x="387" y="133"/>
                  </a:lnTo>
                  <a:lnTo>
                    <a:pt x="391" y="133"/>
                  </a:lnTo>
                  <a:lnTo>
                    <a:pt x="398" y="132"/>
                  </a:lnTo>
                  <a:lnTo>
                    <a:pt x="407" y="137"/>
                  </a:lnTo>
                  <a:lnTo>
                    <a:pt x="427" y="144"/>
                  </a:lnTo>
                  <a:lnTo>
                    <a:pt x="437" y="146"/>
                  </a:lnTo>
                  <a:lnTo>
                    <a:pt x="442" y="143"/>
                  </a:lnTo>
                  <a:lnTo>
                    <a:pt x="449" y="141"/>
                  </a:lnTo>
                  <a:lnTo>
                    <a:pt x="455" y="138"/>
                  </a:lnTo>
                  <a:lnTo>
                    <a:pt x="463" y="125"/>
                  </a:lnTo>
                  <a:lnTo>
                    <a:pt x="468" y="123"/>
                  </a:lnTo>
                  <a:lnTo>
                    <a:pt x="472" y="119"/>
                  </a:lnTo>
                  <a:lnTo>
                    <a:pt x="478" y="116"/>
                  </a:lnTo>
                  <a:lnTo>
                    <a:pt x="483" y="113"/>
                  </a:lnTo>
                  <a:lnTo>
                    <a:pt x="487" y="109"/>
                  </a:lnTo>
                  <a:lnTo>
                    <a:pt x="490" y="101"/>
                  </a:lnTo>
                  <a:lnTo>
                    <a:pt x="491" y="99"/>
                  </a:lnTo>
                  <a:lnTo>
                    <a:pt x="508" y="101"/>
                  </a:lnTo>
                  <a:lnTo>
                    <a:pt x="510" y="107"/>
                  </a:lnTo>
                  <a:lnTo>
                    <a:pt x="526" y="119"/>
                  </a:lnTo>
                  <a:lnTo>
                    <a:pt x="540" y="123"/>
                  </a:lnTo>
                  <a:lnTo>
                    <a:pt x="539" y="124"/>
                  </a:lnTo>
                  <a:lnTo>
                    <a:pt x="538" y="130"/>
                  </a:lnTo>
                  <a:lnTo>
                    <a:pt x="536" y="131"/>
                  </a:lnTo>
                  <a:lnTo>
                    <a:pt x="531" y="134"/>
                  </a:lnTo>
                  <a:lnTo>
                    <a:pt x="530" y="136"/>
                  </a:lnTo>
                  <a:lnTo>
                    <a:pt x="529" y="136"/>
                  </a:lnTo>
                  <a:lnTo>
                    <a:pt x="529" y="139"/>
                  </a:lnTo>
                  <a:lnTo>
                    <a:pt x="529" y="141"/>
                  </a:lnTo>
                  <a:lnTo>
                    <a:pt x="530" y="143"/>
                  </a:lnTo>
                  <a:lnTo>
                    <a:pt x="532" y="143"/>
                  </a:lnTo>
                  <a:lnTo>
                    <a:pt x="535" y="143"/>
                  </a:lnTo>
                  <a:lnTo>
                    <a:pt x="535" y="147"/>
                  </a:lnTo>
                  <a:lnTo>
                    <a:pt x="534" y="150"/>
                  </a:lnTo>
                  <a:lnTo>
                    <a:pt x="530" y="154"/>
                  </a:lnTo>
                  <a:lnTo>
                    <a:pt x="527" y="155"/>
                  </a:lnTo>
                  <a:lnTo>
                    <a:pt x="523" y="158"/>
                  </a:lnTo>
                  <a:lnTo>
                    <a:pt x="520" y="163"/>
                  </a:lnTo>
                  <a:lnTo>
                    <a:pt x="518" y="168"/>
                  </a:lnTo>
                  <a:lnTo>
                    <a:pt x="518" y="169"/>
                  </a:lnTo>
                  <a:lnTo>
                    <a:pt x="519" y="170"/>
                  </a:lnTo>
                  <a:lnTo>
                    <a:pt x="522" y="174"/>
                  </a:lnTo>
                  <a:lnTo>
                    <a:pt x="523" y="175"/>
                  </a:lnTo>
                  <a:lnTo>
                    <a:pt x="526" y="179"/>
                  </a:lnTo>
                  <a:lnTo>
                    <a:pt x="527" y="183"/>
                  </a:lnTo>
                  <a:lnTo>
                    <a:pt x="527" y="185"/>
                  </a:lnTo>
                  <a:lnTo>
                    <a:pt x="526" y="190"/>
                  </a:lnTo>
                  <a:lnTo>
                    <a:pt x="524" y="193"/>
                  </a:lnTo>
                  <a:lnTo>
                    <a:pt x="523" y="195"/>
                  </a:lnTo>
                  <a:lnTo>
                    <a:pt x="523" y="197"/>
                  </a:lnTo>
                  <a:lnTo>
                    <a:pt x="520" y="198"/>
                  </a:lnTo>
                  <a:lnTo>
                    <a:pt x="518" y="200"/>
                  </a:lnTo>
                  <a:lnTo>
                    <a:pt x="517" y="202"/>
                  </a:lnTo>
                  <a:lnTo>
                    <a:pt x="514" y="201"/>
                  </a:lnTo>
                  <a:lnTo>
                    <a:pt x="513" y="203"/>
                  </a:lnTo>
                  <a:lnTo>
                    <a:pt x="512" y="204"/>
                  </a:lnTo>
                  <a:lnTo>
                    <a:pt x="510" y="204"/>
                  </a:lnTo>
                  <a:lnTo>
                    <a:pt x="508" y="202"/>
                  </a:lnTo>
                  <a:lnTo>
                    <a:pt x="504" y="204"/>
                  </a:lnTo>
                  <a:lnTo>
                    <a:pt x="502" y="205"/>
                  </a:lnTo>
                  <a:lnTo>
                    <a:pt x="502" y="206"/>
                  </a:lnTo>
                  <a:lnTo>
                    <a:pt x="501" y="212"/>
                  </a:lnTo>
                  <a:lnTo>
                    <a:pt x="497" y="217"/>
                  </a:lnTo>
                  <a:lnTo>
                    <a:pt x="497" y="219"/>
                  </a:lnTo>
                  <a:lnTo>
                    <a:pt x="497" y="222"/>
                  </a:lnTo>
                  <a:lnTo>
                    <a:pt x="491" y="230"/>
                  </a:lnTo>
                  <a:lnTo>
                    <a:pt x="490" y="233"/>
                  </a:lnTo>
                  <a:lnTo>
                    <a:pt x="488" y="234"/>
                  </a:lnTo>
                  <a:lnTo>
                    <a:pt x="482" y="240"/>
                  </a:lnTo>
                  <a:lnTo>
                    <a:pt x="481" y="241"/>
                  </a:lnTo>
                  <a:lnTo>
                    <a:pt x="480" y="244"/>
                  </a:lnTo>
                  <a:lnTo>
                    <a:pt x="478" y="248"/>
                  </a:lnTo>
                  <a:lnTo>
                    <a:pt x="475" y="251"/>
                  </a:lnTo>
                  <a:lnTo>
                    <a:pt x="472" y="255"/>
                  </a:lnTo>
                  <a:lnTo>
                    <a:pt x="470" y="259"/>
                  </a:lnTo>
                  <a:lnTo>
                    <a:pt x="466" y="263"/>
                  </a:lnTo>
                  <a:lnTo>
                    <a:pt x="464" y="267"/>
                  </a:lnTo>
                  <a:lnTo>
                    <a:pt x="465" y="269"/>
                  </a:lnTo>
                  <a:lnTo>
                    <a:pt x="466" y="273"/>
                  </a:lnTo>
                  <a:lnTo>
                    <a:pt x="467" y="275"/>
                  </a:lnTo>
                  <a:lnTo>
                    <a:pt x="468" y="278"/>
                  </a:lnTo>
                  <a:lnTo>
                    <a:pt x="469" y="279"/>
                  </a:lnTo>
                  <a:lnTo>
                    <a:pt x="472" y="285"/>
                  </a:lnTo>
                  <a:lnTo>
                    <a:pt x="478" y="286"/>
                  </a:lnTo>
                  <a:lnTo>
                    <a:pt x="477" y="290"/>
                  </a:lnTo>
                  <a:lnTo>
                    <a:pt x="474" y="292"/>
                  </a:lnTo>
                  <a:lnTo>
                    <a:pt x="472" y="293"/>
                  </a:lnTo>
                  <a:lnTo>
                    <a:pt x="472" y="297"/>
                  </a:lnTo>
                  <a:lnTo>
                    <a:pt x="472" y="299"/>
                  </a:lnTo>
                  <a:lnTo>
                    <a:pt x="469" y="301"/>
                  </a:lnTo>
                  <a:lnTo>
                    <a:pt x="463" y="310"/>
                  </a:lnTo>
                  <a:lnTo>
                    <a:pt x="463" y="314"/>
                  </a:lnTo>
                  <a:lnTo>
                    <a:pt x="461" y="318"/>
                  </a:lnTo>
                  <a:lnTo>
                    <a:pt x="457" y="319"/>
                  </a:lnTo>
                  <a:lnTo>
                    <a:pt x="456" y="320"/>
                  </a:lnTo>
                  <a:lnTo>
                    <a:pt x="452" y="322"/>
                  </a:lnTo>
                  <a:lnTo>
                    <a:pt x="438" y="327"/>
                  </a:lnTo>
                  <a:lnTo>
                    <a:pt x="432" y="324"/>
                  </a:lnTo>
                  <a:lnTo>
                    <a:pt x="429" y="325"/>
                  </a:lnTo>
                  <a:lnTo>
                    <a:pt x="425" y="327"/>
                  </a:lnTo>
                  <a:lnTo>
                    <a:pt x="424" y="328"/>
                  </a:lnTo>
                  <a:lnTo>
                    <a:pt x="418" y="326"/>
                  </a:lnTo>
                  <a:lnTo>
                    <a:pt x="405" y="332"/>
                  </a:lnTo>
                  <a:lnTo>
                    <a:pt x="405" y="334"/>
                  </a:lnTo>
                  <a:lnTo>
                    <a:pt x="394" y="336"/>
                  </a:lnTo>
                  <a:lnTo>
                    <a:pt x="393" y="340"/>
                  </a:lnTo>
                  <a:lnTo>
                    <a:pt x="389" y="341"/>
                  </a:lnTo>
                  <a:lnTo>
                    <a:pt x="386" y="341"/>
                  </a:lnTo>
                  <a:lnTo>
                    <a:pt x="384" y="340"/>
                  </a:lnTo>
                  <a:lnTo>
                    <a:pt x="382" y="340"/>
                  </a:lnTo>
                  <a:lnTo>
                    <a:pt x="379" y="342"/>
                  </a:lnTo>
                  <a:lnTo>
                    <a:pt x="354" y="348"/>
                  </a:lnTo>
                  <a:lnTo>
                    <a:pt x="351" y="352"/>
                  </a:lnTo>
                  <a:lnTo>
                    <a:pt x="339" y="352"/>
                  </a:lnTo>
                  <a:lnTo>
                    <a:pt x="341" y="355"/>
                  </a:lnTo>
                  <a:lnTo>
                    <a:pt x="340" y="358"/>
                  </a:lnTo>
                  <a:lnTo>
                    <a:pt x="343" y="366"/>
                  </a:lnTo>
                  <a:lnTo>
                    <a:pt x="338" y="371"/>
                  </a:lnTo>
                  <a:lnTo>
                    <a:pt x="341" y="373"/>
                  </a:lnTo>
                  <a:lnTo>
                    <a:pt x="344" y="375"/>
                  </a:lnTo>
                  <a:lnTo>
                    <a:pt x="347" y="373"/>
                  </a:lnTo>
                  <a:lnTo>
                    <a:pt x="350" y="371"/>
                  </a:lnTo>
                  <a:lnTo>
                    <a:pt x="354" y="374"/>
                  </a:lnTo>
                  <a:lnTo>
                    <a:pt x="358" y="376"/>
                  </a:lnTo>
                  <a:lnTo>
                    <a:pt x="364" y="375"/>
                  </a:lnTo>
                  <a:lnTo>
                    <a:pt x="370" y="376"/>
                  </a:lnTo>
                  <a:lnTo>
                    <a:pt x="375" y="380"/>
                  </a:lnTo>
                  <a:lnTo>
                    <a:pt x="378" y="384"/>
                  </a:lnTo>
                  <a:lnTo>
                    <a:pt x="378" y="387"/>
                  </a:lnTo>
                  <a:lnTo>
                    <a:pt x="378" y="390"/>
                  </a:lnTo>
                  <a:lnTo>
                    <a:pt x="376" y="396"/>
                  </a:lnTo>
                  <a:lnTo>
                    <a:pt x="371" y="397"/>
                  </a:lnTo>
                  <a:lnTo>
                    <a:pt x="368" y="401"/>
                  </a:lnTo>
                  <a:lnTo>
                    <a:pt x="368" y="406"/>
                  </a:lnTo>
                  <a:lnTo>
                    <a:pt x="370" y="412"/>
                  </a:lnTo>
                  <a:lnTo>
                    <a:pt x="372" y="417"/>
                  </a:lnTo>
                  <a:lnTo>
                    <a:pt x="370" y="418"/>
                  </a:lnTo>
                  <a:lnTo>
                    <a:pt x="370" y="421"/>
                  </a:lnTo>
                  <a:lnTo>
                    <a:pt x="376" y="422"/>
                  </a:lnTo>
                  <a:lnTo>
                    <a:pt x="380" y="422"/>
                  </a:lnTo>
                  <a:lnTo>
                    <a:pt x="382" y="424"/>
                  </a:lnTo>
                  <a:lnTo>
                    <a:pt x="381" y="426"/>
                  </a:lnTo>
                  <a:lnTo>
                    <a:pt x="382" y="434"/>
                  </a:lnTo>
                  <a:lnTo>
                    <a:pt x="381" y="436"/>
                  </a:lnTo>
                  <a:lnTo>
                    <a:pt x="381" y="438"/>
                  </a:lnTo>
                  <a:lnTo>
                    <a:pt x="392" y="434"/>
                  </a:lnTo>
                  <a:lnTo>
                    <a:pt x="400" y="430"/>
                  </a:lnTo>
                  <a:lnTo>
                    <a:pt x="404" y="440"/>
                  </a:lnTo>
                  <a:lnTo>
                    <a:pt x="406" y="443"/>
                  </a:lnTo>
                  <a:lnTo>
                    <a:pt x="406" y="448"/>
                  </a:lnTo>
                  <a:lnTo>
                    <a:pt x="404" y="451"/>
                  </a:lnTo>
                  <a:lnTo>
                    <a:pt x="400" y="452"/>
                  </a:lnTo>
                  <a:lnTo>
                    <a:pt x="395" y="462"/>
                  </a:lnTo>
                  <a:lnTo>
                    <a:pt x="392" y="466"/>
                  </a:lnTo>
                  <a:lnTo>
                    <a:pt x="392" y="471"/>
                  </a:lnTo>
                  <a:lnTo>
                    <a:pt x="388" y="472"/>
                  </a:lnTo>
                  <a:lnTo>
                    <a:pt x="381" y="471"/>
                  </a:lnTo>
                  <a:lnTo>
                    <a:pt x="372" y="471"/>
                  </a:lnTo>
                  <a:lnTo>
                    <a:pt x="368" y="473"/>
                  </a:lnTo>
                  <a:lnTo>
                    <a:pt x="362" y="475"/>
                  </a:lnTo>
                  <a:lnTo>
                    <a:pt x="358" y="479"/>
                  </a:lnTo>
                  <a:lnTo>
                    <a:pt x="352" y="482"/>
                  </a:lnTo>
                  <a:lnTo>
                    <a:pt x="351" y="484"/>
                  </a:lnTo>
                  <a:lnTo>
                    <a:pt x="348" y="490"/>
                  </a:lnTo>
                  <a:lnTo>
                    <a:pt x="338" y="496"/>
                  </a:lnTo>
                  <a:lnTo>
                    <a:pt x="332" y="499"/>
                  </a:lnTo>
                  <a:lnTo>
                    <a:pt x="328" y="502"/>
                  </a:lnTo>
                  <a:lnTo>
                    <a:pt x="325" y="502"/>
                  </a:lnTo>
                  <a:lnTo>
                    <a:pt x="322" y="505"/>
                  </a:lnTo>
                  <a:lnTo>
                    <a:pt x="319" y="508"/>
                  </a:lnTo>
                  <a:lnTo>
                    <a:pt x="315" y="510"/>
                  </a:lnTo>
                  <a:lnTo>
                    <a:pt x="312" y="510"/>
                  </a:lnTo>
                  <a:lnTo>
                    <a:pt x="306" y="505"/>
                  </a:lnTo>
                  <a:lnTo>
                    <a:pt x="298" y="518"/>
                  </a:lnTo>
                  <a:lnTo>
                    <a:pt x="288" y="519"/>
                  </a:lnTo>
                  <a:lnTo>
                    <a:pt x="282" y="520"/>
                  </a:lnTo>
                  <a:lnTo>
                    <a:pt x="277" y="521"/>
                  </a:lnTo>
                  <a:lnTo>
                    <a:pt x="269" y="523"/>
                  </a:lnTo>
                  <a:lnTo>
                    <a:pt x="267" y="523"/>
                  </a:lnTo>
                  <a:lnTo>
                    <a:pt x="269" y="522"/>
                  </a:lnTo>
                  <a:lnTo>
                    <a:pt x="270" y="520"/>
                  </a:lnTo>
                  <a:lnTo>
                    <a:pt x="271" y="519"/>
                  </a:lnTo>
                  <a:lnTo>
                    <a:pt x="272" y="518"/>
                  </a:lnTo>
                  <a:lnTo>
                    <a:pt x="274" y="517"/>
                  </a:lnTo>
                  <a:lnTo>
                    <a:pt x="277" y="516"/>
                  </a:lnTo>
                  <a:lnTo>
                    <a:pt x="277" y="514"/>
                  </a:lnTo>
                  <a:lnTo>
                    <a:pt x="277" y="513"/>
                  </a:lnTo>
                  <a:lnTo>
                    <a:pt x="277" y="511"/>
                  </a:lnTo>
                  <a:lnTo>
                    <a:pt x="277" y="510"/>
                  </a:lnTo>
                  <a:lnTo>
                    <a:pt x="276" y="505"/>
                  </a:lnTo>
                  <a:lnTo>
                    <a:pt x="274" y="504"/>
                  </a:lnTo>
                  <a:lnTo>
                    <a:pt x="273" y="503"/>
                  </a:lnTo>
                  <a:lnTo>
                    <a:pt x="273" y="501"/>
                  </a:lnTo>
                  <a:lnTo>
                    <a:pt x="274" y="499"/>
                  </a:lnTo>
                  <a:lnTo>
                    <a:pt x="274" y="496"/>
                  </a:lnTo>
                  <a:lnTo>
                    <a:pt x="275" y="494"/>
                  </a:lnTo>
                  <a:lnTo>
                    <a:pt x="277" y="491"/>
                  </a:lnTo>
                  <a:lnTo>
                    <a:pt x="277" y="489"/>
                  </a:lnTo>
                  <a:lnTo>
                    <a:pt x="277" y="488"/>
                  </a:lnTo>
                  <a:lnTo>
                    <a:pt x="277" y="484"/>
                  </a:lnTo>
                  <a:lnTo>
                    <a:pt x="277" y="482"/>
                  </a:lnTo>
                  <a:lnTo>
                    <a:pt x="277" y="480"/>
                  </a:lnTo>
                  <a:lnTo>
                    <a:pt x="277" y="478"/>
                  </a:lnTo>
                  <a:lnTo>
                    <a:pt x="277" y="475"/>
                  </a:lnTo>
                  <a:lnTo>
                    <a:pt x="278" y="474"/>
                  </a:lnTo>
                  <a:lnTo>
                    <a:pt x="278" y="472"/>
                  </a:lnTo>
                  <a:lnTo>
                    <a:pt x="279" y="469"/>
                  </a:lnTo>
                  <a:lnTo>
                    <a:pt x="280" y="466"/>
                  </a:lnTo>
                  <a:lnTo>
                    <a:pt x="279" y="464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7" y="460"/>
                  </a:lnTo>
                  <a:lnTo>
                    <a:pt x="276" y="458"/>
                  </a:lnTo>
                  <a:lnTo>
                    <a:pt x="273" y="457"/>
                  </a:lnTo>
                  <a:lnTo>
                    <a:pt x="271" y="453"/>
                  </a:lnTo>
                  <a:lnTo>
                    <a:pt x="270" y="452"/>
                  </a:lnTo>
                  <a:lnTo>
                    <a:pt x="270" y="451"/>
                  </a:lnTo>
                  <a:lnTo>
                    <a:pt x="268" y="448"/>
                  </a:lnTo>
                  <a:lnTo>
                    <a:pt x="267" y="447"/>
                  </a:lnTo>
                  <a:lnTo>
                    <a:pt x="266" y="445"/>
                  </a:lnTo>
                  <a:lnTo>
                    <a:pt x="265" y="442"/>
                  </a:lnTo>
                  <a:lnTo>
                    <a:pt x="265" y="440"/>
                  </a:lnTo>
                  <a:lnTo>
                    <a:pt x="265" y="438"/>
                  </a:lnTo>
                  <a:lnTo>
                    <a:pt x="264" y="437"/>
                  </a:lnTo>
                  <a:lnTo>
                    <a:pt x="262" y="437"/>
                  </a:lnTo>
                  <a:lnTo>
                    <a:pt x="261" y="438"/>
                  </a:lnTo>
                  <a:lnTo>
                    <a:pt x="257" y="442"/>
                  </a:lnTo>
                  <a:lnTo>
                    <a:pt x="256" y="442"/>
                  </a:lnTo>
                  <a:lnTo>
                    <a:pt x="254" y="443"/>
                  </a:lnTo>
                  <a:lnTo>
                    <a:pt x="253" y="444"/>
                  </a:lnTo>
                  <a:lnTo>
                    <a:pt x="251" y="448"/>
                  </a:lnTo>
                  <a:lnTo>
                    <a:pt x="250" y="449"/>
                  </a:lnTo>
                  <a:lnTo>
                    <a:pt x="248" y="449"/>
                  </a:lnTo>
                  <a:lnTo>
                    <a:pt x="246" y="451"/>
                  </a:lnTo>
                  <a:lnTo>
                    <a:pt x="244" y="452"/>
                  </a:lnTo>
                  <a:lnTo>
                    <a:pt x="241" y="453"/>
                  </a:lnTo>
                  <a:lnTo>
                    <a:pt x="239" y="454"/>
                  </a:lnTo>
                  <a:lnTo>
                    <a:pt x="237" y="454"/>
                  </a:lnTo>
                  <a:lnTo>
                    <a:pt x="233" y="453"/>
                  </a:lnTo>
                  <a:lnTo>
                    <a:pt x="229" y="452"/>
                  </a:lnTo>
                  <a:lnTo>
                    <a:pt x="224" y="451"/>
                  </a:lnTo>
                  <a:lnTo>
                    <a:pt x="221" y="451"/>
                  </a:lnTo>
                  <a:lnTo>
                    <a:pt x="215" y="448"/>
                  </a:lnTo>
                  <a:lnTo>
                    <a:pt x="213" y="448"/>
                  </a:lnTo>
                  <a:lnTo>
                    <a:pt x="211" y="447"/>
                  </a:lnTo>
                  <a:lnTo>
                    <a:pt x="209" y="447"/>
                  </a:lnTo>
                  <a:lnTo>
                    <a:pt x="207" y="448"/>
                  </a:lnTo>
                  <a:lnTo>
                    <a:pt x="207" y="449"/>
                  </a:lnTo>
                  <a:lnTo>
                    <a:pt x="206" y="451"/>
                  </a:lnTo>
                  <a:lnTo>
                    <a:pt x="203" y="455"/>
                  </a:lnTo>
                  <a:lnTo>
                    <a:pt x="202" y="457"/>
                  </a:lnTo>
                  <a:lnTo>
                    <a:pt x="202" y="461"/>
                  </a:lnTo>
                  <a:lnTo>
                    <a:pt x="201" y="463"/>
                  </a:lnTo>
                  <a:lnTo>
                    <a:pt x="200" y="464"/>
                  </a:lnTo>
                  <a:lnTo>
                    <a:pt x="199" y="465"/>
                  </a:lnTo>
                  <a:lnTo>
                    <a:pt x="198" y="466"/>
                  </a:lnTo>
                  <a:lnTo>
                    <a:pt x="197" y="467"/>
                  </a:lnTo>
                  <a:lnTo>
                    <a:pt x="189" y="471"/>
                  </a:lnTo>
                  <a:lnTo>
                    <a:pt x="187" y="471"/>
                  </a:lnTo>
                  <a:lnTo>
                    <a:pt x="185" y="472"/>
                  </a:lnTo>
                  <a:lnTo>
                    <a:pt x="182" y="472"/>
                  </a:lnTo>
                  <a:lnTo>
                    <a:pt x="180" y="473"/>
                  </a:lnTo>
                  <a:lnTo>
                    <a:pt x="179" y="475"/>
                  </a:lnTo>
                  <a:lnTo>
                    <a:pt x="177" y="475"/>
                  </a:lnTo>
                  <a:lnTo>
                    <a:pt x="175" y="475"/>
                  </a:lnTo>
                  <a:lnTo>
                    <a:pt x="173" y="476"/>
                  </a:lnTo>
                  <a:lnTo>
                    <a:pt x="171" y="477"/>
                  </a:lnTo>
                  <a:lnTo>
                    <a:pt x="169" y="477"/>
                  </a:lnTo>
                  <a:lnTo>
                    <a:pt x="167" y="477"/>
                  </a:lnTo>
                  <a:lnTo>
                    <a:pt x="165" y="476"/>
                  </a:lnTo>
                  <a:lnTo>
                    <a:pt x="163" y="478"/>
                  </a:lnTo>
                  <a:lnTo>
                    <a:pt x="163" y="479"/>
                  </a:lnTo>
                  <a:lnTo>
                    <a:pt x="161" y="480"/>
                  </a:lnTo>
                  <a:lnTo>
                    <a:pt x="160" y="482"/>
                  </a:lnTo>
                  <a:lnTo>
                    <a:pt x="158" y="483"/>
                  </a:lnTo>
                  <a:lnTo>
                    <a:pt x="157" y="482"/>
                  </a:lnTo>
                  <a:lnTo>
                    <a:pt x="155" y="481"/>
                  </a:lnTo>
                  <a:lnTo>
                    <a:pt x="153" y="481"/>
                  </a:lnTo>
                  <a:lnTo>
                    <a:pt x="151" y="481"/>
                  </a:lnTo>
                  <a:lnTo>
                    <a:pt x="149" y="483"/>
                  </a:lnTo>
                  <a:lnTo>
                    <a:pt x="149" y="485"/>
                  </a:lnTo>
                  <a:lnTo>
                    <a:pt x="149" y="487"/>
                  </a:lnTo>
                  <a:lnTo>
                    <a:pt x="148" y="488"/>
                  </a:lnTo>
                  <a:lnTo>
                    <a:pt x="145" y="489"/>
                  </a:lnTo>
                  <a:lnTo>
                    <a:pt x="142" y="489"/>
                  </a:lnTo>
                  <a:lnTo>
                    <a:pt x="139" y="489"/>
                  </a:lnTo>
                  <a:lnTo>
                    <a:pt x="138" y="491"/>
                  </a:lnTo>
                  <a:lnTo>
                    <a:pt x="138" y="492"/>
                  </a:lnTo>
                  <a:lnTo>
                    <a:pt x="128" y="489"/>
                  </a:lnTo>
                  <a:lnTo>
                    <a:pt x="126" y="489"/>
                  </a:lnTo>
                  <a:lnTo>
                    <a:pt x="126" y="487"/>
                  </a:lnTo>
                  <a:lnTo>
                    <a:pt x="127" y="486"/>
                  </a:lnTo>
                  <a:lnTo>
                    <a:pt x="131" y="486"/>
                  </a:lnTo>
                  <a:lnTo>
                    <a:pt x="131" y="484"/>
                  </a:lnTo>
                  <a:lnTo>
                    <a:pt x="131" y="482"/>
                  </a:lnTo>
                  <a:lnTo>
                    <a:pt x="130" y="481"/>
                  </a:lnTo>
                  <a:lnTo>
                    <a:pt x="128" y="481"/>
                  </a:lnTo>
                  <a:lnTo>
                    <a:pt x="127" y="483"/>
                  </a:lnTo>
                  <a:lnTo>
                    <a:pt x="125" y="483"/>
                  </a:lnTo>
                  <a:lnTo>
                    <a:pt x="124" y="482"/>
                  </a:lnTo>
                  <a:lnTo>
                    <a:pt x="123" y="484"/>
                  </a:lnTo>
                  <a:lnTo>
                    <a:pt x="121" y="484"/>
                  </a:lnTo>
                  <a:lnTo>
                    <a:pt x="119" y="485"/>
                  </a:lnTo>
                  <a:lnTo>
                    <a:pt x="118" y="483"/>
                  </a:lnTo>
                  <a:lnTo>
                    <a:pt x="120" y="480"/>
                  </a:lnTo>
                  <a:lnTo>
                    <a:pt x="119" y="478"/>
                  </a:lnTo>
                  <a:lnTo>
                    <a:pt x="120" y="477"/>
                  </a:lnTo>
                  <a:lnTo>
                    <a:pt x="121" y="475"/>
                  </a:lnTo>
                  <a:lnTo>
                    <a:pt x="119" y="473"/>
                  </a:lnTo>
                  <a:lnTo>
                    <a:pt x="118" y="473"/>
                  </a:lnTo>
                  <a:lnTo>
                    <a:pt x="115" y="473"/>
                  </a:lnTo>
                  <a:lnTo>
                    <a:pt x="115" y="475"/>
                  </a:lnTo>
                  <a:lnTo>
                    <a:pt x="113" y="475"/>
                  </a:lnTo>
                  <a:lnTo>
                    <a:pt x="112" y="476"/>
                  </a:lnTo>
                  <a:lnTo>
                    <a:pt x="111" y="477"/>
                  </a:lnTo>
                  <a:lnTo>
                    <a:pt x="108" y="475"/>
                  </a:lnTo>
                  <a:lnTo>
                    <a:pt x="107" y="474"/>
                  </a:lnTo>
                  <a:lnTo>
                    <a:pt x="104" y="474"/>
                  </a:lnTo>
                  <a:lnTo>
                    <a:pt x="99" y="473"/>
                  </a:lnTo>
                  <a:lnTo>
                    <a:pt x="97" y="472"/>
                  </a:lnTo>
                  <a:lnTo>
                    <a:pt x="96" y="471"/>
                  </a:lnTo>
                  <a:lnTo>
                    <a:pt x="95" y="469"/>
                  </a:lnTo>
                  <a:lnTo>
                    <a:pt x="96" y="468"/>
                  </a:lnTo>
                  <a:lnTo>
                    <a:pt x="96" y="466"/>
                  </a:lnTo>
                  <a:lnTo>
                    <a:pt x="92" y="460"/>
                  </a:lnTo>
                  <a:lnTo>
                    <a:pt x="90" y="459"/>
                  </a:lnTo>
                  <a:lnTo>
                    <a:pt x="89" y="459"/>
                  </a:lnTo>
                  <a:lnTo>
                    <a:pt x="87" y="458"/>
                  </a:lnTo>
                  <a:lnTo>
                    <a:pt x="86" y="458"/>
                  </a:lnTo>
                  <a:lnTo>
                    <a:pt x="86" y="457"/>
                  </a:lnTo>
                  <a:lnTo>
                    <a:pt x="86" y="455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3" y="451"/>
                  </a:lnTo>
                  <a:lnTo>
                    <a:pt x="82" y="450"/>
                  </a:lnTo>
                  <a:lnTo>
                    <a:pt x="80" y="449"/>
                  </a:lnTo>
                  <a:lnTo>
                    <a:pt x="79" y="447"/>
                  </a:lnTo>
                  <a:lnTo>
                    <a:pt x="79" y="446"/>
                  </a:lnTo>
                  <a:lnTo>
                    <a:pt x="77" y="445"/>
                  </a:lnTo>
                  <a:lnTo>
                    <a:pt x="76" y="443"/>
                  </a:lnTo>
                  <a:lnTo>
                    <a:pt x="76" y="442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5" y="435"/>
                  </a:lnTo>
                  <a:lnTo>
                    <a:pt x="73" y="433"/>
                  </a:lnTo>
                  <a:lnTo>
                    <a:pt x="72" y="432"/>
                  </a:lnTo>
                  <a:lnTo>
                    <a:pt x="70" y="432"/>
                  </a:lnTo>
                  <a:lnTo>
                    <a:pt x="70" y="434"/>
                  </a:lnTo>
                  <a:lnTo>
                    <a:pt x="64" y="428"/>
                  </a:lnTo>
                  <a:lnTo>
                    <a:pt x="64" y="425"/>
                  </a:lnTo>
                  <a:lnTo>
                    <a:pt x="62" y="425"/>
                  </a:lnTo>
                  <a:lnTo>
                    <a:pt x="60" y="424"/>
                  </a:lnTo>
                  <a:lnTo>
                    <a:pt x="58" y="424"/>
                  </a:lnTo>
                  <a:lnTo>
                    <a:pt x="57" y="424"/>
                  </a:lnTo>
                  <a:lnTo>
                    <a:pt x="54" y="420"/>
                  </a:lnTo>
                  <a:lnTo>
                    <a:pt x="51" y="417"/>
                  </a:lnTo>
                  <a:lnTo>
                    <a:pt x="50" y="415"/>
                  </a:lnTo>
                  <a:lnTo>
                    <a:pt x="50" y="413"/>
                  </a:lnTo>
                  <a:lnTo>
                    <a:pt x="48" y="413"/>
                  </a:lnTo>
                  <a:lnTo>
                    <a:pt x="46" y="413"/>
                  </a:lnTo>
                  <a:lnTo>
                    <a:pt x="46" y="411"/>
                  </a:lnTo>
                  <a:lnTo>
                    <a:pt x="46" y="409"/>
                  </a:lnTo>
                  <a:lnTo>
                    <a:pt x="44" y="406"/>
                  </a:lnTo>
                  <a:lnTo>
                    <a:pt x="43" y="406"/>
                  </a:lnTo>
                  <a:lnTo>
                    <a:pt x="41" y="404"/>
                  </a:lnTo>
                  <a:lnTo>
                    <a:pt x="41" y="403"/>
                  </a:lnTo>
                  <a:lnTo>
                    <a:pt x="39" y="400"/>
                  </a:lnTo>
                  <a:lnTo>
                    <a:pt x="38" y="397"/>
                  </a:lnTo>
                  <a:lnTo>
                    <a:pt x="22" y="373"/>
                  </a:lnTo>
                  <a:lnTo>
                    <a:pt x="21" y="371"/>
                  </a:lnTo>
                  <a:lnTo>
                    <a:pt x="17" y="366"/>
                  </a:lnTo>
                  <a:lnTo>
                    <a:pt x="16" y="351"/>
                  </a:lnTo>
                  <a:lnTo>
                    <a:pt x="14" y="349"/>
                  </a:lnTo>
                  <a:lnTo>
                    <a:pt x="13" y="348"/>
                  </a:lnTo>
                  <a:lnTo>
                    <a:pt x="11" y="346"/>
                  </a:lnTo>
                  <a:lnTo>
                    <a:pt x="11" y="344"/>
                  </a:lnTo>
                  <a:lnTo>
                    <a:pt x="10" y="342"/>
                  </a:lnTo>
                  <a:lnTo>
                    <a:pt x="7" y="339"/>
                  </a:lnTo>
                  <a:lnTo>
                    <a:pt x="1" y="329"/>
                  </a:lnTo>
                  <a:lnTo>
                    <a:pt x="1" y="325"/>
                  </a:lnTo>
                  <a:lnTo>
                    <a:pt x="0" y="323"/>
                  </a:lnTo>
                  <a:lnTo>
                    <a:pt x="1" y="320"/>
                  </a:lnTo>
                  <a:lnTo>
                    <a:pt x="2" y="320"/>
                  </a:lnTo>
                  <a:lnTo>
                    <a:pt x="3" y="319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8" y="313"/>
                  </a:lnTo>
                  <a:lnTo>
                    <a:pt x="10" y="311"/>
                  </a:lnTo>
                  <a:lnTo>
                    <a:pt x="13" y="310"/>
                  </a:lnTo>
                  <a:lnTo>
                    <a:pt x="17" y="309"/>
                  </a:lnTo>
                  <a:lnTo>
                    <a:pt x="26" y="309"/>
                  </a:lnTo>
                  <a:lnTo>
                    <a:pt x="28" y="310"/>
                  </a:lnTo>
                  <a:lnTo>
                    <a:pt x="30" y="309"/>
                  </a:lnTo>
                  <a:lnTo>
                    <a:pt x="36" y="309"/>
                  </a:lnTo>
                  <a:lnTo>
                    <a:pt x="39" y="308"/>
                  </a:lnTo>
                  <a:lnTo>
                    <a:pt x="40" y="308"/>
                  </a:lnTo>
                  <a:lnTo>
                    <a:pt x="42" y="309"/>
                  </a:lnTo>
                  <a:lnTo>
                    <a:pt x="43" y="307"/>
                  </a:lnTo>
                  <a:lnTo>
                    <a:pt x="46" y="306"/>
                  </a:lnTo>
                  <a:lnTo>
                    <a:pt x="47" y="306"/>
                  </a:lnTo>
                  <a:lnTo>
                    <a:pt x="51" y="302"/>
                  </a:lnTo>
                  <a:lnTo>
                    <a:pt x="51" y="300"/>
                  </a:lnTo>
                  <a:lnTo>
                    <a:pt x="53" y="300"/>
                  </a:lnTo>
                  <a:lnTo>
                    <a:pt x="55" y="298"/>
                  </a:lnTo>
                  <a:lnTo>
                    <a:pt x="56" y="296"/>
                  </a:lnTo>
                  <a:lnTo>
                    <a:pt x="56" y="290"/>
                  </a:lnTo>
                  <a:lnTo>
                    <a:pt x="55" y="288"/>
                  </a:lnTo>
                  <a:lnTo>
                    <a:pt x="51" y="282"/>
                  </a:lnTo>
                  <a:lnTo>
                    <a:pt x="53" y="277"/>
                  </a:lnTo>
                  <a:lnTo>
                    <a:pt x="58" y="274"/>
                  </a:lnTo>
                  <a:lnTo>
                    <a:pt x="59" y="273"/>
                  </a:lnTo>
                  <a:lnTo>
                    <a:pt x="62" y="267"/>
                  </a:lnTo>
                  <a:lnTo>
                    <a:pt x="72" y="251"/>
                  </a:lnTo>
                  <a:lnTo>
                    <a:pt x="76" y="247"/>
                  </a:lnTo>
                  <a:lnTo>
                    <a:pt x="80" y="246"/>
                  </a:lnTo>
                  <a:lnTo>
                    <a:pt x="83" y="243"/>
                  </a:lnTo>
                  <a:lnTo>
                    <a:pt x="86" y="245"/>
                  </a:lnTo>
                  <a:lnTo>
                    <a:pt x="92" y="246"/>
                  </a:lnTo>
                  <a:lnTo>
                    <a:pt x="97" y="244"/>
                  </a:lnTo>
                  <a:lnTo>
                    <a:pt x="104" y="241"/>
                  </a:lnTo>
                  <a:lnTo>
                    <a:pt x="105" y="237"/>
                  </a:lnTo>
                  <a:lnTo>
                    <a:pt x="110" y="234"/>
                  </a:lnTo>
                  <a:lnTo>
                    <a:pt x="118" y="233"/>
                  </a:lnTo>
                  <a:lnTo>
                    <a:pt x="125" y="234"/>
                  </a:lnTo>
                  <a:lnTo>
                    <a:pt x="136" y="244"/>
                  </a:lnTo>
                  <a:lnTo>
                    <a:pt x="141" y="246"/>
                  </a:lnTo>
                  <a:lnTo>
                    <a:pt x="146" y="245"/>
                  </a:lnTo>
                  <a:lnTo>
                    <a:pt x="162" y="261"/>
                  </a:lnTo>
                  <a:lnTo>
                    <a:pt x="167" y="262"/>
                  </a:lnTo>
                  <a:lnTo>
                    <a:pt x="171" y="270"/>
                  </a:lnTo>
                  <a:lnTo>
                    <a:pt x="183" y="279"/>
                  </a:lnTo>
                  <a:lnTo>
                    <a:pt x="182" y="264"/>
                  </a:lnTo>
                  <a:lnTo>
                    <a:pt x="186" y="257"/>
                  </a:lnTo>
                  <a:lnTo>
                    <a:pt x="187" y="245"/>
                  </a:lnTo>
                  <a:lnTo>
                    <a:pt x="191" y="240"/>
                  </a:lnTo>
                  <a:lnTo>
                    <a:pt x="189" y="232"/>
                  </a:lnTo>
                  <a:lnTo>
                    <a:pt x="192" y="224"/>
                  </a:lnTo>
                  <a:lnTo>
                    <a:pt x="188" y="220"/>
                  </a:lnTo>
                  <a:lnTo>
                    <a:pt x="188" y="214"/>
                  </a:lnTo>
                  <a:lnTo>
                    <a:pt x="192" y="211"/>
                  </a:lnTo>
                  <a:lnTo>
                    <a:pt x="209" y="209"/>
                  </a:lnTo>
                  <a:lnTo>
                    <a:pt x="220" y="203"/>
                  </a:lnTo>
                  <a:lnTo>
                    <a:pt x="223" y="187"/>
                  </a:lnTo>
                  <a:lnTo>
                    <a:pt x="193" y="165"/>
                  </a:lnTo>
                  <a:lnTo>
                    <a:pt x="199" y="155"/>
                  </a:lnTo>
                  <a:lnTo>
                    <a:pt x="196" y="143"/>
                  </a:lnTo>
                  <a:lnTo>
                    <a:pt x="198" y="129"/>
                  </a:lnTo>
                  <a:lnTo>
                    <a:pt x="182" y="117"/>
                  </a:lnTo>
                  <a:lnTo>
                    <a:pt x="172" y="94"/>
                  </a:lnTo>
                  <a:lnTo>
                    <a:pt x="178" y="72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18" name="Freeform 421" descr="Papel carta">
              <a:extLst>
                <a:ext uri="{FF2B5EF4-FFF2-40B4-BE49-F238E27FC236}">
                  <a16:creationId xmlns:a16="http://schemas.microsoft.com/office/drawing/2014/main" id="{16ED143F-CD87-466F-A836-C5F156E47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855" y="5303514"/>
              <a:ext cx="286923" cy="228736"/>
            </a:xfrm>
            <a:custGeom>
              <a:avLst/>
              <a:gdLst>
                <a:gd name="T0" fmla="*/ 132 w 143"/>
                <a:gd name="T1" fmla="*/ 83 h 114"/>
                <a:gd name="T2" fmla="*/ 136 w 143"/>
                <a:gd name="T3" fmla="*/ 80 h 114"/>
                <a:gd name="T4" fmla="*/ 139 w 143"/>
                <a:gd name="T5" fmla="*/ 76 h 114"/>
                <a:gd name="T6" fmla="*/ 138 w 143"/>
                <a:gd name="T7" fmla="*/ 68 h 114"/>
                <a:gd name="T8" fmla="*/ 135 w 143"/>
                <a:gd name="T9" fmla="*/ 64 h 114"/>
                <a:gd name="T10" fmla="*/ 137 w 143"/>
                <a:gd name="T11" fmla="*/ 57 h 114"/>
                <a:gd name="T12" fmla="*/ 139 w 143"/>
                <a:gd name="T13" fmla="*/ 51 h 114"/>
                <a:gd name="T14" fmla="*/ 139 w 143"/>
                <a:gd name="T15" fmla="*/ 43 h 114"/>
                <a:gd name="T16" fmla="*/ 140 w 143"/>
                <a:gd name="T17" fmla="*/ 37 h 114"/>
                <a:gd name="T18" fmla="*/ 142 w 143"/>
                <a:gd name="T19" fmla="*/ 29 h 114"/>
                <a:gd name="T20" fmla="*/ 139 w 143"/>
                <a:gd name="T21" fmla="*/ 24 h 114"/>
                <a:gd name="T22" fmla="*/ 135 w 143"/>
                <a:gd name="T23" fmla="*/ 20 h 114"/>
                <a:gd name="T24" fmla="*/ 132 w 143"/>
                <a:gd name="T25" fmla="*/ 14 h 114"/>
                <a:gd name="T26" fmla="*/ 128 w 143"/>
                <a:gd name="T27" fmla="*/ 8 h 114"/>
                <a:gd name="T28" fmla="*/ 127 w 143"/>
                <a:gd name="T29" fmla="*/ 1 h 114"/>
                <a:gd name="T30" fmla="*/ 123 w 143"/>
                <a:gd name="T31" fmla="*/ 1 h 114"/>
                <a:gd name="T32" fmla="*/ 116 w 143"/>
                <a:gd name="T33" fmla="*/ 6 h 114"/>
                <a:gd name="T34" fmla="*/ 112 w 143"/>
                <a:gd name="T35" fmla="*/ 12 h 114"/>
                <a:gd name="T36" fmla="*/ 106 w 143"/>
                <a:gd name="T37" fmla="*/ 15 h 114"/>
                <a:gd name="T38" fmla="*/ 99 w 143"/>
                <a:gd name="T39" fmla="*/ 17 h 114"/>
                <a:gd name="T40" fmla="*/ 86 w 143"/>
                <a:gd name="T41" fmla="*/ 14 h 114"/>
                <a:gd name="T42" fmla="*/ 75 w 143"/>
                <a:gd name="T43" fmla="*/ 11 h 114"/>
                <a:gd name="T44" fmla="*/ 69 w 143"/>
                <a:gd name="T45" fmla="*/ 11 h 114"/>
                <a:gd name="T46" fmla="*/ 65 w 143"/>
                <a:gd name="T47" fmla="*/ 18 h 114"/>
                <a:gd name="T48" fmla="*/ 63 w 143"/>
                <a:gd name="T49" fmla="*/ 26 h 114"/>
                <a:gd name="T50" fmla="*/ 60 w 143"/>
                <a:gd name="T51" fmla="*/ 29 h 114"/>
                <a:gd name="T52" fmla="*/ 49 w 143"/>
                <a:gd name="T53" fmla="*/ 34 h 114"/>
                <a:gd name="T54" fmla="*/ 42 w 143"/>
                <a:gd name="T55" fmla="*/ 36 h 114"/>
                <a:gd name="T56" fmla="*/ 37 w 143"/>
                <a:gd name="T57" fmla="*/ 38 h 114"/>
                <a:gd name="T58" fmla="*/ 31 w 143"/>
                <a:gd name="T59" fmla="*/ 40 h 114"/>
                <a:gd name="T60" fmla="*/ 25 w 143"/>
                <a:gd name="T61" fmla="*/ 41 h 114"/>
                <a:gd name="T62" fmla="*/ 22 w 143"/>
                <a:gd name="T63" fmla="*/ 45 h 114"/>
                <a:gd name="T64" fmla="*/ 17 w 143"/>
                <a:gd name="T65" fmla="*/ 44 h 114"/>
                <a:gd name="T66" fmla="*/ 11 w 143"/>
                <a:gd name="T67" fmla="*/ 46 h 114"/>
                <a:gd name="T68" fmla="*/ 10 w 143"/>
                <a:gd name="T69" fmla="*/ 51 h 114"/>
                <a:gd name="T70" fmla="*/ 1 w 143"/>
                <a:gd name="T71" fmla="*/ 52 h 114"/>
                <a:gd name="T72" fmla="*/ 4 w 143"/>
                <a:gd name="T73" fmla="*/ 55 h 114"/>
                <a:gd name="T74" fmla="*/ 9 w 143"/>
                <a:gd name="T75" fmla="*/ 57 h 114"/>
                <a:gd name="T76" fmla="*/ 15 w 143"/>
                <a:gd name="T77" fmla="*/ 59 h 114"/>
                <a:gd name="T78" fmla="*/ 19 w 143"/>
                <a:gd name="T79" fmla="*/ 59 h 114"/>
                <a:gd name="T80" fmla="*/ 24 w 143"/>
                <a:gd name="T81" fmla="*/ 62 h 114"/>
                <a:gd name="T82" fmla="*/ 28 w 143"/>
                <a:gd name="T83" fmla="*/ 63 h 114"/>
                <a:gd name="T84" fmla="*/ 33 w 143"/>
                <a:gd name="T85" fmla="*/ 60 h 114"/>
                <a:gd name="T86" fmla="*/ 38 w 143"/>
                <a:gd name="T87" fmla="*/ 62 h 114"/>
                <a:gd name="T88" fmla="*/ 42 w 143"/>
                <a:gd name="T89" fmla="*/ 63 h 114"/>
                <a:gd name="T90" fmla="*/ 39 w 143"/>
                <a:gd name="T91" fmla="*/ 67 h 114"/>
                <a:gd name="T92" fmla="*/ 40 w 143"/>
                <a:gd name="T93" fmla="*/ 73 h 114"/>
                <a:gd name="T94" fmla="*/ 46 w 143"/>
                <a:gd name="T95" fmla="*/ 75 h 114"/>
                <a:gd name="T96" fmla="*/ 53 w 143"/>
                <a:gd name="T97" fmla="*/ 77 h 114"/>
                <a:gd name="T98" fmla="*/ 63 w 143"/>
                <a:gd name="T99" fmla="*/ 80 h 114"/>
                <a:gd name="T100" fmla="*/ 70 w 143"/>
                <a:gd name="T101" fmla="*/ 84 h 114"/>
                <a:gd name="T102" fmla="*/ 77 w 143"/>
                <a:gd name="T103" fmla="*/ 89 h 114"/>
                <a:gd name="T104" fmla="*/ 89 w 143"/>
                <a:gd name="T105" fmla="*/ 96 h 114"/>
                <a:gd name="T106" fmla="*/ 97 w 143"/>
                <a:gd name="T107" fmla="*/ 102 h 114"/>
                <a:gd name="T108" fmla="*/ 104 w 143"/>
                <a:gd name="T109" fmla="*/ 109 h 114"/>
                <a:gd name="T110" fmla="*/ 107 w 143"/>
                <a:gd name="T111" fmla="*/ 112 h 114"/>
                <a:gd name="T112" fmla="*/ 111 w 143"/>
                <a:gd name="T113" fmla="*/ 106 h 114"/>
                <a:gd name="T114" fmla="*/ 115 w 143"/>
                <a:gd name="T115" fmla="*/ 101 h 114"/>
                <a:gd name="T116" fmla="*/ 121 w 143"/>
                <a:gd name="T117" fmla="*/ 97 h 114"/>
                <a:gd name="T118" fmla="*/ 120 w 143"/>
                <a:gd name="T119" fmla="*/ 90 h 114"/>
                <a:gd name="T120" fmla="*/ 124 w 143"/>
                <a:gd name="T121" fmla="*/ 87 h 114"/>
                <a:gd name="T122" fmla="*/ 129 w 143"/>
                <a:gd name="T123" fmla="*/ 8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114">
                  <a:moveTo>
                    <a:pt x="129" y="86"/>
                  </a:moveTo>
                  <a:lnTo>
                    <a:pt x="131" y="85"/>
                  </a:lnTo>
                  <a:lnTo>
                    <a:pt x="132" y="83"/>
                  </a:lnTo>
                  <a:lnTo>
                    <a:pt x="133" y="82"/>
                  </a:lnTo>
                  <a:lnTo>
                    <a:pt x="134" y="81"/>
                  </a:lnTo>
                  <a:lnTo>
                    <a:pt x="136" y="80"/>
                  </a:lnTo>
                  <a:lnTo>
                    <a:pt x="139" y="79"/>
                  </a:lnTo>
                  <a:lnTo>
                    <a:pt x="139" y="77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9" y="73"/>
                  </a:lnTo>
                  <a:lnTo>
                    <a:pt x="138" y="68"/>
                  </a:lnTo>
                  <a:lnTo>
                    <a:pt x="136" y="67"/>
                  </a:lnTo>
                  <a:lnTo>
                    <a:pt x="135" y="66"/>
                  </a:lnTo>
                  <a:lnTo>
                    <a:pt x="135" y="64"/>
                  </a:lnTo>
                  <a:lnTo>
                    <a:pt x="136" y="62"/>
                  </a:lnTo>
                  <a:lnTo>
                    <a:pt x="136" y="59"/>
                  </a:lnTo>
                  <a:lnTo>
                    <a:pt x="137" y="57"/>
                  </a:lnTo>
                  <a:lnTo>
                    <a:pt x="139" y="54"/>
                  </a:lnTo>
                  <a:lnTo>
                    <a:pt x="139" y="52"/>
                  </a:lnTo>
                  <a:lnTo>
                    <a:pt x="139" y="51"/>
                  </a:lnTo>
                  <a:lnTo>
                    <a:pt x="139" y="47"/>
                  </a:lnTo>
                  <a:lnTo>
                    <a:pt x="139" y="45"/>
                  </a:lnTo>
                  <a:lnTo>
                    <a:pt x="139" y="43"/>
                  </a:lnTo>
                  <a:lnTo>
                    <a:pt x="139" y="41"/>
                  </a:lnTo>
                  <a:lnTo>
                    <a:pt x="139" y="38"/>
                  </a:lnTo>
                  <a:lnTo>
                    <a:pt x="140" y="37"/>
                  </a:lnTo>
                  <a:lnTo>
                    <a:pt x="140" y="35"/>
                  </a:lnTo>
                  <a:lnTo>
                    <a:pt x="141" y="32"/>
                  </a:lnTo>
                  <a:lnTo>
                    <a:pt x="142" y="29"/>
                  </a:lnTo>
                  <a:lnTo>
                    <a:pt x="141" y="27"/>
                  </a:lnTo>
                  <a:lnTo>
                    <a:pt x="139" y="26"/>
                  </a:lnTo>
                  <a:lnTo>
                    <a:pt x="139" y="24"/>
                  </a:lnTo>
                  <a:lnTo>
                    <a:pt x="139" y="23"/>
                  </a:lnTo>
                  <a:lnTo>
                    <a:pt x="138" y="21"/>
                  </a:lnTo>
                  <a:lnTo>
                    <a:pt x="135" y="20"/>
                  </a:lnTo>
                  <a:lnTo>
                    <a:pt x="133" y="16"/>
                  </a:lnTo>
                  <a:lnTo>
                    <a:pt x="132" y="15"/>
                  </a:lnTo>
                  <a:lnTo>
                    <a:pt x="132" y="14"/>
                  </a:lnTo>
                  <a:lnTo>
                    <a:pt x="130" y="11"/>
                  </a:lnTo>
                  <a:lnTo>
                    <a:pt x="129" y="10"/>
                  </a:lnTo>
                  <a:lnTo>
                    <a:pt x="128" y="8"/>
                  </a:lnTo>
                  <a:lnTo>
                    <a:pt x="127" y="5"/>
                  </a:lnTo>
                  <a:lnTo>
                    <a:pt x="127" y="3"/>
                  </a:lnTo>
                  <a:lnTo>
                    <a:pt x="127" y="1"/>
                  </a:lnTo>
                  <a:lnTo>
                    <a:pt x="126" y="0"/>
                  </a:lnTo>
                  <a:lnTo>
                    <a:pt x="124" y="0"/>
                  </a:lnTo>
                  <a:lnTo>
                    <a:pt x="123" y="1"/>
                  </a:lnTo>
                  <a:lnTo>
                    <a:pt x="119" y="5"/>
                  </a:lnTo>
                  <a:lnTo>
                    <a:pt x="118" y="5"/>
                  </a:lnTo>
                  <a:lnTo>
                    <a:pt x="116" y="6"/>
                  </a:lnTo>
                  <a:lnTo>
                    <a:pt x="115" y="7"/>
                  </a:lnTo>
                  <a:lnTo>
                    <a:pt x="113" y="11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4"/>
                  </a:lnTo>
                  <a:lnTo>
                    <a:pt x="106" y="15"/>
                  </a:lnTo>
                  <a:lnTo>
                    <a:pt x="103" y="16"/>
                  </a:lnTo>
                  <a:lnTo>
                    <a:pt x="101" y="17"/>
                  </a:lnTo>
                  <a:lnTo>
                    <a:pt x="99" y="17"/>
                  </a:lnTo>
                  <a:lnTo>
                    <a:pt x="95" y="16"/>
                  </a:lnTo>
                  <a:lnTo>
                    <a:pt x="91" y="15"/>
                  </a:lnTo>
                  <a:lnTo>
                    <a:pt x="86" y="14"/>
                  </a:lnTo>
                  <a:lnTo>
                    <a:pt x="83" y="14"/>
                  </a:lnTo>
                  <a:lnTo>
                    <a:pt x="77" y="11"/>
                  </a:lnTo>
                  <a:lnTo>
                    <a:pt x="75" y="11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69" y="11"/>
                  </a:lnTo>
                  <a:lnTo>
                    <a:pt x="69" y="12"/>
                  </a:lnTo>
                  <a:lnTo>
                    <a:pt x="68" y="14"/>
                  </a:lnTo>
                  <a:lnTo>
                    <a:pt x="65" y="18"/>
                  </a:lnTo>
                  <a:lnTo>
                    <a:pt x="64" y="20"/>
                  </a:lnTo>
                  <a:lnTo>
                    <a:pt x="64" y="24"/>
                  </a:lnTo>
                  <a:lnTo>
                    <a:pt x="63" y="26"/>
                  </a:lnTo>
                  <a:lnTo>
                    <a:pt x="62" y="27"/>
                  </a:lnTo>
                  <a:lnTo>
                    <a:pt x="61" y="28"/>
                  </a:lnTo>
                  <a:lnTo>
                    <a:pt x="60" y="29"/>
                  </a:lnTo>
                  <a:lnTo>
                    <a:pt x="59" y="30"/>
                  </a:lnTo>
                  <a:lnTo>
                    <a:pt x="51" y="34"/>
                  </a:lnTo>
                  <a:lnTo>
                    <a:pt x="49" y="34"/>
                  </a:lnTo>
                  <a:lnTo>
                    <a:pt x="47" y="35"/>
                  </a:lnTo>
                  <a:lnTo>
                    <a:pt x="44" y="35"/>
                  </a:lnTo>
                  <a:lnTo>
                    <a:pt x="42" y="36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7" y="38"/>
                  </a:lnTo>
                  <a:lnTo>
                    <a:pt x="35" y="39"/>
                  </a:lnTo>
                  <a:lnTo>
                    <a:pt x="33" y="40"/>
                  </a:lnTo>
                  <a:lnTo>
                    <a:pt x="31" y="40"/>
                  </a:lnTo>
                  <a:lnTo>
                    <a:pt x="29" y="40"/>
                  </a:lnTo>
                  <a:lnTo>
                    <a:pt x="27" y="39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3" y="43"/>
                  </a:lnTo>
                  <a:lnTo>
                    <a:pt x="22" y="45"/>
                  </a:lnTo>
                  <a:lnTo>
                    <a:pt x="20" y="46"/>
                  </a:lnTo>
                  <a:lnTo>
                    <a:pt x="19" y="45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0" y="51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1" y="52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6" y="57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2" y="58"/>
                  </a:lnTo>
                  <a:lnTo>
                    <a:pt x="15" y="59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20" y="59"/>
                  </a:lnTo>
                  <a:lnTo>
                    <a:pt x="22" y="60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1" y="61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63"/>
                  </a:lnTo>
                  <a:lnTo>
                    <a:pt x="38" y="62"/>
                  </a:lnTo>
                  <a:lnTo>
                    <a:pt x="40" y="63"/>
                  </a:lnTo>
                  <a:lnTo>
                    <a:pt x="41" y="61"/>
                  </a:lnTo>
                  <a:lnTo>
                    <a:pt x="42" y="63"/>
                  </a:lnTo>
                  <a:lnTo>
                    <a:pt x="43" y="65"/>
                  </a:lnTo>
                  <a:lnTo>
                    <a:pt x="41" y="66"/>
                  </a:lnTo>
                  <a:lnTo>
                    <a:pt x="39" y="67"/>
                  </a:lnTo>
                  <a:lnTo>
                    <a:pt x="38" y="68"/>
                  </a:lnTo>
                  <a:lnTo>
                    <a:pt x="38" y="72"/>
                  </a:lnTo>
                  <a:lnTo>
                    <a:pt x="40" y="73"/>
                  </a:lnTo>
                  <a:lnTo>
                    <a:pt x="43" y="73"/>
                  </a:lnTo>
                  <a:lnTo>
                    <a:pt x="44" y="74"/>
                  </a:lnTo>
                  <a:lnTo>
                    <a:pt x="46" y="75"/>
                  </a:lnTo>
                  <a:lnTo>
                    <a:pt x="49" y="75"/>
                  </a:lnTo>
                  <a:lnTo>
                    <a:pt x="51" y="76"/>
                  </a:lnTo>
                  <a:lnTo>
                    <a:pt x="53" y="77"/>
                  </a:lnTo>
                  <a:lnTo>
                    <a:pt x="54" y="78"/>
                  </a:lnTo>
                  <a:lnTo>
                    <a:pt x="57" y="78"/>
                  </a:lnTo>
                  <a:lnTo>
                    <a:pt x="63" y="80"/>
                  </a:lnTo>
                  <a:lnTo>
                    <a:pt x="64" y="81"/>
                  </a:lnTo>
                  <a:lnTo>
                    <a:pt x="66" y="82"/>
                  </a:lnTo>
                  <a:lnTo>
                    <a:pt x="70" y="84"/>
                  </a:lnTo>
                  <a:lnTo>
                    <a:pt x="72" y="86"/>
                  </a:lnTo>
                  <a:lnTo>
                    <a:pt x="76" y="87"/>
                  </a:lnTo>
                  <a:lnTo>
                    <a:pt x="77" y="89"/>
                  </a:lnTo>
                  <a:lnTo>
                    <a:pt x="83" y="90"/>
                  </a:lnTo>
                  <a:lnTo>
                    <a:pt x="86" y="94"/>
                  </a:lnTo>
                  <a:lnTo>
                    <a:pt x="89" y="96"/>
                  </a:lnTo>
                  <a:lnTo>
                    <a:pt x="93" y="100"/>
                  </a:lnTo>
                  <a:lnTo>
                    <a:pt x="96" y="101"/>
                  </a:lnTo>
                  <a:lnTo>
                    <a:pt x="97" y="102"/>
                  </a:lnTo>
                  <a:lnTo>
                    <a:pt x="98" y="105"/>
                  </a:lnTo>
                  <a:lnTo>
                    <a:pt x="99" y="106"/>
                  </a:lnTo>
                  <a:lnTo>
                    <a:pt x="104" y="109"/>
                  </a:lnTo>
                  <a:lnTo>
                    <a:pt x="105" y="110"/>
                  </a:lnTo>
                  <a:lnTo>
                    <a:pt x="106" y="113"/>
                  </a:lnTo>
                  <a:lnTo>
                    <a:pt x="107" y="112"/>
                  </a:lnTo>
                  <a:lnTo>
                    <a:pt x="109" y="110"/>
                  </a:lnTo>
                  <a:lnTo>
                    <a:pt x="110" y="108"/>
                  </a:lnTo>
                  <a:lnTo>
                    <a:pt x="111" y="106"/>
                  </a:lnTo>
                  <a:lnTo>
                    <a:pt x="112" y="104"/>
                  </a:lnTo>
                  <a:lnTo>
                    <a:pt x="113" y="103"/>
                  </a:lnTo>
                  <a:lnTo>
                    <a:pt x="115" y="101"/>
                  </a:lnTo>
                  <a:lnTo>
                    <a:pt x="116" y="101"/>
                  </a:lnTo>
                  <a:lnTo>
                    <a:pt x="121" y="98"/>
                  </a:lnTo>
                  <a:lnTo>
                    <a:pt x="121" y="97"/>
                  </a:lnTo>
                  <a:lnTo>
                    <a:pt x="121" y="95"/>
                  </a:lnTo>
                  <a:lnTo>
                    <a:pt x="121" y="93"/>
                  </a:lnTo>
                  <a:lnTo>
                    <a:pt x="120" y="90"/>
                  </a:lnTo>
                  <a:lnTo>
                    <a:pt x="121" y="89"/>
                  </a:lnTo>
                  <a:lnTo>
                    <a:pt x="123" y="87"/>
                  </a:lnTo>
                  <a:lnTo>
                    <a:pt x="124" y="87"/>
                  </a:lnTo>
                  <a:lnTo>
                    <a:pt x="125" y="88"/>
                  </a:lnTo>
                  <a:lnTo>
                    <a:pt x="127" y="88"/>
                  </a:lnTo>
                  <a:lnTo>
                    <a:pt x="129" y="86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19" name="Freeform 422" descr="Papel carta">
              <a:extLst>
                <a:ext uri="{FF2B5EF4-FFF2-40B4-BE49-F238E27FC236}">
                  <a16:creationId xmlns:a16="http://schemas.microsoft.com/office/drawing/2014/main" id="{F85ADBEC-3A83-422A-A98B-09722E481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707" y="3915048"/>
              <a:ext cx="1045362" cy="902904"/>
            </a:xfrm>
            <a:custGeom>
              <a:avLst/>
              <a:gdLst>
                <a:gd name="T0" fmla="*/ 12 w 521"/>
                <a:gd name="T1" fmla="*/ 221 h 450"/>
                <a:gd name="T2" fmla="*/ 0 w 521"/>
                <a:gd name="T3" fmla="*/ 184 h 450"/>
                <a:gd name="T4" fmla="*/ 20 w 521"/>
                <a:gd name="T5" fmla="*/ 165 h 450"/>
                <a:gd name="T6" fmla="*/ 66 w 521"/>
                <a:gd name="T7" fmla="*/ 155 h 450"/>
                <a:gd name="T8" fmla="*/ 113 w 521"/>
                <a:gd name="T9" fmla="*/ 107 h 450"/>
                <a:gd name="T10" fmla="*/ 134 w 521"/>
                <a:gd name="T11" fmla="*/ 61 h 450"/>
                <a:gd name="T12" fmla="*/ 152 w 521"/>
                <a:gd name="T13" fmla="*/ 53 h 450"/>
                <a:gd name="T14" fmla="*/ 169 w 521"/>
                <a:gd name="T15" fmla="*/ 22 h 450"/>
                <a:gd name="T16" fmla="*/ 179 w 521"/>
                <a:gd name="T17" fmla="*/ 3 h 450"/>
                <a:gd name="T18" fmla="*/ 214 w 521"/>
                <a:gd name="T19" fmla="*/ 44 h 450"/>
                <a:gd name="T20" fmla="*/ 234 w 521"/>
                <a:gd name="T21" fmla="*/ 131 h 450"/>
                <a:gd name="T22" fmla="*/ 234 w 521"/>
                <a:gd name="T23" fmla="*/ 187 h 450"/>
                <a:gd name="T24" fmla="*/ 287 w 521"/>
                <a:gd name="T25" fmla="*/ 191 h 450"/>
                <a:gd name="T26" fmla="*/ 305 w 521"/>
                <a:gd name="T27" fmla="*/ 222 h 450"/>
                <a:gd name="T28" fmla="*/ 353 w 521"/>
                <a:gd name="T29" fmla="*/ 264 h 450"/>
                <a:gd name="T30" fmla="*/ 377 w 521"/>
                <a:gd name="T31" fmla="*/ 257 h 450"/>
                <a:gd name="T32" fmla="*/ 401 w 521"/>
                <a:gd name="T33" fmla="*/ 292 h 450"/>
                <a:gd name="T34" fmla="*/ 448 w 521"/>
                <a:gd name="T35" fmla="*/ 298 h 450"/>
                <a:gd name="T36" fmla="*/ 487 w 521"/>
                <a:gd name="T37" fmla="*/ 298 h 450"/>
                <a:gd name="T38" fmla="*/ 515 w 521"/>
                <a:gd name="T39" fmla="*/ 310 h 450"/>
                <a:gd name="T40" fmla="*/ 506 w 521"/>
                <a:gd name="T41" fmla="*/ 327 h 450"/>
                <a:gd name="T42" fmla="*/ 500 w 521"/>
                <a:gd name="T43" fmla="*/ 347 h 450"/>
                <a:gd name="T44" fmla="*/ 498 w 521"/>
                <a:gd name="T45" fmla="*/ 354 h 450"/>
                <a:gd name="T46" fmla="*/ 503 w 521"/>
                <a:gd name="T47" fmla="*/ 371 h 450"/>
                <a:gd name="T48" fmla="*/ 490 w 521"/>
                <a:gd name="T49" fmla="*/ 393 h 450"/>
                <a:gd name="T50" fmla="*/ 492 w 521"/>
                <a:gd name="T51" fmla="*/ 408 h 450"/>
                <a:gd name="T52" fmla="*/ 489 w 521"/>
                <a:gd name="T53" fmla="*/ 424 h 450"/>
                <a:gd name="T54" fmla="*/ 487 w 521"/>
                <a:gd name="T55" fmla="*/ 440 h 450"/>
                <a:gd name="T56" fmla="*/ 476 w 521"/>
                <a:gd name="T57" fmla="*/ 448 h 450"/>
                <a:gd name="T58" fmla="*/ 449 w 521"/>
                <a:gd name="T59" fmla="*/ 447 h 450"/>
                <a:gd name="T60" fmla="*/ 430 w 521"/>
                <a:gd name="T61" fmla="*/ 438 h 450"/>
                <a:gd name="T62" fmla="*/ 413 w 521"/>
                <a:gd name="T63" fmla="*/ 419 h 450"/>
                <a:gd name="T64" fmla="*/ 405 w 521"/>
                <a:gd name="T65" fmla="*/ 398 h 450"/>
                <a:gd name="T66" fmla="*/ 388 w 521"/>
                <a:gd name="T67" fmla="*/ 399 h 450"/>
                <a:gd name="T68" fmla="*/ 381 w 521"/>
                <a:gd name="T69" fmla="*/ 420 h 450"/>
                <a:gd name="T70" fmla="*/ 368 w 521"/>
                <a:gd name="T71" fmla="*/ 421 h 450"/>
                <a:gd name="T72" fmla="*/ 338 w 521"/>
                <a:gd name="T73" fmla="*/ 406 h 450"/>
                <a:gd name="T74" fmla="*/ 319 w 521"/>
                <a:gd name="T75" fmla="*/ 420 h 450"/>
                <a:gd name="T76" fmla="*/ 298 w 521"/>
                <a:gd name="T77" fmla="*/ 415 h 450"/>
                <a:gd name="T78" fmla="*/ 286 w 521"/>
                <a:gd name="T79" fmla="*/ 407 h 450"/>
                <a:gd name="T80" fmla="*/ 269 w 521"/>
                <a:gd name="T81" fmla="*/ 398 h 450"/>
                <a:gd name="T82" fmla="*/ 241 w 521"/>
                <a:gd name="T83" fmla="*/ 402 h 450"/>
                <a:gd name="T84" fmla="*/ 231 w 521"/>
                <a:gd name="T85" fmla="*/ 418 h 450"/>
                <a:gd name="T86" fmla="*/ 208 w 521"/>
                <a:gd name="T87" fmla="*/ 414 h 450"/>
                <a:gd name="T88" fmla="*/ 193 w 521"/>
                <a:gd name="T89" fmla="*/ 402 h 450"/>
                <a:gd name="T90" fmla="*/ 179 w 521"/>
                <a:gd name="T91" fmla="*/ 391 h 450"/>
                <a:gd name="T92" fmla="*/ 140 w 521"/>
                <a:gd name="T93" fmla="*/ 382 h 450"/>
                <a:gd name="T94" fmla="*/ 124 w 521"/>
                <a:gd name="T95" fmla="*/ 375 h 450"/>
                <a:gd name="T96" fmla="*/ 117 w 521"/>
                <a:gd name="T97" fmla="*/ 367 h 450"/>
                <a:gd name="T98" fmla="*/ 128 w 521"/>
                <a:gd name="T99" fmla="*/ 326 h 450"/>
                <a:gd name="T100" fmla="*/ 127 w 521"/>
                <a:gd name="T101" fmla="*/ 309 h 450"/>
                <a:gd name="T102" fmla="*/ 128 w 521"/>
                <a:gd name="T103" fmla="*/ 284 h 450"/>
                <a:gd name="T104" fmla="*/ 123 w 521"/>
                <a:gd name="T105" fmla="*/ 257 h 450"/>
                <a:gd name="T106" fmla="*/ 108 w 521"/>
                <a:gd name="T107" fmla="*/ 260 h 450"/>
                <a:gd name="T108" fmla="*/ 92 w 521"/>
                <a:gd name="T109" fmla="*/ 277 h 450"/>
                <a:gd name="T110" fmla="*/ 74 w 521"/>
                <a:gd name="T111" fmla="*/ 283 h 450"/>
                <a:gd name="T112" fmla="*/ 59 w 521"/>
                <a:gd name="T113" fmla="*/ 266 h 450"/>
                <a:gd name="T114" fmla="*/ 41 w 521"/>
                <a:gd name="T115" fmla="*/ 252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1" h="450">
                  <a:moveTo>
                    <a:pt x="22" y="239"/>
                  </a:moveTo>
                  <a:lnTo>
                    <a:pt x="20" y="236"/>
                  </a:lnTo>
                  <a:lnTo>
                    <a:pt x="17" y="230"/>
                  </a:lnTo>
                  <a:lnTo>
                    <a:pt x="15" y="226"/>
                  </a:lnTo>
                  <a:lnTo>
                    <a:pt x="13" y="223"/>
                  </a:lnTo>
                  <a:lnTo>
                    <a:pt x="12" y="221"/>
                  </a:lnTo>
                  <a:lnTo>
                    <a:pt x="12" y="206"/>
                  </a:lnTo>
                  <a:lnTo>
                    <a:pt x="13" y="200"/>
                  </a:lnTo>
                  <a:lnTo>
                    <a:pt x="11" y="191"/>
                  </a:lnTo>
                  <a:lnTo>
                    <a:pt x="8" y="188"/>
                  </a:lnTo>
                  <a:lnTo>
                    <a:pt x="4" y="185"/>
                  </a:lnTo>
                  <a:lnTo>
                    <a:pt x="0" y="184"/>
                  </a:lnTo>
                  <a:lnTo>
                    <a:pt x="0" y="181"/>
                  </a:lnTo>
                  <a:lnTo>
                    <a:pt x="5" y="174"/>
                  </a:lnTo>
                  <a:lnTo>
                    <a:pt x="9" y="172"/>
                  </a:lnTo>
                  <a:lnTo>
                    <a:pt x="14" y="171"/>
                  </a:lnTo>
                  <a:lnTo>
                    <a:pt x="16" y="168"/>
                  </a:lnTo>
                  <a:lnTo>
                    <a:pt x="20" y="165"/>
                  </a:lnTo>
                  <a:lnTo>
                    <a:pt x="31" y="161"/>
                  </a:lnTo>
                  <a:lnTo>
                    <a:pt x="37" y="161"/>
                  </a:lnTo>
                  <a:lnTo>
                    <a:pt x="43" y="161"/>
                  </a:lnTo>
                  <a:lnTo>
                    <a:pt x="50" y="159"/>
                  </a:lnTo>
                  <a:lnTo>
                    <a:pt x="57" y="157"/>
                  </a:lnTo>
                  <a:lnTo>
                    <a:pt x="66" y="155"/>
                  </a:lnTo>
                  <a:lnTo>
                    <a:pt x="72" y="152"/>
                  </a:lnTo>
                  <a:lnTo>
                    <a:pt x="77" y="149"/>
                  </a:lnTo>
                  <a:lnTo>
                    <a:pt x="87" y="136"/>
                  </a:lnTo>
                  <a:lnTo>
                    <a:pt x="97" y="126"/>
                  </a:lnTo>
                  <a:lnTo>
                    <a:pt x="102" y="122"/>
                  </a:lnTo>
                  <a:lnTo>
                    <a:pt x="113" y="107"/>
                  </a:lnTo>
                  <a:lnTo>
                    <a:pt x="122" y="99"/>
                  </a:lnTo>
                  <a:lnTo>
                    <a:pt x="138" y="81"/>
                  </a:lnTo>
                  <a:lnTo>
                    <a:pt x="138" y="80"/>
                  </a:lnTo>
                  <a:lnTo>
                    <a:pt x="136" y="68"/>
                  </a:lnTo>
                  <a:lnTo>
                    <a:pt x="134" y="67"/>
                  </a:lnTo>
                  <a:lnTo>
                    <a:pt x="134" y="61"/>
                  </a:lnTo>
                  <a:lnTo>
                    <a:pt x="134" y="56"/>
                  </a:lnTo>
                  <a:lnTo>
                    <a:pt x="136" y="53"/>
                  </a:lnTo>
                  <a:lnTo>
                    <a:pt x="138" y="50"/>
                  </a:lnTo>
                  <a:lnTo>
                    <a:pt x="145" y="51"/>
                  </a:lnTo>
                  <a:lnTo>
                    <a:pt x="149" y="52"/>
                  </a:lnTo>
                  <a:lnTo>
                    <a:pt x="152" y="53"/>
                  </a:lnTo>
                  <a:lnTo>
                    <a:pt x="157" y="45"/>
                  </a:lnTo>
                  <a:lnTo>
                    <a:pt x="158" y="40"/>
                  </a:lnTo>
                  <a:lnTo>
                    <a:pt x="160" y="35"/>
                  </a:lnTo>
                  <a:lnTo>
                    <a:pt x="161" y="30"/>
                  </a:lnTo>
                  <a:lnTo>
                    <a:pt x="165" y="24"/>
                  </a:lnTo>
                  <a:lnTo>
                    <a:pt x="169" y="22"/>
                  </a:lnTo>
                  <a:lnTo>
                    <a:pt x="181" y="15"/>
                  </a:lnTo>
                  <a:lnTo>
                    <a:pt x="183" y="13"/>
                  </a:lnTo>
                  <a:lnTo>
                    <a:pt x="183" y="11"/>
                  </a:lnTo>
                  <a:lnTo>
                    <a:pt x="180" y="9"/>
                  </a:lnTo>
                  <a:lnTo>
                    <a:pt x="178" y="6"/>
                  </a:lnTo>
                  <a:lnTo>
                    <a:pt x="179" y="3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9" y="8"/>
                  </a:lnTo>
                  <a:lnTo>
                    <a:pt x="194" y="12"/>
                  </a:lnTo>
                  <a:lnTo>
                    <a:pt x="212" y="35"/>
                  </a:lnTo>
                  <a:lnTo>
                    <a:pt x="214" y="44"/>
                  </a:lnTo>
                  <a:lnTo>
                    <a:pt x="213" y="59"/>
                  </a:lnTo>
                  <a:lnTo>
                    <a:pt x="213" y="61"/>
                  </a:lnTo>
                  <a:lnTo>
                    <a:pt x="212" y="77"/>
                  </a:lnTo>
                  <a:lnTo>
                    <a:pt x="230" y="103"/>
                  </a:lnTo>
                  <a:lnTo>
                    <a:pt x="234" y="120"/>
                  </a:lnTo>
                  <a:lnTo>
                    <a:pt x="234" y="131"/>
                  </a:lnTo>
                  <a:lnTo>
                    <a:pt x="232" y="140"/>
                  </a:lnTo>
                  <a:lnTo>
                    <a:pt x="235" y="148"/>
                  </a:lnTo>
                  <a:lnTo>
                    <a:pt x="230" y="158"/>
                  </a:lnTo>
                  <a:lnTo>
                    <a:pt x="232" y="170"/>
                  </a:lnTo>
                  <a:lnTo>
                    <a:pt x="230" y="178"/>
                  </a:lnTo>
                  <a:lnTo>
                    <a:pt x="234" y="187"/>
                  </a:lnTo>
                  <a:lnTo>
                    <a:pt x="254" y="189"/>
                  </a:lnTo>
                  <a:lnTo>
                    <a:pt x="255" y="182"/>
                  </a:lnTo>
                  <a:lnTo>
                    <a:pt x="280" y="182"/>
                  </a:lnTo>
                  <a:lnTo>
                    <a:pt x="280" y="189"/>
                  </a:lnTo>
                  <a:lnTo>
                    <a:pt x="283" y="194"/>
                  </a:lnTo>
                  <a:lnTo>
                    <a:pt x="287" y="191"/>
                  </a:lnTo>
                  <a:lnTo>
                    <a:pt x="294" y="190"/>
                  </a:lnTo>
                  <a:lnTo>
                    <a:pt x="296" y="194"/>
                  </a:lnTo>
                  <a:lnTo>
                    <a:pt x="297" y="200"/>
                  </a:lnTo>
                  <a:lnTo>
                    <a:pt x="306" y="206"/>
                  </a:lnTo>
                  <a:lnTo>
                    <a:pt x="307" y="213"/>
                  </a:lnTo>
                  <a:lnTo>
                    <a:pt x="305" y="222"/>
                  </a:lnTo>
                  <a:lnTo>
                    <a:pt x="300" y="223"/>
                  </a:lnTo>
                  <a:lnTo>
                    <a:pt x="296" y="225"/>
                  </a:lnTo>
                  <a:lnTo>
                    <a:pt x="293" y="240"/>
                  </a:lnTo>
                  <a:lnTo>
                    <a:pt x="296" y="245"/>
                  </a:lnTo>
                  <a:lnTo>
                    <a:pt x="308" y="248"/>
                  </a:lnTo>
                  <a:lnTo>
                    <a:pt x="353" y="264"/>
                  </a:lnTo>
                  <a:lnTo>
                    <a:pt x="362" y="265"/>
                  </a:lnTo>
                  <a:lnTo>
                    <a:pt x="362" y="261"/>
                  </a:lnTo>
                  <a:lnTo>
                    <a:pt x="359" y="255"/>
                  </a:lnTo>
                  <a:lnTo>
                    <a:pt x="359" y="252"/>
                  </a:lnTo>
                  <a:lnTo>
                    <a:pt x="369" y="254"/>
                  </a:lnTo>
                  <a:lnTo>
                    <a:pt x="377" y="257"/>
                  </a:lnTo>
                  <a:lnTo>
                    <a:pt x="384" y="262"/>
                  </a:lnTo>
                  <a:lnTo>
                    <a:pt x="386" y="264"/>
                  </a:lnTo>
                  <a:lnTo>
                    <a:pt x="389" y="271"/>
                  </a:lnTo>
                  <a:lnTo>
                    <a:pt x="392" y="283"/>
                  </a:lnTo>
                  <a:lnTo>
                    <a:pt x="396" y="289"/>
                  </a:lnTo>
                  <a:lnTo>
                    <a:pt x="401" y="292"/>
                  </a:lnTo>
                  <a:lnTo>
                    <a:pt x="406" y="292"/>
                  </a:lnTo>
                  <a:lnTo>
                    <a:pt x="417" y="293"/>
                  </a:lnTo>
                  <a:lnTo>
                    <a:pt x="430" y="297"/>
                  </a:lnTo>
                  <a:lnTo>
                    <a:pt x="434" y="298"/>
                  </a:lnTo>
                  <a:lnTo>
                    <a:pt x="440" y="298"/>
                  </a:lnTo>
                  <a:lnTo>
                    <a:pt x="448" y="298"/>
                  </a:lnTo>
                  <a:lnTo>
                    <a:pt x="455" y="296"/>
                  </a:lnTo>
                  <a:lnTo>
                    <a:pt x="467" y="294"/>
                  </a:lnTo>
                  <a:lnTo>
                    <a:pt x="467" y="298"/>
                  </a:lnTo>
                  <a:lnTo>
                    <a:pt x="479" y="298"/>
                  </a:lnTo>
                  <a:lnTo>
                    <a:pt x="483" y="298"/>
                  </a:lnTo>
                  <a:lnTo>
                    <a:pt x="487" y="298"/>
                  </a:lnTo>
                  <a:lnTo>
                    <a:pt x="488" y="298"/>
                  </a:lnTo>
                  <a:lnTo>
                    <a:pt x="492" y="298"/>
                  </a:lnTo>
                  <a:lnTo>
                    <a:pt x="494" y="298"/>
                  </a:lnTo>
                  <a:lnTo>
                    <a:pt x="500" y="301"/>
                  </a:lnTo>
                  <a:lnTo>
                    <a:pt x="504" y="304"/>
                  </a:lnTo>
                  <a:lnTo>
                    <a:pt x="515" y="310"/>
                  </a:lnTo>
                  <a:lnTo>
                    <a:pt x="518" y="313"/>
                  </a:lnTo>
                  <a:lnTo>
                    <a:pt x="520" y="317"/>
                  </a:lnTo>
                  <a:lnTo>
                    <a:pt x="516" y="320"/>
                  </a:lnTo>
                  <a:lnTo>
                    <a:pt x="510" y="323"/>
                  </a:lnTo>
                  <a:lnTo>
                    <a:pt x="507" y="324"/>
                  </a:lnTo>
                  <a:lnTo>
                    <a:pt x="506" y="327"/>
                  </a:lnTo>
                  <a:lnTo>
                    <a:pt x="509" y="330"/>
                  </a:lnTo>
                  <a:lnTo>
                    <a:pt x="509" y="333"/>
                  </a:lnTo>
                  <a:lnTo>
                    <a:pt x="508" y="337"/>
                  </a:lnTo>
                  <a:lnTo>
                    <a:pt x="505" y="343"/>
                  </a:lnTo>
                  <a:lnTo>
                    <a:pt x="504" y="346"/>
                  </a:lnTo>
                  <a:lnTo>
                    <a:pt x="500" y="347"/>
                  </a:lnTo>
                  <a:lnTo>
                    <a:pt x="497" y="346"/>
                  </a:lnTo>
                  <a:lnTo>
                    <a:pt x="494" y="346"/>
                  </a:lnTo>
                  <a:lnTo>
                    <a:pt x="492" y="347"/>
                  </a:lnTo>
                  <a:lnTo>
                    <a:pt x="493" y="350"/>
                  </a:lnTo>
                  <a:lnTo>
                    <a:pt x="498" y="352"/>
                  </a:lnTo>
                  <a:lnTo>
                    <a:pt x="498" y="354"/>
                  </a:lnTo>
                  <a:lnTo>
                    <a:pt x="497" y="356"/>
                  </a:lnTo>
                  <a:lnTo>
                    <a:pt x="497" y="364"/>
                  </a:lnTo>
                  <a:lnTo>
                    <a:pt x="499" y="366"/>
                  </a:lnTo>
                  <a:lnTo>
                    <a:pt x="501" y="368"/>
                  </a:lnTo>
                  <a:lnTo>
                    <a:pt x="503" y="368"/>
                  </a:lnTo>
                  <a:lnTo>
                    <a:pt x="503" y="371"/>
                  </a:lnTo>
                  <a:lnTo>
                    <a:pt x="503" y="375"/>
                  </a:lnTo>
                  <a:lnTo>
                    <a:pt x="502" y="379"/>
                  </a:lnTo>
                  <a:lnTo>
                    <a:pt x="497" y="382"/>
                  </a:lnTo>
                  <a:lnTo>
                    <a:pt x="492" y="388"/>
                  </a:lnTo>
                  <a:lnTo>
                    <a:pt x="491" y="389"/>
                  </a:lnTo>
                  <a:lnTo>
                    <a:pt x="490" y="393"/>
                  </a:lnTo>
                  <a:lnTo>
                    <a:pt x="488" y="395"/>
                  </a:lnTo>
                  <a:lnTo>
                    <a:pt x="487" y="399"/>
                  </a:lnTo>
                  <a:lnTo>
                    <a:pt x="490" y="401"/>
                  </a:lnTo>
                  <a:lnTo>
                    <a:pt x="491" y="403"/>
                  </a:lnTo>
                  <a:lnTo>
                    <a:pt x="491" y="405"/>
                  </a:lnTo>
                  <a:lnTo>
                    <a:pt x="492" y="408"/>
                  </a:lnTo>
                  <a:lnTo>
                    <a:pt x="498" y="413"/>
                  </a:lnTo>
                  <a:lnTo>
                    <a:pt x="500" y="416"/>
                  </a:lnTo>
                  <a:lnTo>
                    <a:pt x="498" y="419"/>
                  </a:lnTo>
                  <a:lnTo>
                    <a:pt x="496" y="421"/>
                  </a:lnTo>
                  <a:lnTo>
                    <a:pt x="493" y="422"/>
                  </a:lnTo>
                  <a:lnTo>
                    <a:pt x="489" y="424"/>
                  </a:lnTo>
                  <a:lnTo>
                    <a:pt x="485" y="425"/>
                  </a:lnTo>
                  <a:lnTo>
                    <a:pt x="484" y="427"/>
                  </a:lnTo>
                  <a:lnTo>
                    <a:pt x="485" y="431"/>
                  </a:lnTo>
                  <a:lnTo>
                    <a:pt x="487" y="434"/>
                  </a:lnTo>
                  <a:lnTo>
                    <a:pt x="487" y="437"/>
                  </a:lnTo>
                  <a:lnTo>
                    <a:pt x="487" y="440"/>
                  </a:lnTo>
                  <a:lnTo>
                    <a:pt x="488" y="443"/>
                  </a:lnTo>
                  <a:lnTo>
                    <a:pt x="487" y="447"/>
                  </a:lnTo>
                  <a:lnTo>
                    <a:pt x="484" y="449"/>
                  </a:lnTo>
                  <a:lnTo>
                    <a:pt x="482" y="449"/>
                  </a:lnTo>
                  <a:lnTo>
                    <a:pt x="478" y="449"/>
                  </a:lnTo>
                  <a:lnTo>
                    <a:pt x="476" y="448"/>
                  </a:lnTo>
                  <a:lnTo>
                    <a:pt x="473" y="448"/>
                  </a:lnTo>
                  <a:lnTo>
                    <a:pt x="470" y="447"/>
                  </a:lnTo>
                  <a:lnTo>
                    <a:pt x="464" y="448"/>
                  </a:lnTo>
                  <a:lnTo>
                    <a:pt x="460" y="447"/>
                  </a:lnTo>
                  <a:lnTo>
                    <a:pt x="456" y="447"/>
                  </a:lnTo>
                  <a:lnTo>
                    <a:pt x="449" y="447"/>
                  </a:lnTo>
                  <a:lnTo>
                    <a:pt x="448" y="446"/>
                  </a:lnTo>
                  <a:lnTo>
                    <a:pt x="445" y="444"/>
                  </a:lnTo>
                  <a:lnTo>
                    <a:pt x="444" y="442"/>
                  </a:lnTo>
                  <a:lnTo>
                    <a:pt x="441" y="438"/>
                  </a:lnTo>
                  <a:lnTo>
                    <a:pt x="434" y="437"/>
                  </a:lnTo>
                  <a:lnTo>
                    <a:pt x="430" y="438"/>
                  </a:lnTo>
                  <a:lnTo>
                    <a:pt x="427" y="440"/>
                  </a:lnTo>
                  <a:lnTo>
                    <a:pt x="426" y="442"/>
                  </a:lnTo>
                  <a:lnTo>
                    <a:pt x="426" y="445"/>
                  </a:lnTo>
                  <a:lnTo>
                    <a:pt x="415" y="423"/>
                  </a:lnTo>
                  <a:lnTo>
                    <a:pt x="413" y="421"/>
                  </a:lnTo>
                  <a:lnTo>
                    <a:pt x="413" y="419"/>
                  </a:lnTo>
                  <a:lnTo>
                    <a:pt x="411" y="413"/>
                  </a:lnTo>
                  <a:lnTo>
                    <a:pt x="408" y="409"/>
                  </a:lnTo>
                  <a:lnTo>
                    <a:pt x="407" y="404"/>
                  </a:lnTo>
                  <a:lnTo>
                    <a:pt x="406" y="403"/>
                  </a:lnTo>
                  <a:lnTo>
                    <a:pt x="406" y="397"/>
                  </a:lnTo>
                  <a:lnTo>
                    <a:pt x="405" y="398"/>
                  </a:lnTo>
                  <a:lnTo>
                    <a:pt x="403" y="395"/>
                  </a:lnTo>
                  <a:lnTo>
                    <a:pt x="401" y="394"/>
                  </a:lnTo>
                  <a:lnTo>
                    <a:pt x="395" y="393"/>
                  </a:lnTo>
                  <a:lnTo>
                    <a:pt x="395" y="394"/>
                  </a:lnTo>
                  <a:lnTo>
                    <a:pt x="392" y="398"/>
                  </a:lnTo>
                  <a:lnTo>
                    <a:pt x="388" y="399"/>
                  </a:lnTo>
                  <a:lnTo>
                    <a:pt x="386" y="402"/>
                  </a:lnTo>
                  <a:lnTo>
                    <a:pt x="383" y="406"/>
                  </a:lnTo>
                  <a:lnTo>
                    <a:pt x="381" y="410"/>
                  </a:lnTo>
                  <a:lnTo>
                    <a:pt x="381" y="413"/>
                  </a:lnTo>
                  <a:lnTo>
                    <a:pt x="381" y="416"/>
                  </a:lnTo>
                  <a:lnTo>
                    <a:pt x="381" y="420"/>
                  </a:lnTo>
                  <a:lnTo>
                    <a:pt x="381" y="423"/>
                  </a:lnTo>
                  <a:lnTo>
                    <a:pt x="379" y="425"/>
                  </a:lnTo>
                  <a:lnTo>
                    <a:pt x="376" y="425"/>
                  </a:lnTo>
                  <a:lnTo>
                    <a:pt x="374" y="423"/>
                  </a:lnTo>
                  <a:lnTo>
                    <a:pt x="370" y="421"/>
                  </a:lnTo>
                  <a:lnTo>
                    <a:pt x="368" y="421"/>
                  </a:lnTo>
                  <a:lnTo>
                    <a:pt x="366" y="423"/>
                  </a:lnTo>
                  <a:lnTo>
                    <a:pt x="358" y="420"/>
                  </a:lnTo>
                  <a:lnTo>
                    <a:pt x="346" y="410"/>
                  </a:lnTo>
                  <a:lnTo>
                    <a:pt x="343" y="409"/>
                  </a:lnTo>
                  <a:lnTo>
                    <a:pt x="340" y="407"/>
                  </a:lnTo>
                  <a:lnTo>
                    <a:pt x="338" y="406"/>
                  </a:lnTo>
                  <a:lnTo>
                    <a:pt x="336" y="406"/>
                  </a:lnTo>
                  <a:lnTo>
                    <a:pt x="333" y="409"/>
                  </a:lnTo>
                  <a:lnTo>
                    <a:pt x="328" y="422"/>
                  </a:lnTo>
                  <a:lnTo>
                    <a:pt x="323" y="420"/>
                  </a:lnTo>
                  <a:lnTo>
                    <a:pt x="322" y="419"/>
                  </a:lnTo>
                  <a:lnTo>
                    <a:pt x="319" y="420"/>
                  </a:lnTo>
                  <a:lnTo>
                    <a:pt x="311" y="420"/>
                  </a:lnTo>
                  <a:lnTo>
                    <a:pt x="306" y="417"/>
                  </a:lnTo>
                  <a:lnTo>
                    <a:pt x="305" y="417"/>
                  </a:lnTo>
                  <a:lnTo>
                    <a:pt x="303" y="418"/>
                  </a:lnTo>
                  <a:lnTo>
                    <a:pt x="300" y="416"/>
                  </a:lnTo>
                  <a:lnTo>
                    <a:pt x="298" y="415"/>
                  </a:lnTo>
                  <a:lnTo>
                    <a:pt x="296" y="414"/>
                  </a:lnTo>
                  <a:lnTo>
                    <a:pt x="296" y="413"/>
                  </a:lnTo>
                  <a:lnTo>
                    <a:pt x="295" y="411"/>
                  </a:lnTo>
                  <a:lnTo>
                    <a:pt x="293" y="410"/>
                  </a:lnTo>
                  <a:lnTo>
                    <a:pt x="288" y="408"/>
                  </a:lnTo>
                  <a:lnTo>
                    <a:pt x="286" y="407"/>
                  </a:lnTo>
                  <a:lnTo>
                    <a:pt x="281" y="405"/>
                  </a:lnTo>
                  <a:lnTo>
                    <a:pt x="281" y="403"/>
                  </a:lnTo>
                  <a:lnTo>
                    <a:pt x="278" y="401"/>
                  </a:lnTo>
                  <a:lnTo>
                    <a:pt x="271" y="398"/>
                  </a:lnTo>
                  <a:lnTo>
                    <a:pt x="270" y="398"/>
                  </a:lnTo>
                  <a:lnTo>
                    <a:pt x="269" y="398"/>
                  </a:lnTo>
                  <a:lnTo>
                    <a:pt x="266" y="399"/>
                  </a:lnTo>
                  <a:lnTo>
                    <a:pt x="263" y="399"/>
                  </a:lnTo>
                  <a:lnTo>
                    <a:pt x="261" y="399"/>
                  </a:lnTo>
                  <a:lnTo>
                    <a:pt x="254" y="397"/>
                  </a:lnTo>
                  <a:lnTo>
                    <a:pt x="242" y="399"/>
                  </a:lnTo>
                  <a:lnTo>
                    <a:pt x="241" y="402"/>
                  </a:lnTo>
                  <a:lnTo>
                    <a:pt x="238" y="402"/>
                  </a:lnTo>
                  <a:lnTo>
                    <a:pt x="236" y="405"/>
                  </a:lnTo>
                  <a:lnTo>
                    <a:pt x="236" y="408"/>
                  </a:lnTo>
                  <a:lnTo>
                    <a:pt x="236" y="411"/>
                  </a:lnTo>
                  <a:lnTo>
                    <a:pt x="235" y="413"/>
                  </a:lnTo>
                  <a:lnTo>
                    <a:pt x="231" y="418"/>
                  </a:lnTo>
                  <a:lnTo>
                    <a:pt x="228" y="419"/>
                  </a:lnTo>
                  <a:lnTo>
                    <a:pt x="226" y="419"/>
                  </a:lnTo>
                  <a:lnTo>
                    <a:pt x="224" y="418"/>
                  </a:lnTo>
                  <a:lnTo>
                    <a:pt x="219" y="418"/>
                  </a:lnTo>
                  <a:lnTo>
                    <a:pt x="212" y="416"/>
                  </a:lnTo>
                  <a:lnTo>
                    <a:pt x="208" y="414"/>
                  </a:lnTo>
                  <a:lnTo>
                    <a:pt x="206" y="410"/>
                  </a:lnTo>
                  <a:lnTo>
                    <a:pt x="202" y="407"/>
                  </a:lnTo>
                  <a:lnTo>
                    <a:pt x="200" y="404"/>
                  </a:lnTo>
                  <a:lnTo>
                    <a:pt x="197" y="402"/>
                  </a:lnTo>
                  <a:lnTo>
                    <a:pt x="194" y="404"/>
                  </a:lnTo>
                  <a:lnTo>
                    <a:pt x="193" y="402"/>
                  </a:lnTo>
                  <a:lnTo>
                    <a:pt x="185" y="398"/>
                  </a:lnTo>
                  <a:lnTo>
                    <a:pt x="184" y="395"/>
                  </a:lnTo>
                  <a:lnTo>
                    <a:pt x="183" y="393"/>
                  </a:lnTo>
                  <a:lnTo>
                    <a:pt x="182" y="392"/>
                  </a:lnTo>
                  <a:lnTo>
                    <a:pt x="180" y="392"/>
                  </a:lnTo>
                  <a:lnTo>
                    <a:pt x="179" y="391"/>
                  </a:lnTo>
                  <a:lnTo>
                    <a:pt x="173" y="385"/>
                  </a:lnTo>
                  <a:lnTo>
                    <a:pt x="169" y="386"/>
                  </a:lnTo>
                  <a:lnTo>
                    <a:pt x="166" y="386"/>
                  </a:lnTo>
                  <a:lnTo>
                    <a:pt x="162" y="386"/>
                  </a:lnTo>
                  <a:lnTo>
                    <a:pt x="155" y="386"/>
                  </a:lnTo>
                  <a:lnTo>
                    <a:pt x="140" y="382"/>
                  </a:lnTo>
                  <a:lnTo>
                    <a:pt x="138" y="378"/>
                  </a:lnTo>
                  <a:lnTo>
                    <a:pt x="138" y="377"/>
                  </a:lnTo>
                  <a:lnTo>
                    <a:pt x="137" y="375"/>
                  </a:lnTo>
                  <a:lnTo>
                    <a:pt x="134" y="374"/>
                  </a:lnTo>
                  <a:lnTo>
                    <a:pt x="127" y="374"/>
                  </a:lnTo>
                  <a:lnTo>
                    <a:pt x="124" y="375"/>
                  </a:lnTo>
                  <a:lnTo>
                    <a:pt x="117" y="367"/>
                  </a:lnTo>
                  <a:lnTo>
                    <a:pt x="119" y="371"/>
                  </a:lnTo>
                  <a:lnTo>
                    <a:pt x="120" y="374"/>
                  </a:lnTo>
                  <a:lnTo>
                    <a:pt x="122" y="375"/>
                  </a:lnTo>
                  <a:lnTo>
                    <a:pt x="124" y="375"/>
                  </a:lnTo>
                  <a:lnTo>
                    <a:pt x="117" y="367"/>
                  </a:lnTo>
                  <a:lnTo>
                    <a:pt x="119" y="359"/>
                  </a:lnTo>
                  <a:lnTo>
                    <a:pt x="125" y="352"/>
                  </a:lnTo>
                  <a:lnTo>
                    <a:pt x="127" y="348"/>
                  </a:lnTo>
                  <a:lnTo>
                    <a:pt x="127" y="332"/>
                  </a:lnTo>
                  <a:lnTo>
                    <a:pt x="127" y="329"/>
                  </a:lnTo>
                  <a:lnTo>
                    <a:pt x="128" y="326"/>
                  </a:lnTo>
                  <a:lnTo>
                    <a:pt x="128" y="318"/>
                  </a:lnTo>
                  <a:lnTo>
                    <a:pt x="129" y="316"/>
                  </a:lnTo>
                  <a:lnTo>
                    <a:pt x="128" y="314"/>
                  </a:lnTo>
                  <a:lnTo>
                    <a:pt x="129" y="312"/>
                  </a:lnTo>
                  <a:lnTo>
                    <a:pt x="127" y="310"/>
                  </a:lnTo>
                  <a:lnTo>
                    <a:pt x="127" y="309"/>
                  </a:lnTo>
                  <a:lnTo>
                    <a:pt x="121" y="303"/>
                  </a:lnTo>
                  <a:lnTo>
                    <a:pt x="119" y="299"/>
                  </a:lnTo>
                  <a:lnTo>
                    <a:pt x="118" y="293"/>
                  </a:lnTo>
                  <a:lnTo>
                    <a:pt x="119" y="291"/>
                  </a:lnTo>
                  <a:lnTo>
                    <a:pt x="123" y="290"/>
                  </a:lnTo>
                  <a:lnTo>
                    <a:pt x="128" y="284"/>
                  </a:lnTo>
                  <a:lnTo>
                    <a:pt x="130" y="280"/>
                  </a:lnTo>
                  <a:lnTo>
                    <a:pt x="130" y="272"/>
                  </a:lnTo>
                  <a:lnTo>
                    <a:pt x="128" y="267"/>
                  </a:lnTo>
                  <a:lnTo>
                    <a:pt x="128" y="262"/>
                  </a:lnTo>
                  <a:lnTo>
                    <a:pt x="127" y="258"/>
                  </a:lnTo>
                  <a:lnTo>
                    <a:pt x="123" y="257"/>
                  </a:lnTo>
                  <a:lnTo>
                    <a:pt x="119" y="255"/>
                  </a:lnTo>
                  <a:lnTo>
                    <a:pt x="117" y="251"/>
                  </a:lnTo>
                  <a:lnTo>
                    <a:pt x="115" y="248"/>
                  </a:lnTo>
                  <a:lnTo>
                    <a:pt x="112" y="248"/>
                  </a:lnTo>
                  <a:lnTo>
                    <a:pt x="110" y="246"/>
                  </a:lnTo>
                  <a:lnTo>
                    <a:pt x="108" y="260"/>
                  </a:lnTo>
                  <a:lnTo>
                    <a:pt x="107" y="264"/>
                  </a:lnTo>
                  <a:lnTo>
                    <a:pt x="104" y="266"/>
                  </a:lnTo>
                  <a:lnTo>
                    <a:pt x="98" y="269"/>
                  </a:lnTo>
                  <a:lnTo>
                    <a:pt x="95" y="274"/>
                  </a:lnTo>
                  <a:lnTo>
                    <a:pt x="95" y="273"/>
                  </a:lnTo>
                  <a:lnTo>
                    <a:pt x="92" y="277"/>
                  </a:lnTo>
                  <a:lnTo>
                    <a:pt x="89" y="279"/>
                  </a:lnTo>
                  <a:lnTo>
                    <a:pt x="84" y="279"/>
                  </a:lnTo>
                  <a:lnTo>
                    <a:pt x="79" y="275"/>
                  </a:lnTo>
                  <a:lnTo>
                    <a:pt x="76" y="275"/>
                  </a:lnTo>
                  <a:lnTo>
                    <a:pt x="75" y="275"/>
                  </a:lnTo>
                  <a:lnTo>
                    <a:pt x="74" y="283"/>
                  </a:lnTo>
                  <a:lnTo>
                    <a:pt x="73" y="284"/>
                  </a:lnTo>
                  <a:lnTo>
                    <a:pt x="71" y="285"/>
                  </a:lnTo>
                  <a:lnTo>
                    <a:pt x="70" y="284"/>
                  </a:lnTo>
                  <a:lnTo>
                    <a:pt x="68" y="282"/>
                  </a:lnTo>
                  <a:lnTo>
                    <a:pt x="63" y="270"/>
                  </a:lnTo>
                  <a:lnTo>
                    <a:pt x="59" y="266"/>
                  </a:lnTo>
                  <a:lnTo>
                    <a:pt x="58" y="264"/>
                  </a:lnTo>
                  <a:lnTo>
                    <a:pt x="57" y="262"/>
                  </a:lnTo>
                  <a:lnTo>
                    <a:pt x="55" y="261"/>
                  </a:lnTo>
                  <a:lnTo>
                    <a:pt x="54" y="260"/>
                  </a:lnTo>
                  <a:lnTo>
                    <a:pt x="43" y="255"/>
                  </a:lnTo>
                  <a:lnTo>
                    <a:pt x="41" y="252"/>
                  </a:lnTo>
                  <a:lnTo>
                    <a:pt x="39" y="249"/>
                  </a:lnTo>
                  <a:lnTo>
                    <a:pt x="36" y="249"/>
                  </a:lnTo>
                  <a:lnTo>
                    <a:pt x="29" y="244"/>
                  </a:lnTo>
                  <a:lnTo>
                    <a:pt x="26" y="244"/>
                  </a:lnTo>
                  <a:lnTo>
                    <a:pt x="22" y="239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20" name="Freeform 423" descr="Papel carta">
              <a:extLst>
                <a:ext uri="{FF2B5EF4-FFF2-40B4-BE49-F238E27FC236}">
                  <a16:creationId xmlns:a16="http://schemas.microsoft.com/office/drawing/2014/main" id="{B94BFB13-B276-47D5-98BC-7E0266418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5914" y="4665462"/>
              <a:ext cx="624007" cy="515659"/>
            </a:xfrm>
            <a:custGeom>
              <a:avLst/>
              <a:gdLst>
                <a:gd name="T0" fmla="*/ 73 w 311"/>
                <a:gd name="T1" fmla="*/ 17 h 257"/>
                <a:gd name="T2" fmla="*/ 78 w 311"/>
                <a:gd name="T3" fmla="*/ 24 h 257"/>
                <a:gd name="T4" fmla="*/ 63 w 311"/>
                <a:gd name="T5" fmla="*/ 44 h 257"/>
                <a:gd name="T6" fmla="*/ 69 w 311"/>
                <a:gd name="T7" fmla="*/ 60 h 257"/>
                <a:gd name="T8" fmla="*/ 66 w 311"/>
                <a:gd name="T9" fmla="*/ 78 h 257"/>
                <a:gd name="T10" fmla="*/ 55 w 311"/>
                <a:gd name="T11" fmla="*/ 85 h 257"/>
                <a:gd name="T12" fmla="*/ 44 w 311"/>
                <a:gd name="T13" fmla="*/ 93 h 257"/>
                <a:gd name="T14" fmla="*/ 31 w 311"/>
                <a:gd name="T15" fmla="*/ 115 h 257"/>
                <a:gd name="T16" fmla="*/ 15 w 311"/>
                <a:gd name="T17" fmla="*/ 136 h 257"/>
                <a:gd name="T18" fmla="*/ 10 w 311"/>
                <a:gd name="T19" fmla="*/ 156 h 257"/>
                <a:gd name="T20" fmla="*/ 17 w 311"/>
                <a:gd name="T21" fmla="*/ 173 h 257"/>
                <a:gd name="T22" fmla="*/ 6 w 311"/>
                <a:gd name="T23" fmla="*/ 195 h 257"/>
                <a:gd name="T24" fmla="*/ 7 w 311"/>
                <a:gd name="T25" fmla="*/ 201 h 257"/>
                <a:gd name="T26" fmla="*/ 13 w 311"/>
                <a:gd name="T27" fmla="*/ 204 h 257"/>
                <a:gd name="T28" fmla="*/ 23 w 311"/>
                <a:gd name="T29" fmla="*/ 206 h 257"/>
                <a:gd name="T30" fmla="*/ 26 w 311"/>
                <a:gd name="T31" fmla="*/ 216 h 257"/>
                <a:gd name="T32" fmla="*/ 44 w 311"/>
                <a:gd name="T33" fmla="*/ 223 h 257"/>
                <a:gd name="T34" fmla="*/ 57 w 311"/>
                <a:gd name="T35" fmla="*/ 220 h 257"/>
                <a:gd name="T36" fmla="*/ 66 w 311"/>
                <a:gd name="T37" fmla="*/ 208 h 257"/>
                <a:gd name="T38" fmla="*/ 88 w 311"/>
                <a:gd name="T39" fmla="*/ 209 h 257"/>
                <a:gd name="T40" fmla="*/ 89 w 311"/>
                <a:gd name="T41" fmla="*/ 229 h 257"/>
                <a:gd name="T42" fmla="*/ 92 w 311"/>
                <a:gd name="T43" fmla="*/ 243 h 257"/>
                <a:gd name="T44" fmla="*/ 106 w 311"/>
                <a:gd name="T45" fmla="*/ 250 h 257"/>
                <a:gd name="T46" fmla="*/ 117 w 311"/>
                <a:gd name="T47" fmla="*/ 243 h 257"/>
                <a:gd name="T48" fmla="*/ 132 w 311"/>
                <a:gd name="T49" fmla="*/ 242 h 257"/>
                <a:gd name="T50" fmla="*/ 143 w 311"/>
                <a:gd name="T51" fmla="*/ 239 h 257"/>
                <a:gd name="T52" fmla="*/ 161 w 311"/>
                <a:gd name="T53" fmla="*/ 245 h 257"/>
                <a:gd name="T54" fmla="*/ 173 w 311"/>
                <a:gd name="T55" fmla="*/ 254 h 257"/>
                <a:gd name="T56" fmla="*/ 190 w 311"/>
                <a:gd name="T57" fmla="*/ 254 h 257"/>
                <a:gd name="T58" fmla="*/ 204 w 311"/>
                <a:gd name="T59" fmla="*/ 254 h 257"/>
                <a:gd name="T60" fmla="*/ 219 w 311"/>
                <a:gd name="T61" fmla="*/ 251 h 257"/>
                <a:gd name="T62" fmla="*/ 239 w 311"/>
                <a:gd name="T63" fmla="*/ 235 h 257"/>
                <a:gd name="T64" fmla="*/ 242 w 311"/>
                <a:gd name="T65" fmla="*/ 222 h 257"/>
                <a:gd name="T66" fmla="*/ 228 w 311"/>
                <a:gd name="T67" fmla="*/ 206 h 257"/>
                <a:gd name="T68" fmla="*/ 220 w 311"/>
                <a:gd name="T69" fmla="*/ 199 h 257"/>
                <a:gd name="T70" fmla="*/ 212 w 311"/>
                <a:gd name="T71" fmla="*/ 187 h 257"/>
                <a:gd name="T72" fmla="*/ 209 w 311"/>
                <a:gd name="T73" fmla="*/ 171 h 257"/>
                <a:gd name="T74" fmla="*/ 199 w 311"/>
                <a:gd name="T75" fmla="*/ 156 h 257"/>
                <a:gd name="T76" fmla="*/ 199 w 311"/>
                <a:gd name="T77" fmla="*/ 134 h 257"/>
                <a:gd name="T78" fmla="*/ 210 w 311"/>
                <a:gd name="T79" fmla="*/ 121 h 257"/>
                <a:gd name="T80" fmla="*/ 231 w 311"/>
                <a:gd name="T81" fmla="*/ 118 h 257"/>
                <a:gd name="T82" fmla="*/ 246 w 311"/>
                <a:gd name="T83" fmla="*/ 114 h 257"/>
                <a:gd name="T84" fmla="*/ 259 w 311"/>
                <a:gd name="T85" fmla="*/ 116 h 257"/>
                <a:gd name="T86" fmla="*/ 262 w 311"/>
                <a:gd name="T87" fmla="*/ 97 h 257"/>
                <a:gd name="T88" fmla="*/ 271 w 311"/>
                <a:gd name="T89" fmla="*/ 81 h 257"/>
                <a:gd name="T90" fmla="*/ 286 w 311"/>
                <a:gd name="T91" fmla="*/ 86 h 257"/>
                <a:gd name="T92" fmla="*/ 308 w 311"/>
                <a:gd name="T93" fmla="*/ 74 h 257"/>
                <a:gd name="T94" fmla="*/ 299 w 311"/>
                <a:gd name="T95" fmla="*/ 66 h 257"/>
                <a:gd name="T96" fmla="*/ 296 w 311"/>
                <a:gd name="T97" fmla="*/ 55 h 257"/>
                <a:gd name="T98" fmla="*/ 279 w 311"/>
                <a:gd name="T99" fmla="*/ 46 h 257"/>
                <a:gd name="T100" fmla="*/ 264 w 311"/>
                <a:gd name="T101" fmla="*/ 40 h 257"/>
                <a:gd name="T102" fmla="*/ 249 w 311"/>
                <a:gd name="T103" fmla="*/ 31 h 257"/>
                <a:gd name="T104" fmla="*/ 234 w 311"/>
                <a:gd name="T105" fmla="*/ 25 h 257"/>
                <a:gd name="T106" fmla="*/ 206 w 311"/>
                <a:gd name="T107" fmla="*/ 28 h 257"/>
                <a:gd name="T108" fmla="*/ 196 w 311"/>
                <a:gd name="T109" fmla="*/ 45 h 257"/>
                <a:gd name="T110" fmla="*/ 174 w 311"/>
                <a:gd name="T111" fmla="*/ 36 h 257"/>
                <a:gd name="T112" fmla="*/ 153 w 311"/>
                <a:gd name="T113" fmla="*/ 24 h 257"/>
                <a:gd name="T114" fmla="*/ 141 w 311"/>
                <a:gd name="T115" fmla="*/ 11 h 257"/>
                <a:gd name="T116" fmla="*/ 106 w 311"/>
                <a:gd name="T117" fmla="*/ 4 h 257"/>
                <a:gd name="T118" fmla="*/ 83 w 311"/>
                <a:gd name="T119" fmla="*/ 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1" h="257">
                  <a:moveTo>
                    <a:pt x="83" y="4"/>
                  </a:moveTo>
                  <a:lnTo>
                    <a:pt x="82" y="5"/>
                  </a:lnTo>
                  <a:lnTo>
                    <a:pt x="81" y="11"/>
                  </a:lnTo>
                  <a:lnTo>
                    <a:pt x="79" y="12"/>
                  </a:lnTo>
                  <a:lnTo>
                    <a:pt x="74" y="15"/>
                  </a:lnTo>
                  <a:lnTo>
                    <a:pt x="73" y="17"/>
                  </a:lnTo>
                  <a:lnTo>
                    <a:pt x="72" y="17"/>
                  </a:lnTo>
                  <a:lnTo>
                    <a:pt x="72" y="20"/>
                  </a:lnTo>
                  <a:lnTo>
                    <a:pt x="72" y="22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3" y="35"/>
                  </a:lnTo>
                  <a:lnTo>
                    <a:pt x="70" y="36"/>
                  </a:lnTo>
                  <a:lnTo>
                    <a:pt x="66" y="39"/>
                  </a:lnTo>
                  <a:lnTo>
                    <a:pt x="63" y="44"/>
                  </a:lnTo>
                  <a:lnTo>
                    <a:pt x="61" y="49"/>
                  </a:lnTo>
                  <a:lnTo>
                    <a:pt x="61" y="50"/>
                  </a:lnTo>
                  <a:lnTo>
                    <a:pt x="62" y="51"/>
                  </a:lnTo>
                  <a:lnTo>
                    <a:pt x="65" y="55"/>
                  </a:lnTo>
                  <a:lnTo>
                    <a:pt x="66" y="56"/>
                  </a:lnTo>
                  <a:lnTo>
                    <a:pt x="69" y="60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69" y="71"/>
                  </a:lnTo>
                  <a:lnTo>
                    <a:pt x="67" y="74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3" y="79"/>
                  </a:lnTo>
                  <a:lnTo>
                    <a:pt x="61" y="81"/>
                  </a:lnTo>
                  <a:lnTo>
                    <a:pt x="60" y="83"/>
                  </a:lnTo>
                  <a:lnTo>
                    <a:pt x="57" y="82"/>
                  </a:lnTo>
                  <a:lnTo>
                    <a:pt x="56" y="84"/>
                  </a:lnTo>
                  <a:lnTo>
                    <a:pt x="55" y="85"/>
                  </a:lnTo>
                  <a:lnTo>
                    <a:pt x="53" y="85"/>
                  </a:lnTo>
                  <a:lnTo>
                    <a:pt x="51" y="83"/>
                  </a:lnTo>
                  <a:lnTo>
                    <a:pt x="47" y="85"/>
                  </a:lnTo>
                  <a:lnTo>
                    <a:pt x="45" y="86"/>
                  </a:lnTo>
                  <a:lnTo>
                    <a:pt x="45" y="87"/>
                  </a:lnTo>
                  <a:lnTo>
                    <a:pt x="44" y="93"/>
                  </a:lnTo>
                  <a:lnTo>
                    <a:pt x="40" y="98"/>
                  </a:lnTo>
                  <a:lnTo>
                    <a:pt x="40" y="100"/>
                  </a:lnTo>
                  <a:lnTo>
                    <a:pt x="40" y="103"/>
                  </a:lnTo>
                  <a:lnTo>
                    <a:pt x="34" y="111"/>
                  </a:lnTo>
                  <a:lnTo>
                    <a:pt x="33" y="114"/>
                  </a:lnTo>
                  <a:lnTo>
                    <a:pt x="31" y="115"/>
                  </a:lnTo>
                  <a:lnTo>
                    <a:pt x="25" y="121"/>
                  </a:lnTo>
                  <a:lnTo>
                    <a:pt x="24" y="122"/>
                  </a:lnTo>
                  <a:lnTo>
                    <a:pt x="23" y="125"/>
                  </a:lnTo>
                  <a:lnTo>
                    <a:pt x="21" y="129"/>
                  </a:lnTo>
                  <a:lnTo>
                    <a:pt x="18" y="132"/>
                  </a:lnTo>
                  <a:lnTo>
                    <a:pt x="15" y="136"/>
                  </a:lnTo>
                  <a:lnTo>
                    <a:pt x="13" y="140"/>
                  </a:lnTo>
                  <a:lnTo>
                    <a:pt x="9" y="144"/>
                  </a:lnTo>
                  <a:lnTo>
                    <a:pt x="7" y="148"/>
                  </a:lnTo>
                  <a:lnTo>
                    <a:pt x="8" y="150"/>
                  </a:lnTo>
                  <a:lnTo>
                    <a:pt x="9" y="154"/>
                  </a:lnTo>
                  <a:lnTo>
                    <a:pt x="10" y="156"/>
                  </a:lnTo>
                  <a:lnTo>
                    <a:pt x="11" y="159"/>
                  </a:lnTo>
                  <a:lnTo>
                    <a:pt x="12" y="160"/>
                  </a:lnTo>
                  <a:lnTo>
                    <a:pt x="15" y="166"/>
                  </a:lnTo>
                  <a:lnTo>
                    <a:pt x="21" y="167"/>
                  </a:lnTo>
                  <a:lnTo>
                    <a:pt x="20" y="171"/>
                  </a:lnTo>
                  <a:lnTo>
                    <a:pt x="17" y="173"/>
                  </a:lnTo>
                  <a:lnTo>
                    <a:pt x="15" y="174"/>
                  </a:lnTo>
                  <a:lnTo>
                    <a:pt x="15" y="178"/>
                  </a:lnTo>
                  <a:lnTo>
                    <a:pt x="15" y="180"/>
                  </a:lnTo>
                  <a:lnTo>
                    <a:pt x="12" y="182"/>
                  </a:lnTo>
                  <a:lnTo>
                    <a:pt x="6" y="191"/>
                  </a:lnTo>
                  <a:lnTo>
                    <a:pt x="6" y="195"/>
                  </a:lnTo>
                  <a:lnTo>
                    <a:pt x="4" y="199"/>
                  </a:lnTo>
                  <a:lnTo>
                    <a:pt x="0" y="200"/>
                  </a:lnTo>
                  <a:lnTo>
                    <a:pt x="1" y="200"/>
                  </a:lnTo>
                  <a:lnTo>
                    <a:pt x="3" y="200"/>
                  </a:lnTo>
                  <a:lnTo>
                    <a:pt x="4" y="201"/>
                  </a:lnTo>
                  <a:lnTo>
                    <a:pt x="7" y="201"/>
                  </a:lnTo>
                  <a:lnTo>
                    <a:pt x="9" y="200"/>
                  </a:lnTo>
                  <a:lnTo>
                    <a:pt x="9" y="199"/>
                  </a:lnTo>
                  <a:lnTo>
                    <a:pt x="11" y="199"/>
                  </a:lnTo>
                  <a:lnTo>
                    <a:pt x="11" y="201"/>
                  </a:lnTo>
                  <a:lnTo>
                    <a:pt x="12" y="203"/>
                  </a:lnTo>
                  <a:lnTo>
                    <a:pt x="13" y="204"/>
                  </a:lnTo>
                  <a:lnTo>
                    <a:pt x="15" y="203"/>
                  </a:lnTo>
                  <a:lnTo>
                    <a:pt x="17" y="199"/>
                  </a:lnTo>
                  <a:lnTo>
                    <a:pt x="18" y="199"/>
                  </a:lnTo>
                  <a:lnTo>
                    <a:pt x="24" y="200"/>
                  </a:lnTo>
                  <a:lnTo>
                    <a:pt x="24" y="201"/>
                  </a:lnTo>
                  <a:lnTo>
                    <a:pt x="23" y="206"/>
                  </a:lnTo>
                  <a:lnTo>
                    <a:pt x="25" y="206"/>
                  </a:lnTo>
                  <a:lnTo>
                    <a:pt x="26" y="208"/>
                  </a:lnTo>
                  <a:lnTo>
                    <a:pt x="27" y="209"/>
                  </a:lnTo>
                  <a:lnTo>
                    <a:pt x="25" y="212"/>
                  </a:lnTo>
                  <a:lnTo>
                    <a:pt x="26" y="215"/>
                  </a:lnTo>
                  <a:lnTo>
                    <a:pt x="26" y="216"/>
                  </a:lnTo>
                  <a:lnTo>
                    <a:pt x="28" y="219"/>
                  </a:lnTo>
                  <a:lnTo>
                    <a:pt x="30" y="220"/>
                  </a:lnTo>
                  <a:lnTo>
                    <a:pt x="34" y="222"/>
                  </a:lnTo>
                  <a:lnTo>
                    <a:pt x="38" y="218"/>
                  </a:lnTo>
                  <a:lnTo>
                    <a:pt x="39" y="221"/>
                  </a:lnTo>
                  <a:lnTo>
                    <a:pt x="44" y="223"/>
                  </a:lnTo>
                  <a:lnTo>
                    <a:pt x="45" y="222"/>
                  </a:lnTo>
                  <a:lnTo>
                    <a:pt x="47" y="222"/>
                  </a:lnTo>
                  <a:lnTo>
                    <a:pt x="50" y="223"/>
                  </a:lnTo>
                  <a:lnTo>
                    <a:pt x="51" y="222"/>
                  </a:lnTo>
                  <a:lnTo>
                    <a:pt x="53" y="222"/>
                  </a:lnTo>
                  <a:lnTo>
                    <a:pt x="57" y="220"/>
                  </a:lnTo>
                  <a:lnTo>
                    <a:pt x="57" y="219"/>
                  </a:lnTo>
                  <a:lnTo>
                    <a:pt x="60" y="218"/>
                  </a:lnTo>
                  <a:lnTo>
                    <a:pt x="63" y="215"/>
                  </a:lnTo>
                  <a:lnTo>
                    <a:pt x="65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70" y="210"/>
                  </a:lnTo>
                  <a:lnTo>
                    <a:pt x="72" y="209"/>
                  </a:lnTo>
                  <a:lnTo>
                    <a:pt x="82" y="209"/>
                  </a:lnTo>
                  <a:lnTo>
                    <a:pt x="85" y="206"/>
                  </a:lnTo>
                  <a:lnTo>
                    <a:pt x="86" y="208"/>
                  </a:lnTo>
                  <a:lnTo>
                    <a:pt x="88" y="209"/>
                  </a:lnTo>
                  <a:lnTo>
                    <a:pt x="88" y="218"/>
                  </a:lnTo>
                  <a:lnTo>
                    <a:pt x="89" y="220"/>
                  </a:lnTo>
                  <a:lnTo>
                    <a:pt x="90" y="222"/>
                  </a:lnTo>
                  <a:lnTo>
                    <a:pt x="89" y="224"/>
                  </a:lnTo>
                  <a:lnTo>
                    <a:pt x="90" y="227"/>
                  </a:lnTo>
                  <a:lnTo>
                    <a:pt x="89" y="229"/>
                  </a:lnTo>
                  <a:lnTo>
                    <a:pt x="89" y="232"/>
                  </a:lnTo>
                  <a:lnTo>
                    <a:pt x="88" y="235"/>
                  </a:lnTo>
                  <a:lnTo>
                    <a:pt x="90" y="236"/>
                  </a:lnTo>
                  <a:lnTo>
                    <a:pt x="92" y="238"/>
                  </a:lnTo>
                  <a:lnTo>
                    <a:pt x="92" y="241"/>
                  </a:lnTo>
                  <a:lnTo>
                    <a:pt x="92" y="243"/>
                  </a:lnTo>
                  <a:lnTo>
                    <a:pt x="97" y="245"/>
                  </a:lnTo>
                  <a:lnTo>
                    <a:pt x="99" y="245"/>
                  </a:lnTo>
                  <a:lnTo>
                    <a:pt x="101" y="246"/>
                  </a:lnTo>
                  <a:lnTo>
                    <a:pt x="102" y="248"/>
                  </a:lnTo>
                  <a:lnTo>
                    <a:pt x="104" y="250"/>
                  </a:lnTo>
                  <a:lnTo>
                    <a:pt x="106" y="250"/>
                  </a:lnTo>
                  <a:lnTo>
                    <a:pt x="108" y="248"/>
                  </a:lnTo>
                  <a:lnTo>
                    <a:pt x="109" y="248"/>
                  </a:lnTo>
                  <a:lnTo>
                    <a:pt x="111" y="248"/>
                  </a:lnTo>
                  <a:lnTo>
                    <a:pt x="112" y="247"/>
                  </a:lnTo>
                  <a:lnTo>
                    <a:pt x="114" y="245"/>
                  </a:lnTo>
                  <a:lnTo>
                    <a:pt x="117" y="243"/>
                  </a:lnTo>
                  <a:lnTo>
                    <a:pt x="120" y="242"/>
                  </a:lnTo>
                  <a:lnTo>
                    <a:pt x="125" y="239"/>
                  </a:lnTo>
                  <a:lnTo>
                    <a:pt x="127" y="239"/>
                  </a:lnTo>
                  <a:lnTo>
                    <a:pt x="128" y="240"/>
                  </a:lnTo>
                  <a:lnTo>
                    <a:pt x="131" y="240"/>
                  </a:lnTo>
                  <a:lnTo>
                    <a:pt x="132" y="242"/>
                  </a:lnTo>
                  <a:lnTo>
                    <a:pt x="134" y="242"/>
                  </a:lnTo>
                  <a:lnTo>
                    <a:pt x="135" y="240"/>
                  </a:lnTo>
                  <a:lnTo>
                    <a:pt x="137" y="239"/>
                  </a:lnTo>
                  <a:lnTo>
                    <a:pt x="140" y="240"/>
                  </a:lnTo>
                  <a:lnTo>
                    <a:pt x="141" y="240"/>
                  </a:lnTo>
                  <a:lnTo>
                    <a:pt x="143" y="239"/>
                  </a:lnTo>
                  <a:lnTo>
                    <a:pt x="147" y="239"/>
                  </a:lnTo>
                  <a:lnTo>
                    <a:pt x="148" y="238"/>
                  </a:lnTo>
                  <a:lnTo>
                    <a:pt x="152" y="236"/>
                  </a:lnTo>
                  <a:lnTo>
                    <a:pt x="154" y="236"/>
                  </a:lnTo>
                  <a:lnTo>
                    <a:pt x="157" y="238"/>
                  </a:lnTo>
                  <a:lnTo>
                    <a:pt x="161" y="245"/>
                  </a:lnTo>
                  <a:lnTo>
                    <a:pt x="161" y="248"/>
                  </a:lnTo>
                  <a:lnTo>
                    <a:pt x="162" y="249"/>
                  </a:lnTo>
                  <a:lnTo>
                    <a:pt x="162" y="252"/>
                  </a:lnTo>
                  <a:lnTo>
                    <a:pt x="164" y="253"/>
                  </a:lnTo>
                  <a:lnTo>
                    <a:pt x="168" y="254"/>
                  </a:lnTo>
                  <a:lnTo>
                    <a:pt x="173" y="254"/>
                  </a:lnTo>
                  <a:lnTo>
                    <a:pt x="175" y="255"/>
                  </a:lnTo>
                  <a:lnTo>
                    <a:pt x="177" y="254"/>
                  </a:lnTo>
                  <a:lnTo>
                    <a:pt x="178" y="254"/>
                  </a:lnTo>
                  <a:lnTo>
                    <a:pt x="183" y="256"/>
                  </a:lnTo>
                  <a:lnTo>
                    <a:pt x="186" y="254"/>
                  </a:lnTo>
                  <a:lnTo>
                    <a:pt x="190" y="254"/>
                  </a:lnTo>
                  <a:lnTo>
                    <a:pt x="193" y="254"/>
                  </a:lnTo>
                  <a:lnTo>
                    <a:pt x="196" y="254"/>
                  </a:lnTo>
                  <a:lnTo>
                    <a:pt x="198" y="254"/>
                  </a:lnTo>
                  <a:lnTo>
                    <a:pt x="199" y="254"/>
                  </a:lnTo>
                  <a:lnTo>
                    <a:pt x="201" y="254"/>
                  </a:lnTo>
                  <a:lnTo>
                    <a:pt x="204" y="254"/>
                  </a:lnTo>
                  <a:lnTo>
                    <a:pt x="207" y="253"/>
                  </a:lnTo>
                  <a:lnTo>
                    <a:pt x="209" y="253"/>
                  </a:lnTo>
                  <a:lnTo>
                    <a:pt x="211" y="254"/>
                  </a:lnTo>
                  <a:lnTo>
                    <a:pt x="213" y="253"/>
                  </a:lnTo>
                  <a:lnTo>
                    <a:pt x="215" y="252"/>
                  </a:lnTo>
                  <a:lnTo>
                    <a:pt x="219" y="251"/>
                  </a:lnTo>
                  <a:lnTo>
                    <a:pt x="220" y="248"/>
                  </a:lnTo>
                  <a:lnTo>
                    <a:pt x="229" y="242"/>
                  </a:lnTo>
                  <a:lnTo>
                    <a:pt x="230" y="239"/>
                  </a:lnTo>
                  <a:lnTo>
                    <a:pt x="231" y="238"/>
                  </a:lnTo>
                  <a:lnTo>
                    <a:pt x="236" y="237"/>
                  </a:lnTo>
                  <a:lnTo>
                    <a:pt x="239" y="235"/>
                  </a:lnTo>
                  <a:lnTo>
                    <a:pt x="241" y="233"/>
                  </a:lnTo>
                  <a:lnTo>
                    <a:pt x="241" y="229"/>
                  </a:lnTo>
                  <a:lnTo>
                    <a:pt x="239" y="229"/>
                  </a:lnTo>
                  <a:lnTo>
                    <a:pt x="240" y="226"/>
                  </a:lnTo>
                  <a:lnTo>
                    <a:pt x="241" y="223"/>
                  </a:lnTo>
                  <a:lnTo>
                    <a:pt x="242" y="222"/>
                  </a:lnTo>
                  <a:lnTo>
                    <a:pt x="242" y="221"/>
                  </a:lnTo>
                  <a:lnTo>
                    <a:pt x="239" y="216"/>
                  </a:lnTo>
                  <a:lnTo>
                    <a:pt x="237" y="216"/>
                  </a:lnTo>
                  <a:lnTo>
                    <a:pt x="235" y="212"/>
                  </a:lnTo>
                  <a:lnTo>
                    <a:pt x="232" y="211"/>
                  </a:lnTo>
                  <a:lnTo>
                    <a:pt x="228" y="206"/>
                  </a:lnTo>
                  <a:lnTo>
                    <a:pt x="229" y="205"/>
                  </a:lnTo>
                  <a:lnTo>
                    <a:pt x="228" y="203"/>
                  </a:lnTo>
                  <a:lnTo>
                    <a:pt x="227" y="201"/>
                  </a:lnTo>
                  <a:lnTo>
                    <a:pt x="225" y="201"/>
                  </a:lnTo>
                  <a:lnTo>
                    <a:pt x="223" y="201"/>
                  </a:lnTo>
                  <a:lnTo>
                    <a:pt x="220" y="199"/>
                  </a:lnTo>
                  <a:lnTo>
                    <a:pt x="216" y="197"/>
                  </a:lnTo>
                  <a:lnTo>
                    <a:pt x="216" y="195"/>
                  </a:lnTo>
                  <a:lnTo>
                    <a:pt x="214" y="193"/>
                  </a:lnTo>
                  <a:lnTo>
                    <a:pt x="213" y="190"/>
                  </a:lnTo>
                  <a:lnTo>
                    <a:pt x="212" y="189"/>
                  </a:lnTo>
                  <a:lnTo>
                    <a:pt x="212" y="187"/>
                  </a:lnTo>
                  <a:lnTo>
                    <a:pt x="211" y="184"/>
                  </a:lnTo>
                  <a:lnTo>
                    <a:pt x="211" y="181"/>
                  </a:lnTo>
                  <a:lnTo>
                    <a:pt x="208" y="176"/>
                  </a:lnTo>
                  <a:lnTo>
                    <a:pt x="209" y="174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10" y="169"/>
                  </a:lnTo>
                  <a:lnTo>
                    <a:pt x="210" y="167"/>
                  </a:lnTo>
                  <a:lnTo>
                    <a:pt x="208" y="166"/>
                  </a:lnTo>
                  <a:lnTo>
                    <a:pt x="205" y="165"/>
                  </a:lnTo>
                  <a:lnTo>
                    <a:pt x="203" y="164"/>
                  </a:lnTo>
                  <a:lnTo>
                    <a:pt x="199" y="156"/>
                  </a:lnTo>
                  <a:lnTo>
                    <a:pt x="198" y="154"/>
                  </a:lnTo>
                  <a:lnTo>
                    <a:pt x="198" y="153"/>
                  </a:lnTo>
                  <a:lnTo>
                    <a:pt x="197" y="150"/>
                  </a:lnTo>
                  <a:lnTo>
                    <a:pt x="197" y="142"/>
                  </a:lnTo>
                  <a:lnTo>
                    <a:pt x="199" y="136"/>
                  </a:lnTo>
                  <a:lnTo>
                    <a:pt x="199" y="134"/>
                  </a:lnTo>
                  <a:lnTo>
                    <a:pt x="204" y="128"/>
                  </a:lnTo>
                  <a:lnTo>
                    <a:pt x="204" y="126"/>
                  </a:lnTo>
                  <a:lnTo>
                    <a:pt x="206" y="121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10" y="121"/>
                  </a:lnTo>
                  <a:lnTo>
                    <a:pt x="212" y="121"/>
                  </a:lnTo>
                  <a:lnTo>
                    <a:pt x="213" y="123"/>
                  </a:lnTo>
                  <a:lnTo>
                    <a:pt x="221" y="125"/>
                  </a:lnTo>
                  <a:lnTo>
                    <a:pt x="229" y="121"/>
                  </a:lnTo>
                  <a:lnTo>
                    <a:pt x="231" y="121"/>
                  </a:lnTo>
                  <a:lnTo>
                    <a:pt x="231" y="118"/>
                  </a:lnTo>
                  <a:lnTo>
                    <a:pt x="231" y="113"/>
                  </a:lnTo>
                  <a:lnTo>
                    <a:pt x="233" y="110"/>
                  </a:lnTo>
                  <a:lnTo>
                    <a:pt x="235" y="110"/>
                  </a:lnTo>
                  <a:lnTo>
                    <a:pt x="237" y="112"/>
                  </a:lnTo>
                  <a:lnTo>
                    <a:pt x="243" y="113"/>
                  </a:lnTo>
                  <a:lnTo>
                    <a:pt x="246" y="114"/>
                  </a:lnTo>
                  <a:lnTo>
                    <a:pt x="248" y="119"/>
                  </a:lnTo>
                  <a:lnTo>
                    <a:pt x="249" y="118"/>
                  </a:lnTo>
                  <a:lnTo>
                    <a:pt x="253" y="121"/>
                  </a:lnTo>
                  <a:lnTo>
                    <a:pt x="254" y="120"/>
                  </a:lnTo>
                  <a:lnTo>
                    <a:pt x="255" y="118"/>
                  </a:lnTo>
                  <a:lnTo>
                    <a:pt x="259" y="116"/>
                  </a:lnTo>
                  <a:lnTo>
                    <a:pt x="260" y="115"/>
                  </a:lnTo>
                  <a:lnTo>
                    <a:pt x="261" y="112"/>
                  </a:lnTo>
                  <a:lnTo>
                    <a:pt x="259" y="109"/>
                  </a:lnTo>
                  <a:lnTo>
                    <a:pt x="259" y="100"/>
                  </a:lnTo>
                  <a:lnTo>
                    <a:pt x="261" y="99"/>
                  </a:lnTo>
                  <a:lnTo>
                    <a:pt x="262" y="97"/>
                  </a:lnTo>
                  <a:lnTo>
                    <a:pt x="266" y="93"/>
                  </a:lnTo>
                  <a:lnTo>
                    <a:pt x="266" y="92"/>
                  </a:lnTo>
                  <a:lnTo>
                    <a:pt x="267" y="88"/>
                  </a:lnTo>
                  <a:lnTo>
                    <a:pt x="267" y="83"/>
                  </a:lnTo>
                  <a:lnTo>
                    <a:pt x="268" y="80"/>
                  </a:lnTo>
                  <a:lnTo>
                    <a:pt x="271" y="81"/>
                  </a:lnTo>
                  <a:lnTo>
                    <a:pt x="274" y="79"/>
                  </a:lnTo>
                  <a:lnTo>
                    <a:pt x="277" y="79"/>
                  </a:lnTo>
                  <a:lnTo>
                    <a:pt x="278" y="80"/>
                  </a:lnTo>
                  <a:lnTo>
                    <a:pt x="278" y="82"/>
                  </a:lnTo>
                  <a:lnTo>
                    <a:pt x="282" y="83"/>
                  </a:lnTo>
                  <a:lnTo>
                    <a:pt x="286" y="86"/>
                  </a:lnTo>
                  <a:lnTo>
                    <a:pt x="288" y="86"/>
                  </a:lnTo>
                  <a:lnTo>
                    <a:pt x="295" y="85"/>
                  </a:lnTo>
                  <a:lnTo>
                    <a:pt x="298" y="81"/>
                  </a:lnTo>
                  <a:lnTo>
                    <a:pt x="298" y="79"/>
                  </a:lnTo>
                  <a:lnTo>
                    <a:pt x="303" y="78"/>
                  </a:lnTo>
                  <a:lnTo>
                    <a:pt x="308" y="74"/>
                  </a:lnTo>
                  <a:lnTo>
                    <a:pt x="310" y="72"/>
                  </a:lnTo>
                  <a:lnTo>
                    <a:pt x="310" y="67"/>
                  </a:lnTo>
                  <a:lnTo>
                    <a:pt x="308" y="68"/>
                  </a:lnTo>
                  <a:lnTo>
                    <a:pt x="302" y="68"/>
                  </a:lnTo>
                  <a:lnTo>
                    <a:pt x="300" y="67"/>
                  </a:lnTo>
                  <a:lnTo>
                    <a:pt x="299" y="66"/>
                  </a:lnTo>
                  <a:lnTo>
                    <a:pt x="298" y="64"/>
                  </a:lnTo>
                  <a:lnTo>
                    <a:pt x="298" y="63"/>
                  </a:lnTo>
                  <a:lnTo>
                    <a:pt x="299" y="60"/>
                  </a:lnTo>
                  <a:lnTo>
                    <a:pt x="299" y="58"/>
                  </a:lnTo>
                  <a:lnTo>
                    <a:pt x="297" y="56"/>
                  </a:lnTo>
                  <a:lnTo>
                    <a:pt x="296" y="55"/>
                  </a:lnTo>
                  <a:lnTo>
                    <a:pt x="296" y="52"/>
                  </a:lnTo>
                  <a:lnTo>
                    <a:pt x="296" y="48"/>
                  </a:lnTo>
                  <a:lnTo>
                    <a:pt x="291" y="46"/>
                  </a:lnTo>
                  <a:lnTo>
                    <a:pt x="290" y="45"/>
                  </a:lnTo>
                  <a:lnTo>
                    <a:pt x="287" y="46"/>
                  </a:lnTo>
                  <a:lnTo>
                    <a:pt x="279" y="46"/>
                  </a:lnTo>
                  <a:lnTo>
                    <a:pt x="274" y="43"/>
                  </a:lnTo>
                  <a:lnTo>
                    <a:pt x="273" y="43"/>
                  </a:lnTo>
                  <a:lnTo>
                    <a:pt x="271" y="44"/>
                  </a:lnTo>
                  <a:lnTo>
                    <a:pt x="268" y="42"/>
                  </a:lnTo>
                  <a:lnTo>
                    <a:pt x="266" y="41"/>
                  </a:lnTo>
                  <a:lnTo>
                    <a:pt x="264" y="40"/>
                  </a:lnTo>
                  <a:lnTo>
                    <a:pt x="264" y="39"/>
                  </a:lnTo>
                  <a:lnTo>
                    <a:pt x="263" y="37"/>
                  </a:lnTo>
                  <a:lnTo>
                    <a:pt x="261" y="36"/>
                  </a:lnTo>
                  <a:lnTo>
                    <a:pt x="256" y="34"/>
                  </a:lnTo>
                  <a:lnTo>
                    <a:pt x="254" y="33"/>
                  </a:lnTo>
                  <a:lnTo>
                    <a:pt x="249" y="31"/>
                  </a:lnTo>
                  <a:lnTo>
                    <a:pt x="249" y="29"/>
                  </a:lnTo>
                  <a:lnTo>
                    <a:pt x="246" y="27"/>
                  </a:lnTo>
                  <a:lnTo>
                    <a:pt x="239" y="24"/>
                  </a:lnTo>
                  <a:lnTo>
                    <a:pt x="238" y="24"/>
                  </a:lnTo>
                  <a:lnTo>
                    <a:pt x="237" y="24"/>
                  </a:lnTo>
                  <a:lnTo>
                    <a:pt x="234" y="25"/>
                  </a:lnTo>
                  <a:lnTo>
                    <a:pt x="231" y="25"/>
                  </a:lnTo>
                  <a:lnTo>
                    <a:pt x="229" y="25"/>
                  </a:lnTo>
                  <a:lnTo>
                    <a:pt x="222" y="23"/>
                  </a:lnTo>
                  <a:lnTo>
                    <a:pt x="210" y="25"/>
                  </a:lnTo>
                  <a:lnTo>
                    <a:pt x="209" y="28"/>
                  </a:lnTo>
                  <a:lnTo>
                    <a:pt x="206" y="28"/>
                  </a:lnTo>
                  <a:lnTo>
                    <a:pt x="204" y="31"/>
                  </a:lnTo>
                  <a:lnTo>
                    <a:pt x="204" y="34"/>
                  </a:lnTo>
                  <a:lnTo>
                    <a:pt x="204" y="37"/>
                  </a:lnTo>
                  <a:lnTo>
                    <a:pt x="203" y="39"/>
                  </a:lnTo>
                  <a:lnTo>
                    <a:pt x="199" y="44"/>
                  </a:lnTo>
                  <a:lnTo>
                    <a:pt x="196" y="45"/>
                  </a:lnTo>
                  <a:lnTo>
                    <a:pt x="194" y="45"/>
                  </a:lnTo>
                  <a:lnTo>
                    <a:pt x="192" y="44"/>
                  </a:lnTo>
                  <a:lnTo>
                    <a:pt x="187" y="44"/>
                  </a:lnTo>
                  <a:lnTo>
                    <a:pt x="180" y="42"/>
                  </a:lnTo>
                  <a:lnTo>
                    <a:pt x="176" y="40"/>
                  </a:lnTo>
                  <a:lnTo>
                    <a:pt x="174" y="36"/>
                  </a:lnTo>
                  <a:lnTo>
                    <a:pt x="170" y="33"/>
                  </a:lnTo>
                  <a:lnTo>
                    <a:pt x="168" y="30"/>
                  </a:lnTo>
                  <a:lnTo>
                    <a:pt x="165" y="28"/>
                  </a:lnTo>
                  <a:lnTo>
                    <a:pt x="162" y="30"/>
                  </a:lnTo>
                  <a:lnTo>
                    <a:pt x="161" y="28"/>
                  </a:lnTo>
                  <a:lnTo>
                    <a:pt x="153" y="24"/>
                  </a:lnTo>
                  <a:lnTo>
                    <a:pt x="152" y="21"/>
                  </a:lnTo>
                  <a:lnTo>
                    <a:pt x="151" y="19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47" y="17"/>
                  </a:lnTo>
                  <a:lnTo>
                    <a:pt x="141" y="11"/>
                  </a:lnTo>
                  <a:lnTo>
                    <a:pt x="137" y="12"/>
                  </a:lnTo>
                  <a:lnTo>
                    <a:pt x="134" y="12"/>
                  </a:lnTo>
                  <a:lnTo>
                    <a:pt x="130" y="12"/>
                  </a:lnTo>
                  <a:lnTo>
                    <a:pt x="123" y="12"/>
                  </a:lnTo>
                  <a:lnTo>
                    <a:pt x="108" y="8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5" y="1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92" y="1"/>
                  </a:lnTo>
                  <a:lnTo>
                    <a:pt x="83" y="4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21" name="Freeform 424" descr="Papel carta">
              <a:extLst>
                <a:ext uri="{FF2B5EF4-FFF2-40B4-BE49-F238E27FC236}">
                  <a16:creationId xmlns:a16="http://schemas.microsoft.com/office/drawing/2014/main" id="{474D9765-8FE2-46E1-B888-761D08CDE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185" y="4703584"/>
              <a:ext cx="397278" cy="453458"/>
            </a:xfrm>
            <a:custGeom>
              <a:avLst/>
              <a:gdLst>
                <a:gd name="T0" fmla="*/ 109 w 198"/>
                <a:gd name="T1" fmla="*/ 13 h 226"/>
                <a:gd name="T2" fmla="*/ 129 w 198"/>
                <a:gd name="T3" fmla="*/ 27 h 226"/>
                <a:gd name="T4" fmla="*/ 145 w 198"/>
                <a:gd name="T5" fmla="*/ 30 h 226"/>
                <a:gd name="T6" fmla="*/ 152 w 198"/>
                <a:gd name="T7" fmla="*/ 27 h 226"/>
                <a:gd name="T8" fmla="*/ 154 w 198"/>
                <a:gd name="T9" fmla="*/ 13 h 226"/>
                <a:gd name="T10" fmla="*/ 166 w 198"/>
                <a:gd name="T11" fmla="*/ 1 h 226"/>
                <a:gd name="T12" fmla="*/ 176 w 198"/>
                <a:gd name="T13" fmla="*/ 5 h 226"/>
                <a:gd name="T14" fmla="*/ 179 w 198"/>
                <a:gd name="T15" fmla="*/ 16 h 226"/>
                <a:gd name="T16" fmla="*/ 186 w 198"/>
                <a:gd name="T17" fmla="*/ 30 h 226"/>
                <a:gd name="T18" fmla="*/ 190 w 198"/>
                <a:gd name="T19" fmla="*/ 65 h 226"/>
                <a:gd name="T20" fmla="*/ 182 w 198"/>
                <a:gd name="T21" fmla="*/ 69 h 226"/>
                <a:gd name="T22" fmla="*/ 175 w 198"/>
                <a:gd name="T23" fmla="*/ 73 h 226"/>
                <a:gd name="T24" fmla="*/ 166 w 198"/>
                <a:gd name="T25" fmla="*/ 67 h 226"/>
                <a:gd name="T26" fmla="*/ 156 w 198"/>
                <a:gd name="T27" fmla="*/ 83 h 226"/>
                <a:gd name="T28" fmla="*/ 148 w 198"/>
                <a:gd name="T29" fmla="*/ 102 h 226"/>
                <a:gd name="T30" fmla="*/ 136 w 198"/>
                <a:gd name="T31" fmla="*/ 119 h 226"/>
                <a:gd name="T32" fmla="*/ 138 w 198"/>
                <a:gd name="T33" fmla="*/ 133 h 226"/>
                <a:gd name="T34" fmla="*/ 117 w 198"/>
                <a:gd name="T35" fmla="*/ 146 h 226"/>
                <a:gd name="T36" fmla="*/ 99 w 198"/>
                <a:gd name="T37" fmla="*/ 158 h 226"/>
                <a:gd name="T38" fmla="*/ 94 w 198"/>
                <a:gd name="T39" fmla="*/ 184 h 226"/>
                <a:gd name="T40" fmla="*/ 90 w 198"/>
                <a:gd name="T41" fmla="*/ 195 h 226"/>
                <a:gd name="T42" fmla="*/ 96 w 198"/>
                <a:gd name="T43" fmla="*/ 206 h 226"/>
                <a:gd name="T44" fmla="*/ 77 w 198"/>
                <a:gd name="T45" fmla="*/ 216 h 226"/>
                <a:gd name="T46" fmla="*/ 64 w 198"/>
                <a:gd name="T47" fmla="*/ 220 h 226"/>
                <a:gd name="T48" fmla="*/ 57 w 198"/>
                <a:gd name="T49" fmla="*/ 210 h 226"/>
                <a:gd name="T50" fmla="*/ 48 w 198"/>
                <a:gd name="T51" fmla="*/ 196 h 226"/>
                <a:gd name="T52" fmla="*/ 31 w 198"/>
                <a:gd name="T53" fmla="*/ 187 h 226"/>
                <a:gd name="T54" fmla="*/ 28 w 198"/>
                <a:gd name="T55" fmla="*/ 182 h 226"/>
                <a:gd name="T56" fmla="*/ 19 w 198"/>
                <a:gd name="T57" fmla="*/ 176 h 226"/>
                <a:gd name="T58" fmla="*/ 15 w 198"/>
                <a:gd name="T59" fmla="*/ 168 h 226"/>
                <a:gd name="T60" fmla="*/ 12 w 198"/>
                <a:gd name="T61" fmla="*/ 155 h 226"/>
                <a:gd name="T62" fmla="*/ 13 w 198"/>
                <a:gd name="T63" fmla="*/ 148 h 226"/>
                <a:gd name="T64" fmla="*/ 2 w 198"/>
                <a:gd name="T65" fmla="*/ 137 h 226"/>
                <a:gd name="T66" fmla="*/ 0 w 198"/>
                <a:gd name="T67" fmla="*/ 123 h 226"/>
                <a:gd name="T68" fmla="*/ 7 w 198"/>
                <a:gd name="T69" fmla="*/ 107 h 226"/>
                <a:gd name="T70" fmla="*/ 13 w 198"/>
                <a:gd name="T71" fmla="*/ 102 h 226"/>
                <a:gd name="T72" fmla="*/ 32 w 198"/>
                <a:gd name="T73" fmla="*/ 102 h 226"/>
                <a:gd name="T74" fmla="*/ 36 w 198"/>
                <a:gd name="T75" fmla="*/ 91 h 226"/>
                <a:gd name="T76" fmla="*/ 49 w 198"/>
                <a:gd name="T77" fmla="*/ 95 h 226"/>
                <a:gd name="T78" fmla="*/ 57 w 198"/>
                <a:gd name="T79" fmla="*/ 101 h 226"/>
                <a:gd name="T80" fmla="*/ 64 w 198"/>
                <a:gd name="T81" fmla="*/ 93 h 226"/>
                <a:gd name="T82" fmla="*/ 65 w 198"/>
                <a:gd name="T83" fmla="*/ 78 h 226"/>
                <a:gd name="T84" fmla="*/ 70 w 198"/>
                <a:gd name="T85" fmla="*/ 64 h 226"/>
                <a:gd name="T86" fmla="*/ 80 w 198"/>
                <a:gd name="T87" fmla="*/ 60 h 226"/>
                <a:gd name="T88" fmla="*/ 89 w 198"/>
                <a:gd name="T89" fmla="*/ 67 h 226"/>
                <a:gd name="T90" fmla="*/ 101 w 198"/>
                <a:gd name="T91" fmla="*/ 60 h 226"/>
                <a:gd name="T92" fmla="*/ 113 w 198"/>
                <a:gd name="T93" fmla="*/ 48 h 226"/>
                <a:gd name="T94" fmla="*/ 102 w 198"/>
                <a:gd name="T95" fmla="*/ 47 h 226"/>
                <a:gd name="T96" fmla="*/ 102 w 198"/>
                <a:gd name="T97" fmla="*/ 39 h 226"/>
                <a:gd name="T98" fmla="*/ 99 w 198"/>
                <a:gd name="T99" fmla="*/ 2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8" h="226">
                  <a:moveTo>
                    <a:pt x="99" y="29"/>
                  </a:moveTo>
                  <a:lnTo>
                    <a:pt x="104" y="16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1" y="14"/>
                  </a:lnTo>
                  <a:lnTo>
                    <a:pt x="114" y="16"/>
                  </a:lnTo>
                  <a:lnTo>
                    <a:pt x="117" y="17"/>
                  </a:lnTo>
                  <a:lnTo>
                    <a:pt x="129" y="27"/>
                  </a:lnTo>
                  <a:lnTo>
                    <a:pt x="137" y="30"/>
                  </a:lnTo>
                  <a:lnTo>
                    <a:pt x="139" y="28"/>
                  </a:lnTo>
                  <a:lnTo>
                    <a:pt x="141" y="28"/>
                  </a:lnTo>
                  <a:lnTo>
                    <a:pt x="145" y="30"/>
                  </a:lnTo>
                  <a:lnTo>
                    <a:pt x="147" y="32"/>
                  </a:lnTo>
                  <a:lnTo>
                    <a:pt x="150" y="32"/>
                  </a:lnTo>
                  <a:lnTo>
                    <a:pt x="152" y="30"/>
                  </a:lnTo>
                  <a:lnTo>
                    <a:pt x="152" y="27"/>
                  </a:lnTo>
                  <a:lnTo>
                    <a:pt x="152" y="23"/>
                  </a:lnTo>
                  <a:lnTo>
                    <a:pt x="152" y="20"/>
                  </a:lnTo>
                  <a:lnTo>
                    <a:pt x="152" y="17"/>
                  </a:lnTo>
                  <a:lnTo>
                    <a:pt x="154" y="13"/>
                  </a:lnTo>
                  <a:lnTo>
                    <a:pt x="157" y="9"/>
                  </a:lnTo>
                  <a:lnTo>
                    <a:pt x="159" y="6"/>
                  </a:lnTo>
                  <a:lnTo>
                    <a:pt x="163" y="5"/>
                  </a:lnTo>
                  <a:lnTo>
                    <a:pt x="166" y="1"/>
                  </a:lnTo>
                  <a:lnTo>
                    <a:pt x="166" y="0"/>
                  </a:lnTo>
                  <a:lnTo>
                    <a:pt x="172" y="1"/>
                  </a:lnTo>
                  <a:lnTo>
                    <a:pt x="174" y="2"/>
                  </a:lnTo>
                  <a:lnTo>
                    <a:pt x="176" y="5"/>
                  </a:lnTo>
                  <a:lnTo>
                    <a:pt x="177" y="4"/>
                  </a:lnTo>
                  <a:lnTo>
                    <a:pt x="177" y="10"/>
                  </a:lnTo>
                  <a:lnTo>
                    <a:pt x="178" y="11"/>
                  </a:lnTo>
                  <a:lnTo>
                    <a:pt x="179" y="16"/>
                  </a:lnTo>
                  <a:lnTo>
                    <a:pt x="182" y="20"/>
                  </a:lnTo>
                  <a:lnTo>
                    <a:pt x="184" y="26"/>
                  </a:lnTo>
                  <a:lnTo>
                    <a:pt x="184" y="28"/>
                  </a:lnTo>
                  <a:lnTo>
                    <a:pt x="186" y="30"/>
                  </a:lnTo>
                  <a:lnTo>
                    <a:pt x="197" y="52"/>
                  </a:lnTo>
                  <a:lnTo>
                    <a:pt x="194" y="63"/>
                  </a:lnTo>
                  <a:lnTo>
                    <a:pt x="193" y="64"/>
                  </a:lnTo>
                  <a:lnTo>
                    <a:pt x="190" y="65"/>
                  </a:lnTo>
                  <a:lnTo>
                    <a:pt x="187" y="65"/>
                  </a:lnTo>
                  <a:lnTo>
                    <a:pt x="186" y="65"/>
                  </a:lnTo>
                  <a:lnTo>
                    <a:pt x="184" y="66"/>
                  </a:lnTo>
                  <a:lnTo>
                    <a:pt x="182" y="69"/>
                  </a:lnTo>
                  <a:lnTo>
                    <a:pt x="181" y="70"/>
                  </a:lnTo>
                  <a:lnTo>
                    <a:pt x="180" y="73"/>
                  </a:lnTo>
                  <a:lnTo>
                    <a:pt x="178" y="73"/>
                  </a:lnTo>
                  <a:lnTo>
                    <a:pt x="175" y="73"/>
                  </a:lnTo>
                  <a:lnTo>
                    <a:pt x="172" y="71"/>
                  </a:lnTo>
                  <a:lnTo>
                    <a:pt x="171" y="70"/>
                  </a:lnTo>
                  <a:lnTo>
                    <a:pt x="169" y="68"/>
                  </a:lnTo>
                  <a:lnTo>
                    <a:pt x="166" y="67"/>
                  </a:lnTo>
                  <a:lnTo>
                    <a:pt x="162" y="67"/>
                  </a:lnTo>
                  <a:lnTo>
                    <a:pt x="160" y="67"/>
                  </a:lnTo>
                  <a:lnTo>
                    <a:pt x="159" y="70"/>
                  </a:lnTo>
                  <a:lnTo>
                    <a:pt x="156" y="83"/>
                  </a:lnTo>
                  <a:lnTo>
                    <a:pt x="153" y="90"/>
                  </a:lnTo>
                  <a:lnTo>
                    <a:pt x="152" y="94"/>
                  </a:lnTo>
                  <a:lnTo>
                    <a:pt x="151" y="96"/>
                  </a:lnTo>
                  <a:lnTo>
                    <a:pt x="148" y="102"/>
                  </a:lnTo>
                  <a:lnTo>
                    <a:pt x="140" y="111"/>
                  </a:lnTo>
                  <a:lnTo>
                    <a:pt x="140" y="114"/>
                  </a:lnTo>
                  <a:lnTo>
                    <a:pt x="138" y="117"/>
                  </a:lnTo>
                  <a:lnTo>
                    <a:pt x="136" y="119"/>
                  </a:lnTo>
                  <a:lnTo>
                    <a:pt x="136" y="123"/>
                  </a:lnTo>
                  <a:lnTo>
                    <a:pt x="137" y="127"/>
                  </a:lnTo>
                  <a:lnTo>
                    <a:pt x="138" y="132"/>
                  </a:lnTo>
                  <a:lnTo>
                    <a:pt x="138" y="133"/>
                  </a:lnTo>
                  <a:lnTo>
                    <a:pt x="135" y="136"/>
                  </a:lnTo>
                  <a:lnTo>
                    <a:pt x="132" y="138"/>
                  </a:lnTo>
                  <a:lnTo>
                    <a:pt x="125" y="140"/>
                  </a:lnTo>
                  <a:lnTo>
                    <a:pt x="117" y="146"/>
                  </a:lnTo>
                  <a:lnTo>
                    <a:pt x="106" y="150"/>
                  </a:lnTo>
                  <a:lnTo>
                    <a:pt x="99" y="152"/>
                  </a:lnTo>
                  <a:lnTo>
                    <a:pt x="98" y="156"/>
                  </a:lnTo>
                  <a:lnTo>
                    <a:pt x="99" y="158"/>
                  </a:lnTo>
                  <a:lnTo>
                    <a:pt x="99" y="174"/>
                  </a:lnTo>
                  <a:lnTo>
                    <a:pt x="99" y="178"/>
                  </a:lnTo>
                  <a:lnTo>
                    <a:pt x="97" y="182"/>
                  </a:lnTo>
                  <a:lnTo>
                    <a:pt x="94" y="184"/>
                  </a:lnTo>
                  <a:lnTo>
                    <a:pt x="94" y="185"/>
                  </a:lnTo>
                  <a:lnTo>
                    <a:pt x="91" y="189"/>
                  </a:lnTo>
                  <a:lnTo>
                    <a:pt x="91" y="191"/>
                  </a:lnTo>
                  <a:lnTo>
                    <a:pt x="90" y="195"/>
                  </a:lnTo>
                  <a:lnTo>
                    <a:pt x="91" y="199"/>
                  </a:lnTo>
                  <a:lnTo>
                    <a:pt x="92" y="202"/>
                  </a:lnTo>
                  <a:lnTo>
                    <a:pt x="94" y="204"/>
                  </a:lnTo>
                  <a:lnTo>
                    <a:pt x="96" y="206"/>
                  </a:lnTo>
                  <a:lnTo>
                    <a:pt x="89" y="207"/>
                  </a:lnTo>
                  <a:lnTo>
                    <a:pt x="85" y="207"/>
                  </a:lnTo>
                  <a:lnTo>
                    <a:pt x="81" y="208"/>
                  </a:lnTo>
                  <a:lnTo>
                    <a:pt x="77" y="216"/>
                  </a:lnTo>
                  <a:lnTo>
                    <a:pt x="73" y="221"/>
                  </a:lnTo>
                  <a:lnTo>
                    <a:pt x="71" y="225"/>
                  </a:lnTo>
                  <a:lnTo>
                    <a:pt x="67" y="223"/>
                  </a:lnTo>
                  <a:lnTo>
                    <a:pt x="64" y="220"/>
                  </a:lnTo>
                  <a:lnTo>
                    <a:pt x="59" y="217"/>
                  </a:lnTo>
                  <a:lnTo>
                    <a:pt x="57" y="214"/>
                  </a:lnTo>
                  <a:lnTo>
                    <a:pt x="57" y="213"/>
                  </a:lnTo>
                  <a:lnTo>
                    <a:pt x="57" y="210"/>
                  </a:lnTo>
                  <a:lnTo>
                    <a:pt x="57" y="207"/>
                  </a:lnTo>
                  <a:lnTo>
                    <a:pt x="56" y="205"/>
                  </a:lnTo>
                  <a:lnTo>
                    <a:pt x="51" y="197"/>
                  </a:lnTo>
                  <a:lnTo>
                    <a:pt x="48" y="196"/>
                  </a:lnTo>
                  <a:lnTo>
                    <a:pt x="45" y="196"/>
                  </a:lnTo>
                  <a:lnTo>
                    <a:pt x="38" y="193"/>
                  </a:lnTo>
                  <a:lnTo>
                    <a:pt x="35" y="192"/>
                  </a:lnTo>
                  <a:lnTo>
                    <a:pt x="31" y="187"/>
                  </a:lnTo>
                  <a:lnTo>
                    <a:pt x="32" y="186"/>
                  </a:lnTo>
                  <a:lnTo>
                    <a:pt x="31" y="184"/>
                  </a:lnTo>
                  <a:lnTo>
                    <a:pt x="30" y="182"/>
                  </a:lnTo>
                  <a:lnTo>
                    <a:pt x="28" y="182"/>
                  </a:lnTo>
                  <a:lnTo>
                    <a:pt x="26" y="182"/>
                  </a:lnTo>
                  <a:lnTo>
                    <a:pt x="23" y="180"/>
                  </a:lnTo>
                  <a:lnTo>
                    <a:pt x="19" y="178"/>
                  </a:lnTo>
                  <a:lnTo>
                    <a:pt x="19" y="176"/>
                  </a:lnTo>
                  <a:lnTo>
                    <a:pt x="17" y="174"/>
                  </a:lnTo>
                  <a:lnTo>
                    <a:pt x="16" y="171"/>
                  </a:lnTo>
                  <a:lnTo>
                    <a:pt x="15" y="170"/>
                  </a:lnTo>
                  <a:lnTo>
                    <a:pt x="15" y="168"/>
                  </a:lnTo>
                  <a:lnTo>
                    <a:pt x="14" y="165"/>
                  </a:lnTo>
                  <a:lnTo>
                    <a:pt x="14" y="162"/>
                  </a:lnTo>
                  <a:lnTo>
                    <a:pt x="11" y="157"/>
                  </a:lnTo>
                  <a:lnTo>
                    <a:pt x="12" y="155"/>
                  </a:lnTo>
                  <a:lnTo>
                    <a:pt x="12" y="153"/>
                  </a:lnTo>
                  <a:lnTo>
                    <a:pt x="12" y="152"/>
                  </a:lnTo>
                  <a:lnTo>
                    <a:pt x="13" y="150"/>
                  </a:lnTo>
                  <a:lnTo>
                    <a:pt x="13" y="148"/>
                  </a:lnTo>
                  <a:lnTo>
                    <a:pt x="11" y="147"/>
                  </a:lnTo>
                  <a:lnTo>
                    <a:pt x="8" y="146"/>
                  </a:lnTo>
                  <a:lnTo>
                    <a:pt x="6" y="145"/>
                  </a:lnTo>
                  <a:lnTo>
                    <a:pt x="2" y="137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7" y="109"/>
                  </a:lnTo>
                  <a:lnTo>
                    <a:pt x="7" y="107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2" y="100"/>
                  </a:lnTo>
                  <a:lnTo>
                    <a:pt x="13" y="102"/>
                  </a:lnTo>
                  <a:lnTo>
                    <a:pt x="15" y="102"/>
                  </a:lnTo>
                  <a:lnTo>
                    <a:pt x="16" y="104"/>
                  </a:lnTo>
                  <a:lnTo>
                    <a:pt x="24" y="106"/>
                  </a:lnTo>
                  <a:lnTo>
                    <a:pt x="32" y="102"/>
                  </a:lnTo>
                  <a:lnTo>
                    <a:pt x="34" y="102"/>
                  </a:lnTo>
                  <a:lnTo>
                    <a:pt x="34" y="99"/>
                  </a:lnTo>
                  <a:lnTo>
                    <a:pt x="34" y="94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3"/>
                  </a:lnTo>
                  <a:lnTo>
                    <a:pt x="46" y="94"/>
                  </a:lnTo>
                  <a:lnTo>
                    <a:pt x="49" y="95"/>
                  </a:lnTo>
                  <a:lnTo>
                    <a:pt x="51" y="100"/>
                  </a:lnTo>
                  <a:lnTo>
                    <a:pt x="52" y="99"/>
                  </a:lnTo>
                  <a:lnTo>
                    <a:pt x="56" y="102"/>
                  </a:lnTo>
                  <a:lnTo>
                    <a:pt x="57" y="101"/>
                  </a:lnTo>
                  <a:lnTo>
                    <a:pt x="58" y="99"/>
                  </a:lnTo>
                  <a:lnTo>
                    <a:pt x="62" y="97"/>
                  </a:lnTo>
                  <a:lnTo>
                    <a:pt x="63" y="96"/>
                  </a:lnTo>
                  <a:lnTo>
                    <a:pt x="64" y="93"/>
                  </a:lnTo>
                  <a:lnTo>
                    <a:pt x="62" y="90"/>
                  </a:lnTo>
                  <a:lnTo>
                    <a:pt x="62" y="81"/>
                  </a:lnTo>
                  <a:lnTo>
                    <a:pt x="64" y="80"/>
                  </a:lnTo>
                  <a:lnTo>
                    <a:pt x="65" y="78"/>
                  </a:lnTo>
                  <a:lnTo>
                    <a:pt x="69" y="74"/>
                  </a:lnTo>
                  <a:lnTo>
                    <a:pt x="69" y="73"/>
                  </a:lnTo>
                  <a:lnTo>
                    <a:pt x="70" y="69"/>
                  </a:lnTo>
                  <a:lnTo>
                    <a:pt x="70" y="64"/>
                  </a:lnTo>
                  <a:lnTo>
                    <a:pt x="71" y="61"/>
                  </a:lnTo>
                  <a:lnTo>
                    <a:pt x="74" y="62"/>
                  </a:lnTo>
                  <a:lnTo>
                    <a:pt x="77" y="60"/>
                  </a:lnTo>
                  <a:lnTo>
                    <a:pt x="80" y="60"/>
                  </a:lnTo>
                  <a:lnTo>
                    <a:pt x="81" y="61"/>
                  </a:lnTo>
                  <a:lnTo>
                    <a:pt x="81" y="63"/>
                  </a:lnTo>
                  <a:lnTo>
                    <a:pt x="85" y="64"/>
                  </a:lnTo>
                  <a:lnTo>
                    <a:pt x="89" y="67"/>
                  </a:lnTo>
                  <a:lnTo>
                    <a:pt x="91" y="67"/>
                  </a:lnTo>
                  <a:lnTo>
                    <a:pt x="98" y="66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6" y="59"/>
                  </a:lnTo>
                  <a:lnTo>
                    <a:pt x="111" y="55"/>
                  </a:lnTo>
                  <a:lnTo>
                    <a:pt x="113" y="53"/>
                  </a:lnTo>
                  <a:lnTo>
                    <a:pt x="113" y="48"/>
                  </a:lnTo>
                  <a:lnTo>
                    <a:pt x="111" y="49"/>
                  </a:lnTo>
                  <a:lnTo>
                    <a:pt x="105" y="49"/>
                  </a:lnTo>
                  <a:lnTo>
                    <a:pt x="103" y="48"/>
                  </a:lnTo>
                  <a:lnTo>
                    <a:pt x="102" y="47"/>
                  </a:lnTo>
                  <a:lnTo>
                    <a:pt x="101" y="45"/>
                  </a:lnTo>
                  <a:lnTo>
                    <a:pt x="101" y="44"/>
                  </a:lnTo>
                  <a:lnTo>
                    <a:pt x="102" y="41"/>
                  </a:lnTo>
                  <a:lnTo>
                    <a:pt x="102" y="39"/>
                  </a:lnTo>
                  <a:lnTo>
                    <a:pt x="100" y="37"/>
                  </a:lnTo>
                  <a:lnTo>
                    <a:pt x="99" y="36"/>
                  </a:lnTo>
                  <a:lnTo>
                    <a:pt x="99" y="33"/>
                  </a:lnTo>
                  <a:lnTo>
                    <a:pt x="99" y="29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22" name="Freeform 425" descr="Papel carta">
              <a:extLst>
                <a:ext uri="{FF2B5EF4-FFF2-40B4-BE49-F238E27FC236}">
                  <a16:creationId xmlns:a16="http://schemas.microsoft.com/office/drawing/2014/main" id="{38D24114-993F-4191-A7AF-B0A84A59F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772" y="4759765"/>
              <a:ext cx="521678" cy="503620"/>
            </a:xfrm>
            <a:custGeom>
              <a:avLst/>
              <a:gdLst>
                <a:gd name="T0" fmla="*/ 238 w 260"/>
                <a:gd name="T1" fmla="*/ 108 h 251"/>
                <a:gd name="T2" fmla="*/ 204 w 260"/>
                <a:gd name="T3" fmla="*/ 143 h 251"/>
                <a:gd name="T4" fmla="*/ 186 w 260"/>
                <a:gd name="T5" fmla="*/ 150 h 251"/>
                <a:gd name="T6" fmla="*/ 180 w 260"/>
                <a:gd name="T7" fmla="*/ 136 h 251"/>
                <a:gd name="T8" fmla="*/ 183 w 260"/>
                <a:gd name="T9" fmla="*/ 116 h 251"/>
                <a:gd name="T10" fmla="*/ 192 w 260"/>
                <a:gd name="T11" fmla="*/ 97 h 251"/>
                <a:gd name="T12" fmla="*/ 176 w 260"/>
                <a:gd name="T13" fmla="*/ 97 h 251"/>
                <a:gd name="T14" fmla="*/ 193 w 260"/>
                <a:gd name="T15" fmla="*/ 84 h 251"/>
                <a:gd name="T16" fmla="*/ 203 w 260"/>
                <a:gd name="T17" fmla="*/ 77 h 251"/>
                <a:gd name="T18" fmla="*/ 219 w 260"/>
                <a:gd name="T19" fmla="*/ 82 h 251"/>
                <a:gd name="T20" fmla="*/ 222 w 260"/>
                <a:gd name="T21" fmla="*/ 58 h 251"/>
                <a:gd name="T22" fmla="*/ 220 w 260"/>
                <a:gd name="T23" fmla="*/ 40 h 251"/>
                <a:gd name="T24" fmla="*/ 211 w 260"/>
                <a:gd name="T25" fmla="*/ 29 h 251"/>
                <a:gd name="T26" fmla="*/ 186 w 260"/>
                <a:gd name="T27" fmla="*/ 27 h 251"/>
                <a:gd name="T28" fmla="*/ 180 w 260"/>
                <a:gd name="T29" fmla="*/ 1 h 251"/>
                <a:gd name="T30" fmla="*/ 164 w 260"/>
                <a:gd name="T31" fmla="*/ 6 h 251"/>
                <a:gd name="T32" fmla="*/ 168 w 260"/>
                <a:gd name="T33" fmla="*/ 22 h 251"/>
                <a:gd name="T34" fmla="*/ 156 w 260"/>
                <a:gd name="T35" fmla="*/ 27 h 251"/>
                <a:gd name="T36" fmla="*/ 136 w 260"/>
                <a:gd name="T37" fmla="*/ 26 h 251"/>
                <a:gd name="T38" fmla="*/ 121 w 260"/>
                <a:gd name="T39" fmla="*/ 17 h 251"/>
                <a:gd name="T40" fmla="*/ 106 w 260"/>
                <a:gd name="T41" fmla="*/ 24 h 251"/>
                <a:gd name="T42" fmla="*/ 95 w 260"/>
                <a:gd name="T43" fmla="*/ 37 h 251"/>
                <a:gd name="T44" fmla="*/ 87 w 260"/>
                <a:gd name="T45" fmla="*/ 45 h 251"/>
                <a:gd name="T46" fmla="*/ 75 w 260"/>
                <a:gd name="T47" fmla="*/ 39 h 251"/>
                <a:gd name="T48" fmla="*/ 62 w 260"/>
                <a:gd name="T49" fmla="*/ 62 h 251"/>
                <a:gd name="T50" fmla="*/ 49 w 260"/>
                <a:gd name="T51" fmla="*/ 86 h 251"/>
                <a:gd name="T52" fmla="*/ 47 w 260"/>
                <a:gd name="T53" fmla="*/ 104 h 251"/>
                <a:gd name="T54" fmla="*/ 26 w 260"/>
                <a:gd name="T55" fmla="*/ 118 h 251"/>
                <a:gd name="T56" fmla="*/ 8 w 260"/>
                <a:gd name="T57" fmla="*/ 146 h 251"/>
                <a:gd name="T58" fmla="*/ 0 w 260"/>
                <a:gd name="T59" fmla="*/ 161 h 251"/>
                <a:gd name="T60" fmla="*/ 15 w 260"/>
                <a:gd name="T61" fmla="*/ 171 h 251"/>
                <a:gd name="T62" fmla="*/ 35 w 260"/>
                <a:gd name="T63" fmla="*/ 182 h 251"/>
                <a:gd name="T64" fmla="*/ 60 w 260"/>
                <a:gd name="T65" fmla="*/ 191 h 251"/>
                <a:gd name="T66" fmla="*/ 71 w 260"/>
                <a:gd name="T67" fmla="*/ 220 h 251"/>
                <a:gd name="T68" fmla="*/ 93 w 260"/>
                <a:gd name="T69" fmla="*/ 213 h 251"/>
                <a:gd name="T70" fmla="*/ 105 w 260"/>
                <a:gd name="T71" fmla="*/ 201 h 251"/>
                <a:gd name="T72" fmla="*/ 125 w 260"/>
                <a:gd name="T73" fmla="*/ 211 h 251"/>
                <a:gd name="T74" fmla="*/ 131 w 260"/>
                <a:gd name="T75" fmla="*/ 224 h 251"/>
                <a:gd name="T76" fmla="*/ 149 w 260"/>
                <a:gd name="T77" fmla="*/ 220 h 251"/>
                <a:gd name="T78" fmla="*/ 165 w 260"/>
                <a:gd name="T79" fmla="*/ 224 h 251"/>
                <a:gd name="T80" fmla="*/ 171 w 260"/>
                <a:gd name="T81" fmla="*/ 240 h 251"/>
                <a:gd name="T82" fmla="*/ 173 w 260"/>
                <a:gd name="T83" fmla="*/ 249 h 251"/>
                <a:gd name="T84" fmla="*/ 200 w 260"/>
                <a:gd name="T85" fmla="*/ 249 h 251"/>
                <a:gd name="T86" fmla="*/ 225 w 260"/>
                <a:gd name="T87" fmla="*/ 235 h 251"/>
                <a:gd name="T88" fmla="*/ 230 w 260"/>
                <a:gd name="T89" fmla="*/ 203 h 251"/>
                <a:gd name="T90" fmla="*/ 236 w 260"/>
                <a:gd name="T91" fmla="*/ 183 h 251"/>
                <a:gd name="T92" fmla="*/ 219 w 260"/>
                <a:gd name="T93" fmla="*/ 163 h 251"/>
                <a:gd name="T94" fmla="*/ 223 w 260"/>
                <a:gd name="T95" fmla="*/ 155 h 251"/>
                <a:gd name="T96" fmla="*/ 235 w 260"/>
                <a:gd name="T97" fmla="*/ 154 h 251"/>
                <a:gd name="T98" fmla="*/ 252 w 260"/>
                <a:gd name="T99" fmla="*/ 133 h 251"/>
                <a:gd name="T100" fmla="*/ 259 w 260"/>
                <a:gd name="T101" fmla="*/ 12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" h="251">
                  <a:moveTo>
                    <a:pt x="256" y="118"/>
                  </a:moveTo>
                  <a:lnTo>
                    <a:pt x="245" y="105"/>
                  </a:lnTo>
                  <a:lnTo>
                    <a:pt x="242" y="106"/>
                  </a:lnTo>
                  <a:lnTo>
                    <a:pt x="241" y="106"/>
                  </a:lnTo>
                  <a:lnTo>
                    <a:pt x="238" y="108"/>
                  </a:lnTo>
                  <a:lnTo>
                    <a:pt x="228" y="119"/>
                  </a:lnTo>
                  <a:lnTo>
                    <a:pt x="221" y="125"/>
                  </a:lnTo>
                  <a:lnTo>
                    <a:pt x="213" y="135"/>
                  </a:lnTo>
                  <a:lnTo>
                    <a:pt x="211" y="137"/>
                  </a:lnTo>
                  <a:lnTo>
                    <a:pt x="204" y="143"/>
                  </a:lnTo>
                  <a:lnTo>
                    <a:pt x="195" y="148"/>
                  </a:lnTo>
                  <a:lnTo>
                    <a:pt x="193" y="149"/>
                  </a:lnTo>
                  <a:lnTo>
                    <a:pt x="191" y="149"/>
                  </a:lnTo>
                  <a:lnTo>
                    <a:pt x="189" y="151"/>
                  </a:lnTo>
                  <a:lnTo>
                    <a:pt x="186" y="150"/>
                  </a:lnTo>
                  <a:lnTo>
                    <a:pt x="184" y="148"/>
                  </a:lnTo>
                  <a:lnTo>
                    <a:pt x="182" y="142"/>
                  </a:lnTo>
                  <a:lnTo>
                    <a:pt x="181" y="141"/>
                  </a:lnTo>
                  <a:lnTo>
                    <a:pt x="181" y="138"/>
                  </a:lnTo>
                  <a:lnTo>
                    <a:pt x="180" y="136"/>
                  </a:lnTo>
                  <a:lnTo>
                    <a:pt x="178" y="133"/>
                  </a:lnTo>
                  <a:lnTo>
                    <a:pt x="178" y="130"/>
                  </a:lnTo>
                  <a:lnTo>
                    <a:pt x="180" y="125"/>
                  </a:lnTo>
                  <a:lnTo>
                    <a:pt x="181" y="120"/>
                  </a:lnTo>
                  <a:lnTo>
                    <a:pt x="183" y="116"/>
                  </a:lnTo>
                  <a:lnTo>
                    <a:pt x="183" y="113"/>
                  </a:lnTo>
                  <a:lnTo>
                    <a:pt x="186" y="109"/>
                  </a:lnTo>
                  <a:lnTo>
                    <a:pt x="189" y="106"/>
                  </a:lnTo>
                  <a:lnTo>
                    <a:pt x="192" y="101"/>
                  </a:lnTo>
                  <a:lnTo>
                    <a:pt x="192" y="97"/>
                  </a:lnTo>
                  <a:lnTo>
                    <a:pt x="182" y="102"/>
                  </a:lnTo>
                  <a:lnTo>
                    <a:pt x="178" y="102"/>
                  </a:lnTo>
                  <a:lnTo>
                    <a:pt x="175" y="101"/>
                  </a:lnTo>
                  <a:lnTo>
                    <a:pt x="175" y="99"/>
                  </a:lnTo>
                  <a:lnTo>
                    <a:pt x="176" y="97"/>
                  </a:lnTo>
                  <a:lnTo>
                    <a:pt x="182" y="94"/>
                  </a:lnTo>
                  <a:lnTo>
                    <a:pt x="189" y="94"/>
                  </a:lnTo>
                  <a:lnTo>
                    <a:pt x="191" y="91"/>
                  </a:lnTo>
                  <a:lnTo>
                    <a:pt x="192" y="88"/>
                  </a:lnTo>
                  <a:lnTo>
                    <a:pt x="193" y="84"/>
                  </a:lnTo>
                  <a:lnTo>
                    <a:pt x="195" y="80"/>
                  </a:lnTo>
                  <a:lnTo>
                    <a:pt x="196" y="78"/>
                  </a:lnTo>
                  <a:lnTo>
                    <a:pt x="199" y="76"/>
                  </a:lnTo>
                  <a:lnTo>
                    <a:pt x="202" y="76"/>
                  </a:lnTo>
                  <a:lnTo>
                    <a:pt x="203" y="77"/>
                  </a:lnTo>
                  <a:lnTo>
                    <a:pt x="204" y="78"/>
                  </a:lnTo>
                  <a:lnTo>
                    <a:pt x="206" y="79"/>
                  </a:lnTo>
                  <a:lnTo>
                    <a:pt x="210" y="82"/>
                  </a:lnTo>
                  <a:lnTo>
                    <a:pt x="218" y="84"/>
                  </a:lnTo>
                  <a:lnTo>
                    <a:pt x="219" y="82"/>
                  </a:lnTo>
                  <a:lnTo>
                    <a:pt x="219" y="79"/>
                  </a:lnTo>
                  <a:lnTo>
                    <a:pt x="218" y="71"/>
                  </a:lnTo>
                  <a:lnTo>
                    <a:pt x="218" y="63"/>
                  </a:lnTo>
                  <a:lnTo>
                    <a:pt x="220" y="61"/>
                  </a:lnTo>
                  <a:lnTo>
                    <a:pt x="222" y="58"/>
                  </a:lnTo>
                  <a:lnTo>
                    <a:pt x="223" y="54"/>
                  </a:lnTo>
                  <a:lnTo>
                    <a:pt x="226" y="49"/>
                  </a:lnTo>
                  <a:lnTo>
                    <a:pt x="226" y="45"/>
                  </a:lnTo>
                  <a:lnTo>
                    <a:pt x="221" y="42"/>
                  </a:lnTo>
                  <a:lnTo>
                    <a:pt x="220" y="40"/>
                  </a:lnTo>
                  <a:lnTo>
                    <a:pt x="219" y="39"/>
                  </a:lnTo>
                  <a:lnTo>
                    <a:pt x="211" y="39"/>
                  </a:lnTo>
                  <a:lnTo>
                    <a:pt x="210" y="36"/>
                  </a:lnTo>
                  <a:lnTo>
                    <a:pt x="211" y="34"/>
                  </a:lnTo>
                  <a:lnTo>
                    <a:pt x="211" y="29"/>
                  </a:lnTo>
                  <a:lnTo>
                    <a:pt x="209" y="29"/>
                  </a:lnTo>
                  <a:lnTo>
                    <a:pt x="206" y="30"/>
                  </a:lnTo>
                  <a:lnTo>
                    <a:pt x="204" y="31"/>
                  </a:lnTo>
                  <a:lnTo>
                    <a:pt x="196" y="36"/>
                  </a:lnTo>
                  <a:lnTo>
                    <a:pt x="186" y="27"/>
                  </a:lnTo>
                  <a:lnTo>
                    <a:pt x="182" y="22"/>
                  </a:lnTo>
                  <a:lnTo>
                    <a:pt x="180" y="18"/>
                  </a:lnTo>
                  <a:lnTo>
                    <a:pt x="184" y="6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6" y="0"/>
                  </a:lnTo>
                  <a:lnTo>
                    <a:pt x="173" y="1"/>
                  </a:lnTo>
                  <a:lnTo>
                    <a:pt x="169" y="3"/>
                  </a:lnTo>
                  <a:lnTo>
                    <a:pt x="165" y="4"/>
                  </a:lnTo>
                  <a:lnTo>
                    <a:pt x="164" y="6"/>
                  </a:lnTo>
                  <a:lnTo>
                    <a:pt x="165" y="10"/>
                  </a:lnTo>
                  <a:lnTo>
                    <a:pt x="167" y="13"/>
                  </a:lnTo>
                  <a:lnTo>
                    <a:pt x="167" y="16"/>
                  </a:lnTo>
                  <a:lnTo>
                    <a:pt x="167" y="19"/>
                  </a:lnTo>
                  <a:lnTo>
                    <a:pt x="168" y="22"/>
                  </a:lnTo>
                  <a:lnTo>
                    <a:pt x="167" y="26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7"/>
                  </a:lnTo>
                  <a:lnTo>
                    <a:pt x="153" y="27"/>
                  </a:lnTo>
                  <a:lnTo>
                    <a:pt x="150" y="26"/>
                  </a:lnTo>
                  <a:lnTo>
                    <a:pt x="144" y="27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29" y="26"/>
                  </a:lnTo>
                  <a:lnTo>
                    <a:pt x="128" y="25"/>
                  </a:lnTo>
                  <a:lnTo>
                    <a:pt x="125" y="23"/>
                  </a:lnTo>
                  <a:lnTo>
                    <a:pt x="124" y="21"/>
                  </a:lnTo>
                  <a:lnTo>
                    <a:pt x="121" y="17"/>
                  </a:lnTo>
                  <a:lnTo>
                    <a:pt x="114" y="16"/>
                  </a:lnTo>
                  <a:lnTo>
                    <a:pt x="110" y="17"/>
                  </a:lnTo>
                  <a:lnTo>
                    <a:pt x="107" y="19"/>
                  </a:lnTo>
                  <a:lnTo>
                    <a:pt x="106" y="21"/>
                  </a:lnTo>
                  <a:lnTo>
                    <a:pt x="106" y="24"/>
                  </a:lnTo>
                  <a:lnTo>
                    <a:pt x="103" y="35"/>
                  </a:lnTo>
                  <a:lnTo>
                    <a:pt x="102" y="36"/>
                  </a:lnTo>
                  <a:lnTo>
                    <a:pt x="99" y="37"/>
                  </a:lnTo>
                  <a:lnTo>
                    <a:pt x="96" y="37"/>
                  </a:lnTo>
                  <a:lnTo>
                    <a:pt x="95" y="37"/>
                  </a:lnTo>
                  <a:lnTo>
                    <a:pt x="93" y="38"/>
                  </a:lnTo>
                  <a:lnTo>
                    <a:pt x="91" y="41"/>
                  </a:lnTo>
                  <a:lnTo>
                    <a:pt x="90" y="42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4" y="45"/>
                  </a:lnTo>
                  <a:lnTo>
                    <a:pt x="81" y="43"/>
                  </a:lnTo>
                  <a:lnTo>
                    <a:pt x="80" y="42"/>
                  </a:lnTo>
                  <a:lnTo>
                    <a:pt x="78" y="40"/>
                  </a:lnTo>
                  <a:lnTo>
                    <a:pt x="75" y="39"/>
                  </a:lnTo>
                  <a:lnTo>
                    <a:pt x="71" y="39"/>
                  </a:lnTo>
                  <a:lnTo>
                    <a:pt x="69" y="39"/>
                  </a:lnTo>
                  <a:lnTo>
                    <a:pt x="68" y="42"/>
                  </a:lnTo>
                  <a:lnTo>
                    <a:pt x="65" y="55"/>
                  </a:lnTo>
                  <a:lnTo>
                    <a:pt x="62" y="62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7" y="74"/>
                  </a:lnTo>
                  <a:lnTo>
                    <a:pt x="49" y="83"/>
                  </a:lnTo>
                  <a:lnTo>
                    <a:pt x="49" y="86"/>
                  </a:lnTo>
                  <a:lnTo>
                    <a:pt x="47" y="89"/>
                  </a:lnTo>
                  <a:lnTo>
                    <a:pt x="45" y="91"/>
                  </a:lnTo>
                  <a:lnTo>
                    <a:pt x="45" y="95"/>
                  </a:lnTo>
                  <a:lnTo>
                    <a:pt x="46" y="99"/>
                  </a:lnTo>
                  <a:lnTo>
                    <a:pt x="47" y="104"/>
                  </a:lnTo>
                  <a:lnTo>
                    <a:pt x="47" y="105"/>
                  </a:lnTo>
                  <a:lnTo>
                    <a:pt x="44" y="108"/>
                  </a:lnTo>
                  <a:lnTo>
                    <a:pt x="41" y="110"/>
                  </a:lnTo>
                  <a:lnTo>
                    <a:pt x="34" y="112"/>
                  </a:lnTo>
                  <a:lnTo>
                    <a:pt x="26" y="118"/>
                  </a:lnTo>
                  <a:lnTo>
                    <a:pt x="15" y="122"/>
                  </a:lnTo>
                  <a:lnTo>
                    <a:pt x="8" y="124"/>
                  </a:lnTo>
                  <a:lnTo>
                    <a:pt x="7" y="128"/>
                  </a:lnTo>
                  <a:lnTo>
                    <a:pt x="8" y="130"/>
                  </a:lnTo>
                  <a:lnTo>
                    <a:pt x="8" y="146"/>
                  </a:lnTo>
                  <a:lnTo>
                    <a:pt x="8" y="150"/>
                  </a:lnTo>
                  <a:lnTo>
                    <a:pt x="6" y="154"/>
                  </a:lnTo>
                  <a:lnTo>
                    <a:pt x="3" y="156"/>
                  </a:lnTo>
                  <a:lnTo>
                    <a:pt x="3" y="157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3" y="166"/>
                  </a:lnTo>
                  <a:lnTo>
                    <a:pt x="7" y="167"/>
                  </a:lnTo>
                  <a:lnTo>
                    <a:pt x="14" y="171"/>
                  </a:lnTo>
                  <a:lnTo>
                    <a:pt x="15" y="171"/>
                  </a:lnTo>
                  <a:lnTo>
                    <a:pt x="16" y="173"/>
                  </a:lnTo>
                  <a:lnTo>
                    <a:pt x="19" y="176"/>
                  </a:lnTo>
                  <a:lnTo>
                    <a:pt x="22" y="178"/>
                  </a:lnTo>
                  <a:lnTo>
                    <a:pt x="27" y="177"/>
                  </a:lnTo>
                  <a:lnTo>
                    <a:pt x="35" y="182"/>
                  </a:lnTo>
                  <a:lnTo>
                    <a:pt x="43" y="183"/>
                  </a:lnTo>
                  <a:lnTo>
                    <a:pt x="47" y="183"/>
                  </a:lnTo>
                  <a:lnTo>
                    <a:pt x="54" y="179"/>
                  </a:lnTo>
                  <a:lnTo>
                    <a:pt x="56" y="182"/>
                  </a:lnTo>
                  <a:lnTo>
                    <a:pt x="60" y="191"/>
                  </a:lnTo>
                  <a:lnTo>
                    <a:pt x="64" y="206"/>
                  </a:lnTo>
                  <a:lnTo>
                    <a:pt x="67" y="210"/>
                  </a:lnTo>
                  <a:lnTo>
                    <a:pt x="67" y="213"/>
                  </a:lnTo>
                  <a:lnTo>
                    <a:pt x="69" y="218"/>
                  </a:lnTo>
                  <a:lnTo>
                    <a:pt x="71" y="220"/>
                  </a:lnTo>
                  <a:lnTo>
                    <a:pt x="79" y="221"/>
                  </a:lnTo>
                  <a:lnTo>
                    <a:pt x="88" y="221"/>
                  </a:lnTo>
                  <a:lnTo>
                    <a:pt x="92" y="219"/>
                  </a:lnTo>
                  <a:lnTo>
                    <a:pt x="93" y="214"/>
                  </a:lnTo>
                  <a:lnTo>
                    <a:pt x="93" y="213"/>
                  </a:lnTo>
                  <a:lnTo>
                    <a:pt x="96" y="207"/>
                  </a:lnTo>
                  <a:lnTo>
                    <a:pt x="98" y="206"/>
                  </a:lnTo>
                  <a:lnTo>
                    <a:pt x="103" y="203"/>
                  </a:lnTo>
                  <a:lnTo>
                    <a:pt x="104" y="201"/>
                  </a:lnTo>
                  <a:lnTo>
                    <a:pt x="105" y="201"/>
                  </a:lnTo>
                  <a:lnTo>
                    <a:pt x="110" y="201"/>
                  </a:lnTo>
                  <a:lnTo>
                    <a:pt x="112" y="199"/>
                  </a:lnTo>
                  <a:lnTo>
                    <a:pt x="121" y="201"/>
                  </a:lnTo>
                  <a:lnTo>
                    <a:pt x="122" y="203"/>
                  </a:lnTo>
                  <a:lnTo>
                    <a:pt x="125" y="211"/>
                  </a:lnTo>
                  <a:lnTo>
                    <a:pt x="124" y="213"/>
                  </a:lnTo>
                  <a:lnTo>
                    <a:pt x="123" y="219"/>
                  </a:lnTo>
                  <a:lnTo>
                    <a:pt x="123" y="226"/>
                  </a:lnTo>
                  <a:lnTo>
                    <a:pt x="129" y="226"/>
                  </a:lnTo>
                  <a:lnTo>
                    <a:pt x="131" y="224"/>
                  </a:lnTo>
                  <a:lnTo>
                    <a:pt x="135" y="223"/>
                  </a:lnTo>
                  <a:lnTo>
                    <a:pt x="137" y="221"/>
                  </a:lnTo>
                  <a:lnTo>
                    <a:pt x="144" y="220"/>
                  </a:lnTo>
                  <a:lnTo>
                    <a:pt x="146" y="221"/>
                  </a:lnTo>
                  <a:lnTo>
                    <a:pt x="149" y="220"/>
                  </a:lnTo>
                  <a:lnTo>
                    <a:pt x="150" y="221"/>
                  </a:lnTo>
                  <a:lnTo>
                    <a:pt x="158" y="221"/>
                  </a:lnTo>
                  <a:lnTo>
                    <a:pt x="160" y="220"/>
                  </a:lnTo>
                  <a:lnTo>
                    <a:pt x="163" y="223"/>
                  </a:lnTo>
                  <a:lnTo>
                    <a:pt x="165" y="224"/>
                  </a:lnTo>
                  <a:lnTo>
                    <a:pt x="166" y="228"/>
                  </a:lnTo>
                  <a:lnTo>
                    <a:pt x="167" y="231"/>
                  </a:lnTo>
                  <a:lnTo>
                    <a:pt x="169" y="233"/>
                  </a:lnTo>
                  <a:lnTo>
                    <a:pt x="171" y="237"/>
                  </a:lnTo>
                  <a:lnTo>
                    <a:pt x="171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1" y="247"/>
                  </a:lnTo>
                  <a:lnTo>
                    <a:pt x="170" y="249"/>
                  </a:lnTo>
                  <a:lnTo>
                    <a:pt x="173" y="249"/>
                  </a:lnTo>
                  <a:lnTo>
                    <a:pt x="181" y="250"/>
                  </a:lnTo>
                  <a:lnTo>
                    <a:pt x="186" y="248"/>
                  </a:lnTo>
                  <a:lnTo>
                    <a:pt x="192" y="249"/>
                  </a:lnTo>
                  <a:lnTo>
                    <a:pt x="195" y="249"/>
                  </a:lnTo>
                  <a:lnTo>
                    <a:pt x="200" y="249"/>
                  </a:lnTo>
                  <a:lnTo>
                    <a:pt x="201" y="249"/>
                  </a:lnTo>
                  <a:lnTo>
                    <a:pt x="206" y="246"/>
                  </a:lnTo>
                  <a:lnTo>
                    <a:pt x="209" y="243"/>
                  </a:lnTo>
                  <a:lnTo>
                    <a:pt x="218" y="237"/>
                  </a:lnTo>
                  <a:lnTo>
                    <a:pt x="225" y="235"/>
                  </a:lnTo>
                  <a:lnTo>
                    <a:pt x="225" y="233"/>
                  </a:lnTo>
                  <a:lnTo>
                    <a:pt x="222" y="228"/>
                  </a:lnTo>
                  <a:lnTo>
                    <a:pt x="221" y="221"/>
                  </a:lnTo>
                  <a:lnTo>
                    <a:pt x="223" y="212"/>
                  </a:lnTo>
                  <a:lnTo>
                    <a:pt x="230" y="203"/>
                  </a:lnTo>
                  <a:lnTo>
                    <a:pt x="233" y="197"/>
                  </a:lnTo>
                  <a:lnTo>
                    <a:pt x="232" y="192"/>
                  </a:lnTo>
                  <a:lnTo>
                    <a:pt x="232" y="187"/>
                  </a:lnTo>
                  <a:lnTo>
                    <a:pt x="234" y="186"/>
                  </a:lnTo>
                  <a:lnTo>
                    <a:pt x="236" y="183"/>
                  </a:lnTo>
                  <a:lnTo>
                    <a:pt x="236" y="177"/>
                  </a:lnTo>
                  <a:lnTo>
                    <a:pt x="234" y="172"/>
                  </a:lnTo>
                  <a:lnTo>
                    <a:pt x="225" y="166"/>
                  </a:lnTo>
                  <a:lnTo>
                    <a:pt x="223" y="165"/>
                  </a:lnTo>
                  <a:lnTo>
                    <a:pt x="219" y="163"/>
                  </a:lnTo>
                  <a:lnTo>
                    <a:pt x="217" y="160"/>
                  </a:lnTo>
                  <a:lnTo>
                    <a:pt x="216" y="159"/>
                  </a:lnTo>
                  <a:lnTo>
                    <a:pt x="217" y="157"/>
                  </a:lnTo>
                  <a:lnTo>
                    <a:pt x="219" y="155"/>
                  </a:lnTo>
                  <a:lnTo>
                    <a:pt x="223" y="155"/>
                  </a:lnTo>
                  <a:lnTo>
                    <a:pt x="226" y="156"/>
                  </a:lnTo>
                  <a:lnTo>
                    <a:pt x="228" y="156"/>
                  </a:lnTo>
                  <a:lnTo>
                    <a:pt x="230" y="156"/>
                  </a:lnTo>
                  <a:lnTo>
                    <a:pt x="233" y="156"/>
                  </a:lnTo>
                  <a:lnTo>
                    <a:pt x="235" y="154"/>
                  </a:lnTo>
                  <a:lnTo>
                    <a:pt x="236" y="151"/>
                  </a:lnTo>
                  <a:lnTo>
                    <a:pt x="236" y="148"/>
                  </a:lnTo>
                  <a:lnTo>
                    <a:pt x="239" y="144"/>
                  </a:lnTo>
                  <a:lnTo>
                    <a:pt x="242" y="140"/>
                  </a:lnTo>
                  <a:lnTo>
                    <a:pt x="252" y="133"/>
                  </a:lnTo>
                  <a:lnTo>
                    <a:pt x="253" y="132"/>
                  </a:lnTo>
                  <a:lnTo>
                    <a:pt x="256" y="130"/>
                  </a:lnTo>
                  <a:lnTo>
                    <a:pt x="258" y="126"/>
                  </a:lnTo>
                  <a:lnTo>
                    <a:pt x="258" y="123"/>
                  </a:lnTo>
                  <a:lnTo>
                    <a:pt x="259" y="122"/>
                  </a:lnTo>
                  <a:lnTo>
                    <a:pt x="257" y="119"/>
                  </a:lnTo>
                  <a:lnTo>
                    <a:pt x="256" y="118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23" name="Freeform 426">
              <a:extLst>
                <a:ext uri="{FF2B5EF4-FFF2-40B4-BE49-F238E27FC236}">
                  <a16:creationId xmlns:a16="http://schemas.microsoft.com/office/drawing/2014/main" id="{7DC71580-54FE-459F-8459-3958FC25B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786" y="5231282"/>
              <a:ext cx="276891" cy="158510"/>
            </a:xfrm>
            <a:custGeom>
              <a:avLst/>
              <a:gdLst>
                <a:gd name="T0" fmla="*/ 61 w 138"/>
                <a:gd name="T1" fmla="*/ 2 h 79"/>
                <a:gd name="T2" fmla="*/ 49 w 138"/>
                <a:gd name="T3" fmla="*/ 11 h 79"/>
                <a:gd name="T4" fmla="*/ 43 w 138"/>
                <a:gd name="T5" fmla="*/ 14 h 79"/>
                <a:gd name="T6" fmla="*/ 35 w 138"/>
                <a:gd name="T7" fmla="*/ 14 h 79"/>
                <a:gd name="T8" fmla="*/ 24 w 138"/>
                <a:gd name="T9" fmla="*/ 15 h 79"/>
                <a:gd name="T10" fmla="*/ 13 w 138"/>
                <a:gd name="T11" fmla="*/ 14 h 79"/>
                <a:gd name="T12" fmla="*/ 2 w 138"/>
                <a:gd name="T13" fmla="*/ 23 h 79"/>
                <a:gd name="T14" fmla="*/ 6 w 138"/>
                <a:gd name="T15" fmla="*/ 25 h 79"/>
                <a:gd name="T16" fmla="*/ 6 w 138"/>
                <a:gd name="T17" fmla="*/ 29 h 79"/>
                <a:gd name="T18" fmla="*/ 10 w 138"/>
                <a:gd name="T19" fmla="*/ 34 h 79"/>
                <a:gd name="T20" fmla="*/ 11 w 138"/>
                <a:gd name="T21" fmla="*/ 36 h 79"/>
                <a:gd name="T22" fmla="*/ 26 w 138"/>
                <a:gd name="T23" fmla="*/ 35 h 79"/>
                <a:gd name="T24" fmla="*/ 30 w 138"/>
                <a:gd name="T25" fmla="*/ 37 h 79"/>
                <a:gd name="T26" fmla="*/ 34 w 138"/>
                <a:gd name="T27" fmla="*/ 41 h 79"/>
                <a:gd name="T28" fmla="*/ 41 w 138"/>
                <a:gd name="T29" fmla="*/ 52 h 79"/>
                <a:gd name="T30" fmla="*/ 48 w 138"/>
                <a:gd name="T31" fmla="*/ 62 h 79"/>
                <a:gd name="T32" fmla="*/ 52 w 138"/>
                <a:gd name="T33" fmla="*/ 65 h 79"/>
                <a:gd name="T34" fmla="*/ 54 w 138"/>
                <a:gd name="T35" fmla="*/ 70 h 79"/>
                <a:gd name="T36" fmla="*/ 63 w 138"/>
                <a:gd name="T37" fmla="*/ 73 h 79"/>
                <a:gd name="T38" fmla="*/ 69 w 138"/>
                <a:gd name="T39" fmla="*/ 75 h 79"/>
                <a:gd name="T40" fmla="*/ 74 w 138"/>
                <a:gd name="T41" fmla="*/ 78 h 79"/>
                <a:gd name="T42" fmla="*/ 85 w 138"/>
                <a:gd name="T43" fmla="*/ 72 h 79"/>
                <a:gd name="T44" fmla="*/ 86 w 138"/>
                <a:gd name="T45" fmla="*/ 67 h 79"/>
                <a:gd name="T46" fmla="*/ 95 w 138"/>
                <a:gd name="T47" fmla="*/ 64 h 79"/>
                <a:gd name="T48" fmla="*/ 99 w 138"/>
                <a:gd name="T49" fmla="*/ 68 h 79"/>
                <a:gd name="T50" fmla="*/ 101 w 138"/>
                <a:gd name="T51" fmla="*/ 69 h 79"/>
                <a:gd name="T52" fmla="*/ 104 w 138"/>
                <a:gd name="T53" fmla="*/ 71 h 79"/>
                <a:gd name="T54" fmla="*/ 107 w 138"/>
                <a:gd name="T55" fmla="*/ 70 h 79"/>
                <a:gd name="T56" fmla="*/ 109 w 138"/>
                <a:gd name="T57" fmla="*/ 65 h 79"/>
                <a:gd name="T58" fmla="*/ 112 w 138"/>
                <a:gd name="T59" fmla="*/ 62 h 79"/>
                <a:gd name="T60" fmla="*/ 113 w 138"/>
                <a:gd name="T61" fmla="*/ 58 h 79"/>
                <a:gd name="T62" fmla="*/ 119 w 138"/>
                <a:gd name="T63" fmla="*/ 55 h 79"/>
                <a:gd name="T64" fmla="*/ 127 w 138"/>
                <a:gd name="T65" fmla="*/ 56 h 79"/>
                <a:gd name="T66" fmla="*/ 134 w 138"/>
                <a:gd name="T67" fmla="*/ 56 h 79"/>
                <a:gd name="T68" fmla="*/ 136 w 138"/>
                <a:gd name="T69" fmla="*/ 52 h 79"/>
                <a:gd name="T70" fmla="*/ 137 w 138"/>
                <a:gd name="T71" fmla="*/ 46 h 79"/>
                <a:gd name="T72" fmla="*/ 133 w 138"/>
                <a:gd name="T73" fmla="*/ 43 h 79"/>
                <a:gd name="T74" fmla="*/ 127 w 138"/>
                <a:gd name="T75" fmla="*/ 43 h 79"/>
                <a:gd name="T76" fmla="*/ 124 w 138"/>
                <a:gd name="T77" fmla="*/ 34 h 79"/>
                <a:gd name="T78" fmla="*/ 118 w 138"/>
                <a:gd name="T79" fmla="*/ 33 h 79"/>
                <a:gd name="T80" fmla="*/ 107 w 138"/>
                <a:gd name="T81" fmla="*/ 34 h 79"/>
                <a:gd name="T82" fmla="*/ 105 w 138"/>
                <a:gd name="T83" fmla="*/ 28 h 79"/>
                <a:gd name="T84" fmla="*/ 107 w 138"/>
                <a:gd name="T85" fmla="*/ 22 h 79"/>
                <a:gd name="T86" fmla="*/ 99 w 138"/>
                <a:gd name="T87" fmla="*/ 20 h 79"/>
                <a:gd name="T88" fmla="*/ 96 w 138"/>
                <a:gd name="T89" fmla="*/ 16 h 79"/>
                <a:gd name="T90" fmla="*/ 91 w 138"/>
                <a:gd name="T91" fmla="*/ 14 h 79"/>
                <a:gd name="T92" fmla="*/ 84 w 138"/>
                <a:gd name="T93" fmla="*/ 9 h 79"/>
                <a:gd name="T94" fmla="*/ 79 w 138"/>
                <a:gd name="T95" fmla="*/ 10 h 79"/>
                <a:gd name="T96" fmla="*/ 74 w 138"/>
                <a:gd name="T97" fmla="*/ 8 h 79"/>
                <a:gd name="T98" fmla="*/ 66 w 138"/>
                <a:gd name="T99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8" h="79">
                  <a:moveTo>
                    <a:pt x="68" y="0"/>
                  </a:moveTo>
                  <a:lnTo>
                    <a:pt x="61" y="2"/>
                  </a:lnTo>
                  <a:lnTo>
                    <a:pt x="52" y="8"/>
                  </a:lnTo>
                  <a:lnTo>
                    <a:pt x="49" y="11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38" y="14"/>
                  </a:lnTo>
                  <a:lnTo>
                    <a:pt x="35" y="14"/>
                  </a:lnTo>
                  <a:lnTo>
                    <a:pt x="29" y="13"/>
                  </a:lnTo>
                  <a:lnTo>
                    <a:pt x="24" y="15"/>
                  </a:lnTo>
                  <a:lnTo>
                    <a:pt x="16" y="14"/>
                  </a:lnTo>
                  <a:lnTo>
                    <a:pt x="13" y="14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9" y="38"/>
                  </a:lnTo>
                  <a:lnTo>
                    <a:pt x="26" y="35"/>
                  </a:lnTo>
                  <a:lnTo>
                    <a:pt x="29" y="35"/>
                  </a:lnTo>
                  <a:lnTo>
                    <a:pt x="30" y="37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8" y="50"/>
                  </a:lnTo>
                  <a:lnTo>
                    <a:pt x="41" y="52"/>
                  </a:lnTo>
                  <a:lnTo>
                    <a:pt x="44" y="54"/>
                  </a:lnTo>
                  <a:lnTo>
                    <a:pt x="48" y="62"/>
                  </a:lnTo>
                  <a:lnTo>
                    <a:pt x="49" y="63"/>
                  </a:lnTo>
                  <a:lnTo>
                    <a:pt x="52" y="65"/>
                  </a:lnTo>
                  <a:lnTo>
                    <a:pt x="53" y="67"/>
                  </a:lnTo>
                  <a:lnTo>
                    <a:pt x="54" y="70"/>
                  </a:lnTo>
                  <a:lnTo>
                    <a:pt x="58" y="70"/>
                  </a:lnTo>
                  <a:lnTo>
                    <a:pt x="63" y="73"/>
                  </a:lnTo>
                  <a:lnTo>
                    <a:pt x="67" y="74"/>
                  </a:lnTo>
                  <a:lnTo>
                    <a:pt x="69" y="75"/>
                  </a:lnTo>
                  <a:lnTo>
                    <a:pt x="70" y="77"/>
                  </a:lnTo>
                  <a:lnTo>
                    <a:pt x="74" y="78"/>
                  </a:lnTo>
                  <a:lnTo>
                    <a:pt x="77" y="78"/>
                  </a:lnTo>
                  <a:lnTo>
                    <a:pt x="85" y="72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94" y="63"/>
                  </a:lnTo>
                  <a:lnTo>
                    <a:pt x="95" y="64"/>
                  </a:lnTo>
                  <a:lnTo>
                    <a:pt x="96" y="67"/>
                  </a:lnTo>
                  <a:lnTo>
                    <a:pt x="99" y="68"/>
                  </a:lnTo>
                  <a:lnTo>
                    <a:pt x="100" y="68"/>
                  </a:lnTo>
                  <a:lnTo>
                    <a:pt x="101" y="69"/>
                  </a:lnTo>
                  <a:lnTo>
                    <a:pt x="102" y="71"/>
                  </a:lnTo>
                  <a:lnTo>
                    <a:pt x="104" y="71"/>
                  </a:lnTo>
                  <a:lnTo>
                    <a:pt x="105" y="70"/>
                  </a:lnTo>
                  <a:lnTo>
                    <a:pt x="107" y="70"/>
                  </a:lnTo>
                  <a:lnTo>
                    <a:pt x="107" y="67"/>
                  </a:lnTo>
                  <a:lnTo>
                    <a:pt x="109" y="65"/>
                  </a:lnTo>
                  <a:lnTo>
                    <a:pt x="113" y="64"/>
                  </a:lnTo>
                  <a:lnTo>
                    <a:pt x="112" y="62"/>
                  </a:lnTo>
                  <a:lnTo>
                    <a:pt x="112" y="60"/>
                  </a:lnTo>
                  <a:lnTo>
                    <a:pt x="113" y="58"/>
                  </a:lnTo>
                  <a:lnTo>
                    <a:pt x="115" y="56"/>
                  </a:lnTo>
                  <a:lnTo>
                    <a:pt x="119" y="55"/>
                  </a:lnTo>
                  <a:lnTo>
                    <a:pt x="124" y="56"/>
                  </a:lnTo>
                  <a:lnTo>
                    <a:pt x="127" y="56"/>
                  </a:lnTo>
                  <a:lnTo>
                    <a:pt x="132" y="57"/>
                  </a:lnTo>
                  <a:lnTo>
                    <a:pt x="134" y="56"/>
                  </a:lnTo>
                  <a:lnTo>
                    <a:pt x="134" y="54"/>
                  </a:lnTo>
                  <a:lnTo>
                    <a:pt x="136" y="52"/>
                  </a:lnTo>
                  <a:lnTo>
                    <a:pt x="137" y="50"/>
                  </a:lnTo>
                  <a:lnTo>
                    <a:pt x="137" y="46"/>
                  </a:lnTo>
                  <a:lnTo>
                    <a:pt x="136" y="44"/>
                  </a:lnTo>
                  <a:lnTo>
                    <a:pt x="133" y="43"/>
                  </a:lnTo>
                  <a:lnTo>
                    <a:pt x="130" y="44"/>
                  </a:lnTo>
                  <a:lnTo>
                    <a:pt x="127" y="43"/>
                  </a:lnTo>
                  <a:lnTo>
                    <a:pt x="125" y="35"/>
                  </a:lnTo>
                  <a:lnTo>
                    <a:pt x="124" y="34"/>
                  </a:lnTo>
                  <a:lnTo>
                    <a:pt x="121" y="33"/>
                  </a:lnTo>
                  <a:lnTo>
                    <a:pt x="118" y="33"/>
                  </a:lnTo>
                  <a:lnTo>
                    <a:pt x="108" y="34"/>
                  </a:lnTo>
                  <a:lnTo>
                    <a:pt x="107" y="34"/>
                  </a:lnTo>
                  <a:lnTo>
                    <a:pt x="107" y="29"/>
                  </a:lnTo>
                  <a:lnTo>
                    <a:pt x="105" y="28"/>
                  </a:lnTo>
                  <a:lnTo>
                    <a:pt x="107" y="25"/>
                  </a:lnTo>
                  <a:lnTo>
                    <a:pt x="107" y="22"/>
                  </a:lnTo>
                  <a:lnTo>
                    <a:pt x="104" y="20"/>
                  </a:lnTo>
                  <a:lnTo>
                    <a:pt x="99" y="20"/>
                  </a:lnTo>
                  <a:lnTo>
                    <a:pt x="98" y="17"/>
                  </a:lnTo>
                  <a:lnTo>
                    <a:pt x="96" y="16"/>
                  </a:lnTo>
                  <a:lnTo>
                    <a:pt x="94" y="14"/>
                  </a:lnTo>
                  <a:lnTo>
                    <a:pt x="91" y="14"/>
                  </a:lnTo>
                  <a:lnTo>
                    <a:pt x="85" y="9"/>
                  </a:lnTo>
                  <a:lnTo>
                    <a:pt x="84" y="9"/>
                  </a:lnTo>
                  <a:lnTo>
                    <a:pt x="82" y="11"/>
                  </a:lnTo>
                  <a:lnTo>
                    <a:pt x="79" y="10"/>
                  </a:lnTo>
                  <a:lnTo>
                    <a:pt x="77" y="9"/>
                  </a:lnTo>
                  <a:lnTo>
                    <a:pt x="74" y="8"/>
                  </a:lnTo>
                  <a:lnTo>
                    <a:pt x="69" y="8"/>
                  </a:lnTo>
                  <a:lnTo>
                    <a:pt x="66" y="6"/>
                  </a:lnTo>
                  <a:lnTo>
                    <a:pt x="68" y="0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24" name="Freeform 427" descr="Papel carta">
              <a:extLst>
                <a:ext uri="{FF2B5EF4-FFF2-40B4-BE49-F238E27FC236}">
                  <a16:creationId xmlns:a16="http://schemas.microsoft.com/office/drawing/2014/main" id="{671C1954-316A-4A4F-AC0E-2AD76E2B3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539" y="5064746"/>
              <a:ext cx="969117" cy="696239"/>
            </a:xfrm>
            <a:custGeom>
              <a:avLst/>
              <a:gdLst>
                <a:gd name="T0" fmla="*/ 188 w 483"/>
                <a:gd name="T1" fmla="*/ 6 h 347"/>
                <a:gd name="T2" fmla="*/ 217 w 483"/>
                <a:gd name="T3" fmla="*/ 2 h 347"/>
                <a:gd name="T4" fmla="*/ 226 w 483"/>
                <a:gd name="T5" fmla="*/ 5 h 347"/>
                <a:gd name="T6" fmla="*/ 238 w 483"/>
                <a:gd name="T7" fmla="*/ 7 h 347"/>
                <a:gd name="T8" fmla="*/ 243 w 483"/>
                <a:gd name="T9" fmla="*/ 21 h 347"/>
                <a:gd name="T10" fmla="*/ 263 w 483"/>
                <a:gd name="T11" fmla="*/ 24 h 347"/>
                <a:gd name="T12" fmla="*/ 278 w 483"/>
                <a:gd name="T13" fmla="*/ 14 h 347"/>
                <a:gd name="T14" fmla="*/ 299 w 483"/>
                <a:gd name="T15" fmla="*/ 9 h 347"/>
                <a:gd name="T16" fmla="*/ 302 w 483"/>
                <a:gd name="T17" fmla="*/ 30 h 347"/>
                <a:gd name="T18" fmla="*/ 310 w 483"/>
                <a:gd name="T19" fmla="*/ 46 h 347"/>
                <a:gd name="T20" fmla="*/ 322 w 483"/>
                <a:gd name="T21" fmla="*/ 49 h 347"/>
                <a:gd name="T22" fmla="*/ 340 w 483"/>
                <a:gd name="T23" fmla="*/ 40 h 347"/>
                <a:gd name="T24" fmla="*/ 353 w 483"/>
                <a:gd name="T25" fmla="*/ 41 h 347"/>
                <a:gd name="T26" fmla="*/ 370 w 483"/>
                <a:gd name="T27" fmla="*/ 39 h 347"/>
                <a:gd name="T28" fmla="*/ 386 w 483"/>
                <a:gd name="T29" fmla="*/ 55 h 347"/>
                <a:gd name="T30" fmla="*/ 406 w 483"/>
                <a:gd name="T31" fmla="*/ 55 h 347"/>
                <a:gd name="T32" fmla="*/ 422 w 483"/>
                <a:gd name="T33" fmla="*/ 54 h 347"/>
                <a:gd name="T34" fmla="*/ 443 w 483"/>
                <a:gd name="T35" fmla="*/ 40 h 347"/>
                <a:gd name="T36" fmla="*/ 453 w 483"/>
                <a:gd name="T37" fmla="*/ 27 h 347"/>
                <a:gd name="T38" fmla="*/ 455 w 483"/>
                <a:gd name="T39" fmla="*/ 16 h 347"/>
                <a:gd name="T40" fmla="*/ 467 w 483"/>
                <a:gd name="T41" fmla="*/ 34 h 347"/>
                <a:gd name="T42" fmla="*/ 481 w 483"/>
                <a:gd name="T43" fmla="*/ 54 h 347"/>
                <a:gd name="T44" fmla="*/ 467 w 483"/>
                <a:gd name="T45" fmla="*/ 95 h 347"/>
                <a:gd name="T46" fmla="*/ 466 w 483"/>
                <a:gd name="T47" fmla="*/ 140 h 347"/>
                <a:gd name="T48" fmla="*/ 456 w 483"/>
                <a:gd name="T49" fmla="*/ 181 h 347"/>
                <a:gd name="T50" fmla="*/ 441 w 483"/>
                <a:gd name="T51" fmla="*/ 220 h 347"/>
                <a:gd name="T52" fmla="*/ 415 w 483"/>
                <a:gd name="T53" fmla="*/ 215 h 347"/>
                <a:gd name="T54" fmla="*/ 405 w 483"/>
                <a:gd name="T55" fmla="*/ 218 h 347"/>
                <a:gd name="T56" fmla="*/ 391 w 483"/>
                <a:gd name="T57" fmla="*/ 224 h 347"/>
                <a:gd name="T58" fmla="*/ 397 w 483"/>
                <a:gd name="T59" fmla="*/ 238 h 347"/>
                <a:gd name="T60" fmla="*/ 400 w 483"/>
                <a:gd name="T61" fmla="*/ 254 h 347"/>
                <a:gd name="T62" fmla="*/ 407 w 483"/>
                <a:gd name="T63" fmla="*/ 266 h 347"/>
                <a:gd name="T64" fmla="*/ 420 w 483"/>
                <a:gd name="T65" fmla="*/ 280 h 347"/>
                <a:gd name="T66" fmla="*/ 407 w 483"/>
                <a:gd name="T67" fmla="*/ 276 h 347"/>
                <a:gd name="T68" fmla="*/ 398 w 483"/>
                <a:gd name="T69" fmla="*/ 270 h 347"/>
                <a:gd name="T70" fmla="*/ 381 w 483"/>
                <a:gd name="T71" fmla="*/ 265 h 347"/>
                <a:gd name="T72" fmla="*/ 366 w 483"/>
                <a:gd name="T73" fmla="*/ 264 h 347"/>
                <a:gd name="T74" fmla="*/ 354 w 483"/>
                <a:gd name="T75" fmla="*/ 261 h 347"/>
                <a:gd name="T76" fmla="*/ 307 w 483"/>
                <a:gd name="T77" fmla="*/ 256 h 347"/>
                <a:gd name="T78" fmla="*/ 277 w 483"/>
                <a:gd name="T79" fmla="*/ 244 h 347"/>
                <a:gd name="T80" fmla="*/ 240 w 483"/>
                <a:gd name="T81" fmla="*/ 258 h 347"/>
                <a:gd name="T82" fmla="*/ 233 w 483"/>
                <a:gd name="T83" fmla="*/ 300 h 347"/>
                <a:gd name="T84" fmla="*/ 220 w 483"/>
                <a:gd name="T85" fmla="*/ 340 h 347"/>
                <a:gd name="T86" fmla="*/ 214 w 483"/>
                <a:gd name="T87" fmla="*/ 344 h 347"/>
                <a:gd name="T88" fmla="*/ 163 w 483"/>
                <a:gd name="T89" fmla="*/ 332 h 347"/>
                <a:gd name="T90" fmla="*/ 126 w 483"/>
                <a:gd name="T91" fmla="*/ 318 h 347"/>
                <a:gd name="T92" fmla="*/ 71 w 483"/>
                <a:gd name="T93" fmla="*/ 302 h 347"/>
                <a:gd name="T94" fmla="*/ 36 w 483"/>
                <a:gd name="T95" fmla="*/ 277 h 347"/>
                <a:gd name="T96" fmla="*/ 10 w 483"/>
                <a:gd name="T97" fmla="*/ 253 h 347"/>
                <a:gd name="T98" fmla="*/ 0 w 483"/>
                <a:gd name="T99" fmla="*/ 232 h 347"/>
                <a:gd name="T100" fmla="*/ 9 w 483"/>
                <a:gd name="T101" fmla="*/ 220 h 347"/>
                <a:gd name="T102" fmla="*/ 15 w 483"/>
                <a:gd name="T103" fmla="*/ 208 h 347"/>
                <a:gd name="T104" fmla="*/ 33 w 483"/>
                <a:gd name="T105" fmla="*/ 203 h 347"/>
                <a:gd name="T106" fmla="*/ 75 w 483"/>
                <a:gd name="T107" fmla="*/ 190 h 347"/>
                <a:gd name="T108" fmla="*/ 107 w 483"/>
                <a:gd name="T109" fmla="*/ 166 h 347"/>
                <a:gd name="T110" fmla="*/ 144 w 483"/>
                <a:gd name="T111" fmla="*/ 154 h 347"/>
                <a:gd name="T112" fmla="*/ 162 w 483"/>
                <a:gd name="T113" fmla="*/ 125 h 347"/>
                <a:gd name="T114" fmla="*/ 137 w 483"/>
                <a:gd name="T115" fmla="*/ 108 h 347"/>
                <a:gd name="T116" fmla="*/ 126 w 483"/>
                <a:gd name="T117" fmla="*/ 94 h 347"/>
                <a:gd name="T118" fmla="*/ 134 w 483"/>
                <a:gd name="T119" fmla="*/ 66 h 347"/>
                <a:gd name="T120" fmla="*/ 103 w 483"/>
                <a:gd name="T121" fmla="*/ 55 h 347"/>
                <a:gd name="T122" fmla="*/ 95 w 483"/>
                <a:gd name="T123" fmla="*/ 34 h 347"/>
                <a:gd name="T124" fmla="*/ 145 w 483"/>
                <a:gd name="T125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3" h="347">
                  <a:moveTo>
                    <a:pt x="161" y="16"/>
                  </a:moveTo>
                  <a:lnTo>
                    <a:pt x="161" y="14"/>
                  </a:lnTo>
                  <a:lnTo>
                    <a:pt x="174" y="8"/>
                  </a:lnTo>
                  <a:lnTo>
                    <a:pt x="180" y="10"/>
                  </a:lnTo>
                  <a:lnTo>
                    <a:pt x="181" y="9"/>
                  </a:lnTo>
                  <a:lnTo>
                    <a:pt x="185" y="7"/>
                  </a:lnTo>
                  <a:lnTo>
                    <a:pt x="188" y="6"/>
                  </a:lnTo>
                  <a:lnTo>
                    <a:pt x="194" y="9"/>
                  </a:lnTo>
                  <a:lnTo>
                    <a:pt x="208" y="4"/>
                  </a:lnTo>
                  <a:lnTo>
                    <a:pt x="212" y="2"/>
                  </a:lnTo>
                  <a:lnTo>
                    <a:pt x="213" y="1"/>
                  </a:lnTo>
                  <a:lnTo>
                    <a:pt x="214" y="1"/>
                  </a:lnTo>
                  <a:lnTo>
                    <a:pt x="216" y="1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1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4" y="2"/>
                  </a:lnTo>
                  <a:lnTo>
                    <a:pt x="225" y="4"/>
                  </a:lnTo>
                  <a:lnTo>
                    <a:pt x="226" y="5"/>
                  </a:lnTo>
                  <a:lnTo>
                    <a:pt x="228" y="4"/>
                  </a:lnTo>
                  <a:lnTo>
                    <a:pt x="230" y="0"/>
                  </a:lnTo>
                  <a:lnTo>
                    <a:pt x="231" y="0"/>
                  </a:lnTo>
                  <a:lnTo>
                    <a:pt x="237" y="1"/>
                  </a:lnTo>
                  <a:lnTo>
                    <a:pt x="237" y="2"/>
                  </a:lnTo>
                  <a:lnTo>
                    <a:pt x="236" y="7"/>
                  </a:lnTo>
                  <a:lnTo>
                    <a:pt x="238" y="7"/>
                  </a:lnTo>
                  <a:lnTo>
                    <a:pt x="239" y="9"/>
                  </a:lnTo>
                  <a:lnTo>
                    <a:pt x="240" y="10"/>
                  </a:lnTo>
                  <a:lnTo>
                    <a:pt x="238" y="13"/>
                  </a:lnTo>
                  <a:lnTo>
                    <a:pt x="239" y="16"/>
                  </a:lnTo>
                  <a:lnTo>
                    <a:pt x="239" y="17"/>
                  </a:lnTo>
                  <a:lnTo>
                    <a:pt x="241" y="20"/>
                  </a:lnTo>
                  <a:lnTo>
                    <a:pt x="243" y="21"/>
                  </a:lnTo>
                  <a:lnTo>
                    <a:pt x="247" y="23"/>
                  </a:lnTo>
                  <a:lnTo>
                    <a:pt x="251" y="19"/>
                  </a:lnTo>
                  <a:lnTo>
                    <a:pt x="252" y="22"/>
                  </a:lnTo>
                  <a:lnTo>
                    <a:pt x="257" y="24"/>
                  </a:lnTo>
                  <a:lnTo>
                    <a:pt x="258" y="23"/>
                  </a:lnTo>
                  <a:lnTo>
                    <a:pt x="260" y="23"/>
                  </a:lnTo>
                  <a:lnTo>
                    <a:pt x="263" y="24"/>
                  </a:lnTo>
                  <a:lnTo>
                    <a:pt x="264" y="23"/>
                  </a:lnTo>
                  <a:lnTo>
                    <a:pt x="266" y="23"/>
                  </a:lnTo>
                  <a:lnTo>
                    <a:pt x="270" y="21"/>
                  </a:lnTo>
                  <a:lnTo>
                    <a:pt x="270" y="20"/>
                  </a:lnTo>
                  <a:lnTo>
                    <a:pt x="273" y="19"/>
                  </a:lnTo>
                  <a:lnTo>
                    <a:pt x="276" y="16"/>
                  </a:lnTo>
                  <a:lnTo>
                    <a:pt x="278" y="14"/>
                  </a:lnTo>
                  <a:lnTo>
                    <a:pt x="278" y="11"/>
                  </a:lnTo>
                  <a:lnTo>
                    <a:pt x="279" y="9"/>
                  </a:lnTo>
                  <a:lnTo>
                    <a:pt x="283" y="11"/>
                  </a:lnTo>
                  <a:lnTo>
                    <a:pt x="285" y="10"/>
                  </a:lnTo>
                  <a:lnTo>
                    <a:pt x="295" y="10"/>
                  </a:lnTo>
                  <a:lnTo>
                    <a:pt x="298" y="7"/>
                  </a:lnTo>
                  <a:lnTo>
                    <a:pt x="299" y="9"/>
                  </a:lnTo>
                  <a:lnTo>
                    <a:pt x="301" y="10"/>
                  </a:lnTo>
                  <a:lnTo>
                    <a:pt x="301" y="19"/>
                  </a:lnTo>
                  <a:lnTo>
                    <a:pt x="302" y="21"/>
                  </a:lnTo>
                  <a:lnTo>
                    <a:pt x="303" y="23"/>
                  </a:lnTo>
                  <a:lnTo>
                    <a:pt x="302" y="25"/>
                  </a:lnTo>
                  <a:lnTo>
                    <a:pt x="303" y="28"/>
                  </a:lnTo>
                  <a:lnTo>
                    <a:pt x="302" y="30"/>
                  </a:lnTo>
                  <a:lnTo>
                    <a:pt x="302" y="33"/>
                  </a:lnTo>
                  <a:lnTo>
                    <a:pt x="301" y="36"/>
                  </a:lnTo>
                  <a:lnTo>
                    <a:pt x="303" y="37"/>
                  </a:lnTo>
                  <a:lnTo>
                    <a:pt x="305" y="39"/>
                  </a:lnTo>
                  <a:lnTo>
                    <a:pt x="305" y="42"/>
                  </a:lnTo>
                  <a:lnTo>
                    <a:pt x="305" y="44"/>
                  </a:lnTo>
                  <a:lnTo>
                    <a:pt x="310" y="46"/>
                  </a:lnTo>
                  <a:lnTo>
                    <a:pt x="312" y="46"/>
                  </a:lnTo>
                  <a:lnTo>
                    <a:pt x="314" y="47"/>
                  </a:lnTo>
                  <a:lnTo>
                    <a:pt x="315" y="49"/>
                  </a:lnTo>
                  <a:lnTo>
                    <a:pt x="317" y="51"/>
                  </a:lnTo>
                  <a:lnTo>
                    <a:pt x="319" y="51"/>
                  </a:lnTo>
                  <a:lnTo>
                    <a:pt x="321" y="49"/>
                  </a:lnTo>
                  <a:lnTo>
                    <a:pt x="322" y="49"/>
                  </a:lnTo>
                  <a:lnTo>
                    <a:pt x="324" y="49"/>
                  </a:lnTo>
                  <a:lnTo>
                    <a:pt x="325" y="48"/>
                  </a:lnTo>
                  <a:lnTo>
                    <a:pt x="327" y="46"/>
                  </a:lnTo>
                  <a:lnTo>
                    <a:pt x="330" y="44"/>
                  </a:lnTo>
                  <a:lnTo>
                    <a:pt x="333" y="43"/>
                  </a:lnTo>
                  <a:lnTo>
                    <a:pt x="338" y="40"/>
                  </a:lnTo>
                  <a:lnTo>
                    <a:pt x="340" y="40"/>
                  </a:lnTo>
                  <a:lnTo>
                    <a:pt x="341" y="41"/>
                  </a:lnTo>
                  <a:lnTo>
                    <a:pt x="344" y="41"/>
                  </a:lnTo>
                  <a:lnTo>
                    <a:pt x="345" y="43"/>
                  </a:lnTo>
                  <a:lnTo>
                    <a:pt x="347" y="43"/>
                  </a:lnTo>
                  <a:lnTo>
                    <a:pt x="348" y="41"/>
                  </a:lnTo>
                  <a:lnTo>
                    <a:pt x="350" y="40"/>
                  </a:lnTo>
                  <a:lnTo>
                    <a:pt x="353" y="41"/>
                  </a:lnTo>
                  <a:lnTo>
                    <a:pt x="354" y="41"/>
                  </a:lnTo>
                  <a:lnTo>
                    <a:pt x="356" y="40"/>
                  </a:lnTo>
                  <a:lnTo>
                    <a:pt x="360" y="40"/>
                  </a:lnTo>
                  <a:lnTo>
                    <a:pt x="361" y="39"/>
                  </a:lnTo>
                  <a:lnTo>
                    <a:pt x="365" y="37"/>
                  </a:lnTo>
                  <a:lnTo>
                    <a:pt x="367" y="37"/>
                  </a:lnTo>
                  <a:lnTo>
                    <a:pt x="370" y="39"/>
                  </a:lnTo>
                  <a:lnTo>
                    <a:pt x="374" y="46"/>
                  </a:lnTo>
                  <a:lnTo>
                    <a:pt x="374" y="49"/>
                  </a:lnTo>
                  <a:lnTo>
                    <a:pt x="375" y="50"/>
                  </a:lnTo>
                  <a:lnTo>
                    <a:pt x="375" y="53"/>
                  </a:lnTo>
                  <a:lnTo>
                    <a:pt x="377" y="54"/>
                  </a:lnTo>
                  <a:lnTo>
                    <a:pt x="381" y="55"/>
                  </a:lnTo>
                  <a:lnTo>
                    <a:pt x="386" y="55"/>
                  </a:lnTo>
                  <a:lnTo>
                    <a:pt x="388" y="56"/>
                  </a:lnTo>
                  <a:lnTo>
                    <a:pt x="390" y="55"/>
                  </a:lnTo>
                  <a:lnTo>
                    <a:pt x="391" y="55"/>
                  </a:lnTo>
                  <a:lnTo>
                    <a:pt x="396" y="57"/>
                  </a:lnTo>
                  <a:lnTo>
                    <a:pt x="399" y="55"/>
                  </a:lnTo>
                  <a:lnTo>
                    <a:pt x="403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1" y="55"/>
                  </a:lnTo>
                  <a:lnTo>
                    <a:pt x="412" y="55"/>
                  </a:lnTo>
                  <a:lnTo>
                    <a:pt x="414" y="55"/>
                  </a:lnTo>
                  <a:lnTo>
                    <a:pt x="417" y="55"/>
                  </a:lnTo>
                  <a:lnTo>
                    <a:pt x="420" y="54"/>
                  </a:lnTo>
                  <a:lnTo>
                    <a:pt x="422" y="54"/>
                  </a:lnTo>
                  <a:lnTo>
                    <a:pt x="424" y="55"/>
                  </a:lnTo>
                  <a:lnTo>
                    <a:pt x="426" y="54"/>
                  </a:lnTo>
                  <a:lnTo>
                    <a:pt x="428" y="53"/>
                  </a:lnTo>
                  <a:lnTo>
                    <a:pt x="432" y="52"/>
                  </a:lnTo>
                  <a:lnTo>
                    <a:pt x="433" y="49"/>
                  </a:lnTo>
                  <a:lnTo>
                    <a:pt x="442" y="43"/>
                  </a:lnTo>
                  <a:lnTo>
                    <a:pt x="443" y="40"/>
                  </a:lnTo>
                  <a:lnTo>
                    <a:pt x="444" y="39"/>
                  </a:lnTo>
                  <a:lnTo>
                    <a:pt x="449" y="38"/>
                  </a:lnTo>
                  <a:lnTo>
                    <a:pt x="452" y="36"/>
                  </a:lnTo>
                  <a:lnTo>
                    <a:pt x="454" y="34"/>
                  </a:lnTo>
                  <a:lnTo>
                    <a:pt x="454" y="30"/>
                  </a:lnTo>
                  <a:lnTo>
                    <a:pt x="452" y="30"/>
                  </a:lnTo>
                  <a:lnTo>
                    <a:pt x="453" y="27"/>
                  </a:lnTo>
                  <a:lnTo>
                    <a:pt x="454" y="24"/>
                  </a:lnTo>
                  <a:lnTo>
                    <a:pt x="455" y="23"/>
                  </a:lnTo>
                  <a:lnTo>
                    <a:pt x="455" y="22"/>
                  </a:lnTo>
                  <a:lnTo>
                    <a:pt x="452" y="17"/>
                  </a:lnTo>
                  <a:lnTo>
                    <a:pt x="450" y="17"/>
                  </a:lnTo>
                  <a:lnTo>
                    <a:pt x="448" y="13"/>
                  </a:lnTo>
                  <a:lnTo>
                    <a:pt x="455" y="16"/>
                  </a:lnTo>
                  <a:lnTo>
                    <a:pt x="458" y="16"/>
                  </a:lnTo>
                  <a:lnTo>
                    <a:pt x="461" y="17"/>
                  </a:lnTo>
                  <a:lnTo>
                    <a:pt x="466" y="25"/>
                  </a:lnTo>
                  <a:lnTo>
                    <a:pt x="467" y="27"/>
                  </a:lnTo>
                  <a:lnTo>
                    <a:pt x="467" y="30"/>
                  </a:lnTo>
                  <a:lnTo>
                    <a:pt x="467" y="33"/>
                  </a:lnTo>
                  <a:lnTo>
                    <a:pt x="467" y="34"/>
                  </a:lnTo>
                  <a:lnTo>
                    <a:pt x="469" y="37"/>
                  </a:lnTo>
                  <a:lnTo>
                    <a:pt x="474" y="40"/>
                  </a:lnTo>
                  <a:lnTo>
                    <a:pt x="477" y="43"/>
                  </a:lnTo>
                  <a:lnTo>
                    <a:pt x="481" y="45"/>
                  </a:lnTo>
                  <a:lnTo>
                    <a:pt x="481" y="49"/>
                  </a:lnTo>
                  <a:lnTo>
                    <a:pt x="481" y="52"/>
                  </a:lnTo>
                  <a:lnTo>
                    <a:pt x="481" y="54"/>
                  </a:lnTo>
                  <a:lnTo>
                    <a:pt x="482" y="55"/>
                  </a:lnTo>
                  <a:lnTo>
                    <a:pt x="482" y="64"/>
                  </a:lnTo>
                  <a:lnTo>
                    <a:pt x="481" y="72"/>
                  </a:lnTo>
                  <a:lnTo>
                    <a:pt x="472" y="88"/>
                  </a:lnTo>
                  <a:lnTo>
                    <a:pt x="468" y="90"/>
                  </a:lnTo>
                  <a:lnTo>
                    <a:pt x="468" y="91"/>
                  </a:lnTo>
                  <a:lnTo>
                    <a:pt x="467" y="95"/>
                  </a:lnTo>
                  <a:lnTo>
                    <a:pt x="467" y="97"/>
                  </a:lnTo>
                  <a:lnTo>
                    <a:pt x="466" y="108"/>
                  </a:lnTo>
                  <a:lnTo>
                    <a:pt x="466" y="119"/>
                  </a:lnTo>
                  <a:lnTo>
                    <a:pt x="464" y="124"/>
                  </a:lnTo>
                  <a:lnTo>
                    <a:pt x="464" y="129"/>
                  </a:lnTo>
                  <a:lnTo>
                    <a:pt x="466" y="134"/>
                  </a:lnTo>
                  <a:lnTo>
                    <a:pt x="466" y="140"/>
                  </a:lnTo>
                  <a:lnTo>
                    <a:pt x="465" y="141"/>
                  </a:lnTo>
                  <a:lnTo>
                    <a:pt x="463" y="151"/>
                  </a:lnTo>
                  <a:lnTo>
                    <a:pt x="462" y="164"/>
                  </a:lnTo>
                  <a:lnTo>
                    <a:pt x="459" y="173"/>
                  </a:lnTo>
                  <a:lnTo>
                    <a:pt x="456" y="178"/>
                  </a:lnTo>
                  <a:lnTo>
                    <a:pt x="456" y="180"/>
                  </a:lnTo>
                  <a:lnTo>
                    <a:pt x="456" y="181"/>
                  </a:lnTo>
                  <a:lnTo>
                    <a:pt x="455" y="186"/>
                  </a:lnTo>
                  <a:lnTo>
                    <a:pt x="455" y="189"/>
                  </a:lnTo>
                  <a:lnTo>
                    <a:pt x="454" y="189"/>
                  </a:lnTo>
                  <a:lnTo>
                    <a:pt x="449" y="194"/>
                  </a:lnTo>
                  <a:lnTo>
                    <a:pt x="448" y="196"/>
                  </a:lnTo>
                  <a:lnTo>
                    <a:pt x="446" y="201"/>
                  </a:lnTo>
                  <a:lnTo>
                    <a:pt x="441" y="220"/>
                  </a:lnTo>
                  <a:lnTo>
                    <a:pt x="434" y="217"/>
                  </a:lnTo>
                  <a:lnTo>
                    <a:pt x="427" y="217"/>
                  </a:lnTo>
                  <a:lnTo>
                    <a:pt x="424" y="216"/>
                  </a:lnTo>
                  <a:lnTo>
                    <a:pt x="420" y="216"/>
                  </a:lnTo>
                  <a:lnTo>
                    <a:pt x="419" y="216"/>
                  </a:lnTo>
                  <a:lnTo>
                    <a:pt x="416" y="216"/>
                  </a:lnTo>
                  <a:lnTo>
                    <a:pt x="415" y="215"/>
                  </a:lnTo>
                  <a:lnTo>
                    <a:pt x="414" y="214"/>
                  </a:lnTo>
                  <a:lnTo>
                    <a:pt x="412" y="216"/>
                  </a:lnTo>
                  <a:lnTo>
                    <a:pt x="410" y="220"/>
                  </a:lnTo>
                  <a:lnTo>
                    <a:pt x="409" y="220"/>
                  </a:lnTo>
                  <a:lnTo>
                    <a:pt x="407" y="221"/>
                  </a:lnTo>
                  <a:lnTo>
                    <a:pt x="405" y="220"/>
                  </a:lnTo>
                  <a:lnTo>
                    <a:pt x="405" y="218"/>
                  </a:lnTo>
                  <a:lnTo>
                    <a:pt x="404" y="216"/>
                  </a:lnTo>
                  <a:lnTo>
                    <a:pt x="403" y="215"/>
                  </a:lnTo>
                  <a:lnTo>
                    <a:pt x="400" y="214"/>
                  </a:lnTo>
                  <a:lnTo>
                    <a:pt x="396" y="215"/>
                  </a:lnTo>
                  <a:lnTo>
                    <a:pt x="392" y="218"/>
                  </a:lnTo>
                  <a:lnTo>
                    <a:pt x="391" y="220"/>
                  </a:lnTo>
                  <a:lnTo>
                    <a:pt x="391" y="224"/>
                  </a:lnTo>
                  <a:lnTo>
                    <a:pt x="393" y="227"/>
                  </a:lnTo>
                  <a:lnTo>
                    <a:pt x="395" y="229"/>
                  </a:lnTo>
                  <a:lnTo>
                    <a:pt x="396" y="231"/>
                  </a:lnTo>
                  <a:lnTo>
                    <a:pt x="397" y="231"/>
                  </a:lnTo>
                  <a:lnTo>
                    <a:pt x="396" y="234"/>
                  </a:lnTo>
                  <a:lnTo>
                    <a:pt x="396" y="236"/>
                  </a:lnTo>
                  <a:lnTo>
                    <a:pt x="397" y="238"/>
                  </a:lnTo>
                  <a:lnTo>
                    <a:pt x="398" y="240"/>
                  </a:lnTo>
                  <a:lnTo>
                    <a:pt x="399" y="241"/>
                  </a:lnTo>
                  <a:lnTo>
                    <a:pt x="397" y="245"/>
                  </a:lnTo>
                  <a:lnTo>
                    <a:pt x="398" y="246"/>
                  </a:lnTo>
                  <a:lnTo>
                    <a:pt x="398" y="249"/>
                  </a:lnTo>
                  <a:lnTo>
                    <a:pt x="399" y="251"/>
                  </a:lnTo>
                  <a:lnTo>
                    <a:pt x="400" y="254"/>
                  </a:lnTo>
                  <a:lnTo>
                    <a:pt x="400" y="256"/>
                  </a:lnTo>
                  <a:lnTo>
                    <a:pt x="400" y="258"/>
                  </a:lnTo>
                  <a:lnTo>
                    <a:pt x="401" y="261"/>
                  </a:lnTo>
                  <a:lnTo>
                    <a:pt x="402" y="262"/>
                  </a:lnTo>
                  <a:lnTo>
                    <a:pt x="403" y="263"/>
                  </a:lnTo>
                  <a:lnTo>
                    <a:pt x="406" y="265"/>
                  </a:lnTo>
                  <a:lnTo>
                    <a:pt x="407" y="266"/>
                  </a:lnTo>
                  <a:lnTo>
                    <a:pt x="409" y="267"/>
                  </a:lnTo>
                  <a:lnTo>
                    <a:pt x="414" y="269"/>
                  </a:lnTo>
                  <a:lnTo>
                    <a:pt x="417" y="272"/>
                  </a:lnTo>
                  <a:lnTo>
                    <a:pt x="418" y="273"/>
                  </a:lnTo>
                  <a:lnTo>
                    <a:pt x="422" y="276"/>
                  </a:lnTo>
                  <a:lnTo>
                    <a:pt x="422" y="278"/>
                  </a:lnTo>
                  <a:lnTo>
                    <a:pt x="420" y="280"/>
                  </a:lnTo>
                  <a:lnTo>
                    <a:pt x="417" y="281"/>
                  </a:lnTo>
                  <a:lnTo>
                    <a:pt x="416" y="283"/>
                  </a:lnTo>
                  <a:lnTo>
                    <a:pt x="409" y="283"/>
                  </a:lnTo>
                  <a:lnTo>
                    <a:pt x="408" y="283"/>
                  </a:lnTo>
                  <a:lnTo>
                    <a:pt x="408" y="280"/>
                  </a:lnTo>
                  <a:lnTo>
                    <a:pt x="407" y="278"/>
                  </a:lnTo>
                  <a:lnTo>
                    <a:pt x="407" y="276"/>
                  </a:lnTo>
                  <a:lnTo>
                    <a:pt x="407" y="274"/>
                  </a:lnTo>
                  <a:lnTo>
                    <a:pt x="405" y="274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0" y="273"/>
                  </a:lnTo>
                  <a:lnTo>
                    <a:pt x="399" y="272"/>
                  </a:lnTo>
                  <a:lnTo>
                    <a:pt x="398" y="270"/>
                  </a:lnTo>
                  <a:lnTo>
                    <a:pt x="397" y="269"/>
                  </a:lnTo>
                  <a:lnTo>
                    <a:pt x="396" y="268"/>
                  </a:lnTo>
                  <a:lnTo>
                    <a:pt x="394" y="267"/>
                  </a:lnTo>
                  <a:lnTo>
                    <a:pt x="393" y="268"/>
                  </a:lnTo>
                  <a:lnTo>
                    <a:pt x="385" y="268"/>
                  </a:lnTo>
                  <a:lnTo>
                    <a:pt x="383" y="267"/>
                  </a:lnTo>
                  <a:lnTo>
                    <a:pt x="381" y="265"/>
                  </a:lnTo>
                  <a:lnTo>
                    <a:pt x="378" y="264"/>
                  </a:lnTo>
                  <a:lnTo>
                    <a:pt x="378" y="266"/>
                  </a:lnTo>
                  <a:lnTo>
                    <a:pt x="377" y="267"/>
                  </a:lnTo>
                  <a:lnTo>
                    <a:pt x="374" y="266"/>
                  </a:lnTo>
                  <a:lnTo>
                    <a:pt x="368" y="266"/>
                  </a:lnTo>
                  <a:lnTo>
                    <a:pt x="367" y="264"/>
                  </a:lnTo>
                  <a:lnTo>
                    <a:pt x="366" y="264"/>
                  </a:lnTo>
                  <a:lnTo>
                    <a:pt x="365" y="263"/>
                  </a:lnTo>
                  <a:lnTo>
                    <a:pt x="363" y="262"/>
                  </a:lnTo>
                  <a:lnTo>
                    <a:pt x="362" y="260"/>
                  </a:lnTo>
                  <a:lnTo>
                    <a:pt x="360" y="260"/>
                  </a:lnTo>
                  <a:lnTo>
                    <a:pt x="359" y="260"/>
                  </a:lnTo>
                  <a:lnTo>
                    <a:pt x="357" y="261"/>
                  </a:lnTo>
                  <a:lnTo>
                    <a:pt x="354" y="261"/>
                  </a:lnTo>
                  <a:lnTo>
                    <a:pt x="353" y="260"/>
                  </a:lnTo>
                  <a:lnTo>
                    <a:pt x="347" y="258"/>
                  </a:lnTo>
                  <a:lnTo>
                    <a:pt x="338" y="253"/>
                  </a:lnTo>
                  <a:lnTo>
                    <a:pt x="336" y="251"/>
                  </a:lnTo>
                  <a:lnTo>
                    <a:pt x="317" y="255"/>
                  </a:lnTo>
                  <a:lnTo>
                    <a:pt x="308" y="255"/>
                  </a:lnTo>
                  <a:lnTo>
                    <a:pt x="307" y="256"/>
                  </a:lnTo>
                  <a:lnTo>
                    <a:pt x="304" y="256"/>
                  </a:lnTo>
                  <a:lnTo>
                    <a:pt x="299" y="258"/>
                  </a:lnTo>
                  <a:lnTo>
                    <a:pt x="288" y="257"/>
                  </a:lnTo>
                  <a:lnTo>
                    <a:pt x="286" y="256"/>
                  </a:lnTo>
                  <a:lnTo>
                    <a:pt x="284" y="253"/>
                  </a:lnTo>
                  <a:lnTo>
                    <a:pt x="280" y="245"/>
                  </a:lnTo>
                  <a:lnTo>
                    <a:pt x="277" y="244"/>
                  </a:lnTo>
                  <a:lnTo>
                    <a:pt x="266" y="245"/>
                  </a:lnTo>
                  <a:lnTo>
                    <a:pt x="261" y="247"/>
                  </a:lnTo>
                  <a:lnTo>
                    <a:pt x="261" y="246"/>
                  </a:lnTo>
                  <a:lnTo>
                    <a:pt x="256" y="245"/>
                  </a:lnTo>
                  <a:lnTo>
                    <a:pt x="252" y="246"/>
                  </a:lnTo>
                  <a:lnTo>
                    <a:pt x="246" y="250"/>
                  </a:lnTo>
                  <a:lnTo>
                    <a:pt x="240" y="258"/>
                  </a:lnTo>
                  <a:lnTo>
                    <a:pt x="239" y="269"/>
                  </a:lnTo>
                  <a:lnTo>
                    <a:pt x="245" y="281"/>
                  </a:lnTo>
                  <a:lnTo>
                    <a:pt x="246" y="288"/>
                  </a:lnTo>
                  <a:lnTo>
                    <a:pt x="244" y="289"/>
                  </a:lnTo>
                  <a:lnTo>
                    <a:pt x="243" y="290"/>
                  </a:lnTo>
                  <a:lnTo>
                    <a:pt x="234" y="298"/>
                  </a:lnTo>
                  <a:lnTo>
                    <a:pt x="233" y="300"/>
                  </a:lnTo>
                  <a:lnTo>
                    <a:pt x="231" y="299"/>
                  </a:lnTo>
                  <a:lnTo>
                    <a:pt x="228" y="299"/>
                  </a:lnTo>
                  <a:lnTo>
                    <a:pt x="226" y="301"/>
                  </a:lnTo>
                  <a:lnTo>
                    <a:pt x="218" y="308"/>
                  </a:lnTo>
                  <a:lnTo>
                    <a:pt x="218" y="332"/>
                  </a:lnTo>
                  <a:lnTo>
                    <a:pt x="219" y="338"/>
                  </a:lnTo>
                  <a:lnTo>
                    <a:pt x="220" y="340"/>
                  </a:lnTo>
                  <a:lnTo>
                    <a:pt x="221" y="341"/>
                  </a:lnTo>
                  <a:lnTo>
                    <a:pt x="221" y="343"/>
                  </a:lnTo>
                  <a:lnTo>
                    <a:pt x="219" y="344"/>
                  </a:lnTo>
                  <a:lnTo>
                    <a:pt x="218" y="343"/>
                  </a:lnTo>
                  <a:lnTo>
                    <a:pt x="218" y="344"/>
                  </a:lnTo>
                  <a:lnTo>
                    <a:pt x="217" y="346"/>
                  </a:lnTo>
                  <a:lnTo>
                    <a:pt x="214" y="344"/>
                  </a:lnTo>
                  <a:lnTo>
                    <a:pt x="212" y="343"/>
                  </a:lnTo>
                  <a:lnTo>
                    <a:pt x="210" y="342"/>
                  </a:lnTo>
                  <a:lnTo>
                    <a:pt x="204" y="341"/>
                  </a:lnTo>
                  <a:lnTo>
                    <a:pt x="188" y="337"/>
                  </a:lnTo>
                  <a:lnTo>
                    <a:pt x="185" y="337"/>
                  </a:lnTo>
                  <a:lnTo>
                    <a:pt x="181" y="334"/>
                  </a:lnTo>
                  <a:lnTo>
                    <a:pt x="163" y="332"/>
                  </a:lnTo>
                  <a:lnTo>
                    <a:pt x="159" y="332"/>
                  </a:lnTo>
                  <a:lnTo>
                    <a:pt x="155" y="333"/>
                  </a:lnTo>
                  <a:lnTo>
                    <a:pt x="149" y="331"/>
                  </a:lnTo>
                  <a:lnTo>
                    <a:pt x="143" y="328"/>
                  </a:lnTo>
                  <a:lnTo>
                    <a:pt x="138" y="326"/>
                  </a:lnTo>
                  <a:lnTo>
                    <a:pt x="133" y="322"/>
                  </a:lnTo>
                  <a:lnTo>
                    <a:pt x="126" y="318"/>
                  </a:lnTo>
                  <a:lnTo>
                    <a:pt x="121" y="315"/>
                  </a:lnTo>
                  <a:lnTo>
                    <a:pt x="117" y="313"/>
                  </a:lnTo>
                  <a:lnTo>
                    <a:pt x="101" y="309"/>
                  </a:lnTo>
                  <a:lnTo>
                    <a:pt x="97" y="307"/>
                  </a:lnTo>
                  <a:lnTo>
                    <a:pt x="90" y="308"/>
                  </a:lnTo>
                  <a:lnTo>
                    <a:pt x="74" y="303"/>
                  </a:lnTo>
                  <a:lnTo>
                    <a:pt x="71" y="302"/>
                  </a:lnTo>
                  <a:lnTo>
                    <a:pt x="66" y="302"/>
                  </a:lnTo>
                  <a:lnTo>
                    <a:pt x="59" y="298"/>
                  </a:lnTo>
                  <a:lnTo>
                    <a:pt x="56" y="297"/>
                  </a:lnTo>
                  <a:lnTo>
                    <a:pt x="52" y="294"/>
                  </a:lnTo>
                  <a:lnTo>
                    <a:pt x="46" y="292"/>
                  </a:lnTo>
                  <a:lnTo>
                    <a:pt x="43" y="290"/>
                  </a:lnTo>
                  <a:lnTo>
                    <a:pt x="36" y="277"/>
                  </a:lnTo>
                  <a:lnTo>
                    <a:pt x="33" y="272"/>
                  </a:lnTo>
                  <a:lnTo>
                    <a:pt x="32" y="269"/>
                  </a:lnTo>
                  <a:lnTo>
                    <a:pt x="18" y="256"/>
                  </a:lnTo>
                  <a:lnTo>
                    <a:pt x="16" y="256"/>
                  </a:lnTo>
                  <a:lnTo>
                    <a:pt x="15" y="254"/>
                  </a:lnTo>
                  <a:lnTo>
                    <a:pt x="13" y="253"/>
                  </a:lnTo>
                  <a:lnTo>
                    <a:pt x="10" y="253"/>
                  </a:lnTo>
                  <a:lnTo>
                    <a:pt x="10" y="252"/>
                  </a:lnTo>
                  <a:lnTo>
                    <a:pt x="12" y="251"/>
                  </a:lnTo>
                  <a:lnTo>
                    <a:pt x="15" y="247"/>
                  </a:lnTo>
                  <a:lnTo>
                    <a:pt x="14" y="245"/>
                  </a:lnTo>
                  <a:lnTo>
                    <a:pt x="12" y="244"/>
                  </a:lnTo>
                  <a:lnTo>
                    <a:pt x="4" y="233"/>
                  </a:lnTo>
                  <a:lnTo>
                    <a:pt x="0" y="232"/>
                  </a:lnTo>
                  <a:lnTo>
                    <a:pt x="1" y="231"/>
                  </a:lnTo>
                  <a:lnTo>
                    <a:pt x="3" y="229"/>
                  </a:lnTo>
                  <a:lnTo>
                    <a:pt x="4" y="227"/>
                  </a:lnTo>
                  <a:lnTo>
                    <a:pt x="5" y="225"/>
                  </a:lnTo>
                  <a:lnTo>
                    <a:pt x="6" y="223"/>
                  </a:lnTo>
                  <a:lnTo>
                    <a:pt x="7" y="222"/>
                  </a:lnTo>
                  <a:lnTo>
                    <a:pt x="9" y="220"/>
                  </a:lnTo>
                  <a:lnTo>
                    <a:pt x="10" y="220"/>
                  </a:lnTo>
                  <a:lnTo>
                    <a:pt x="15" y="217"/>
                  </a:lnTo>
                  <a:lnTo>
                    <a:pt x="15" y="216"/>
                  </a:lnTo>
                  <a:lnTo>
                    <a:pt x="15" y="214"/>
                  </a:lnTo>
                  <a:lnTo>
                    <a:pt x="15" y="212"/>
                  </a:lnTo>
                  <a:lnTo>
                    <a:pt x="14" y="209"/>
                  </a:lnTo>
                  <a:lnTo>
                    <a:pt x="15" y="208"/>
                  </a:lnTo>
                  <a:lnTo>
                    <a:pt x="17" y="206"/>
                  </a:lnTo>
                  <a:lnTo>
                    <a:pt x="18" y="206"/>
                  </a:lnTo>
                  <a:lnTo>
                    <a:pt x="19" y="207"/>
                  </a:lnTo>
                  <a:lnTo>
                    <a:pt x="21" y="207"/>
                  </a:lnTo>
                  <a:lnTo>
                    <a:pt x="23" y="205"/>
                  </a:lnTo>
                  <a:lnTo>
                    <a:pt x="25" y="205"/>
                  </a:lnTo>
                  <a:lnTo>
                    <a:pt x="33" y="203"/>
                  </a:lnTo>
                  <a:lnTo>
                    <a:pt x="38" y="202"/>
                  </a:lnTo>
                  <a:lnTo>
                    <a:pt x="44" y="201"/>
                  </a:lnTo>
                  <a:lnTo>
                    <a:pt x="54" y="200"/>
                  </a:lnTo>
                  <a:lnTo>
                    <a:pt x="62" y="187"/>
                  </a:lnTo>
                  <a:lnTo>
                    <a:pt x="68" y="192"/>
                  </a:lnTo>
                  <a:lnTo>
                    <a:pt x="71" y="192"/>
                  </a:lnTo>
                  <a:lnTo>
                    <a:pt x="75" y="190"/>
                  </a:lnTo>
                  <a:lnTo>
                    <a:pt x="78" y="187"/>
                  </a:lnTo>
                  <a:lnTo>
                    <a:pt x="81" y="184"/>
                  </a:lnTo>
                  <a:lnTo>
                    <a:pt x="84" y="184"/>
                  </a:lnTo>
                  <a:lnTo>
                    <a:pt x="88" y="181"/>
                  </a:lnTo>
                  <a:lnTo>
                    <a:pt x="94" y="178"/>
                  </a:lnTo>
                  <a:lnTo>
                    <a:pt x="104" y="172"/>
                  </a:lnTo>
                  <a:lnTo>
                    <a:pt x="107" y="166"/>
                  </a:lnTo>
                  <a:lnTo>
                    <a:pt x="108" y="164"/>
                  </a:lnTo>
                  <a:lnTo>
                    <a:pt x="114" y="161"/>
                  </a:lnTo>
                  <a:lnTo>
                    <a:pt x="118" y="157"/>
                  </a:lnTo>
                  <a:lnTo>
                    <a:pt x="124" y="155"/>
                  </a:lnTo>
                  <a:lnTo>
                    <a:pt x="128" y="153"/>
                  </a:lnTo>
                  <a:lnTo>
                    <a:pt x="137" y="153"/>
                  </a:lnTo>
                  <a:lnTo>
                    <a:pt x="144" y="154"/>
                  </a:lnTo>
                  <a:lnTo>
                    <a:pt x="148" y="153"/>
                  </a:lnTo>
                  <a:lnTo>
                    <a:pt x="148" y="148"/>
                  </a:lnTo>
                  <a:lnTo>
                    <a:pt x="151" y="144"/>
                  </a:lnTo>
                  <a:lnTo>
                    <a:pt x="156" y="134"/>
                  </a:lnTo>
                  <a:lnTo>
                    <a:pt x="160" y="133"/>
                  </a:lnTo>
                  <a:lnTo>
                    <a:pt x="162" y="130"/>
                  </a:lnTo>
                  <a:lnTo>
                    <a:pt x="162" y="125"/>
                  </a:lnTo>
                  <a:lnTo>
                    <a:pt x="160" y="122"/>
                  </a:lnTo>
                  <a:lnTo>
                    <a:pt x="156" y="112"/>
                  </a:lnTo>
                  <a:lnTo>
                    <a:pt x="148" y="116"/>
                  </a:lnTo>
                  <a:lnTo>
                    <a:pt x="137" y="120"/>
                  </a:lnTo>
                  <a:lnTo>
                    <a:pt x="137" y="118"/>
                  </a:lnTo>
                  <a:lnTo>
                    <a:pt x="138" y="116"/>
                  </a:lnTo>
                  <a:lnTo>
                    <a:pt x="137" y="108"/>
                  </a:lnTo>
                  <a:lnTo>
                    <a:pt x="138" y="106"/>
                  </a:lnTo>
                  <a:lnTo>
                    <a:pt x="136" y="104"/>
                  </a:lnTo>
                  <a:lnTo>
                    <a:pt x="132" y="104"/>
                  </a:lnTo>
                  <a:lnTo>
                    <a:pt x="126" y="103"/>
                  </a:lnTo>
                  <a:lnTo>
                    <a:pt x="126" y="100"/>
                  </a:lnTo>
                  <a:lnTo>
                    <a:pt x="128" y="99"/>
                  </a:lnTo>
                  <a:lnTo>
                    <a:pt x="126" y="94"/>
                  </a:lnTo>
                  <a:lnTo>
                    <a:pt x="124" y="88"/>
                  </a:lnTo>
                  <a:lnTo>
                    <a:pt x="124" y="83"/>
                  </a:lnTo>
                  <a:lnTo>
                    <a:pt x="127" y="79"/>
                  </a:lnTo>
                  <a:lnTo>
                    <a:pt x="132" y="78"/>
                  </a:lnTo>
                  <a:lnTo>
                    <a:pt x="134" y="72"/>
                  </a:lnTo>
                  <a:lnTo>
                    <a:pt x="134" y="69"/>
                  </a:lnTo>
                  <a:lnTo>
                    <a:pt x="134" y="66"/>
                  </a:lnTo>
                  <a:lnTo>
                    <a:pt x="131" y="62"/>
                  </a:lnTo>
                  <a:lnTo>
                    <a:pt x="126" y="58"/>
                  </a:lnTo>
                  <a:lnTo>
                    <a:pt x="120" y="57"/>
                  </a:lnTo>
                  <a:lnTo>
                    <a:pt x="114" y="58"/>
                  </a:lnTo>
                  <a:lnTo>
                    <a:pt x="110" y="56"/>
                  </a:lnTo>
                  <a:lnTo>
                    <a:pt x="106" y="53"/>
                  </a:lnTo>
                  <a:lnTo>
                    <a:pt x="103" y="55"/>
                  </a:lnTo>
                  <a:lnTo>
                    <a:pt x="100" y="57"/>
                  </a:lnTo>
                  <a:lnTo>
                    <a:pt x="97" y="55"/>
                  </a:lnTo>
                  <a:lnTo>
                    <a:pt x="94" y="53"/>
                  </a:lnTo>
                  <a:lnTo>
                    <a:pt x="99" y="48"/>
                  </a:lnTo>
                  <a:lnTo>
                    <a:pt x="96" y="40"/>
                  </a:lnTo>
                  <a:lnTo>
                    <a:pt x="97" y="37"/>
                  </a:lnTo>
                  <a:lnTo>
                    <a:pt x="95" y="34"/>
                  </a:lnTo>
                  <a:lnTo>
                    <a:pt x="107" y="34"/>
                  </a:lnTo>
                  <a:lnTo>
                    <a:pt x="110" y="30"/>
                  </a:lnTo>
                  <a:lnTo>
                    <a:pt x="135" y="24"/>
                  </a:lnTo>
                  <a:lnTo>
                    <a:pt x="138" y="22"/>
                  </a:lnTo>
                  <a:lnTo>
                    <a:pt x="140" y="22"/>
                  </a:lnTo>
                  <a:lnTo>
                    <a:pt x="142" y="23"/>
                  </a:lnTo>
                  <a:lnTo>
                    <a:pt x="145" y="23"/>
                  </a:lnTo>
                  <a:lnTo>
                    <a:pt x="149" y="22"/>
                  </a:lnTo>
                  <a:lnTo>
                    <a:pt x="150" y="18"/>
                  </a:lnTo>
                  <a:lnTo>
                    <a:pt x="161" y="16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25" name="Freeform 428" descr="Papel carta">
              <a:extLst>
                <a:ext uri="{FF2B5EF4-FFF2-40B4-BE49-F238E27FC236}">
                  <a16:creationId xmlns:a16="http://schemas.microsoft.com/office/drawing/2014/main" id="{A2ED69ED-9B7C-48C3-B69E-078A8DBE3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160" y="5409856"/>
              <a:ext cx="226729" cy="208671"/>
            </a:xfrm>
            <a:custGeom>
              <a:avLst/>
              <a:gdLst>
                <a:gd name="T0" fmla="*/ 106 w 113"/>
                <a:gd name="T1" fmla="*/ 22 h 104"/>
                <a:gd name="T2" fmla="*/ 99 w 113"/>
                <a:gd name="T3" fmla="*/ 24 h 104"/>
                <a:gd name="T4" fmla="*/ 96 w 113"/>
                <a:gd name="T5" fmla="*/ 24 h 104"/>
                <a:gd name="T6" fmla="*/ 89 w 113"/>
                <a:gd name="T7" fmla="*/ 23 h 104"/>
                <a:gd name="T8" fmla="*/ 85 w 113"/>
                <a:gd name="T9" fmla="*/ 18 h 104"/>
                <a:gd name="T10" fmla="*/ 82 w 113"/>
                <a:gd name="T11" fmla="*/ 12 h 104"/>
                <a:gd name="T12" fmla="*/ 79 w 113"/>
                <a:gd name="T13" fmla="*/ 9 h 104"/>
                <a:gd name="T14" fmla="*/ 71 w 113"/>
                <a:gd name="T15" fmla="*/ 5 h 104"/>
                <a:gd name="T16" fmla="*/ 64 w 113"/>
                <a:gd name="T17" fmla="*/ 3 h 104"/>
                <a:gd name="T18" fmla="*/ 55 w 113"/>
                <a:gd name="T19" fmla="*/ 4 h 104"/>
                <a:gd name="T20" fmla="*/ 42 w 113"/>
                <a:gd name="T21" fmla="*/ 2 h 104"/>
                <a:gd name="T22" fmla="*/ 33 w 113"/>
                <a:gd name="T23" fmla="*/ 2 h 104"/>
                <a:gd name="T24" fmla="*/ 29 w 113"/>
                <a:gd name="T25" fmla="*/ 3 h 104"/>
                <a:gd name="T26" fmla="*/ 29 w 113"/>
                <a:gd name="T27" fmla="*/ 7 h 104"/>
                <a:gd name="T28" fmla="*/ 28 w 113"/>
                <a:gd name="T29" fmla="*/ 18 h 104"/>
                <a:gd name="T30" fmla="*/ 21 w 113"/>
                <a:gd name="T31" fmla="*/ 23 h 104"/>
                <a:gd name="T32" fmla="*/ 14 w 113"/>
                <a:gd name="T33" fmla="*/ 30 h 104"/>
                <a:gd name="T34" fmla="*/ 6 w 113"/>
                <a:gd name="T35" fmla="*/ 44 h 104"/>
                <a:gd name="T36" fmla="*/ 3 w 113"/>
                <a:gd name="T37" fmla="*/ 50 h 104"/>
                <a:gd name="T38" fmla="*/ 0 w 113"/>
                <a:gd name="T39" fmla="*/ 54 h 104"/>
                <a:gd name="T40" fmla="*/ 3 w 113"/>
                <a:gd name="T41" fmla="*/ 62 h 104"/>
                <a:gd name="T42" fmla="*/ 7 w 113"/>
                <a:gd name="T43" fmla="*/ 63 h 104"/>
                <a:gd name="T44" fmla="*/ 12 w 113"/>
                <a:gd name="T45" fmla="*/ 67 h 104"/>
                <a:gd name="T46" fmla="*/ 13 w 113"/>
                <a:gd name="T47" fmla="*/ 74 h 104"/>
                <a:gd name="T48" fmla="*/ 17 w 113"/>
                <a:gd name="T49" fmla="*/ 81 h 104"/>
                <a:gd name="T50" fmla="*/ 22 w 113"/>
                <a:gd name="T51" fmla="*/ 86 h 104"/>
                <a:gd name="T52" fmla="*/ 32 w 113"/>
                <a:gd name="T53" fmla="*/ 84 h 104"/>
                <a:gd name="T54" fmla="*/ 35 w 113"/>
                <a:gd name="T55" fmla="*/ 78 h 104"/>
                <a:gd name="T56" fmla="*/ 40 w 113"/>
                <a:gd name="T57" fmla="*/ 78 h 104"/>
                <a:gd name="T58" fmla="*/ 43 w 113"/>
                <a:gd name="T59" fmla="*/ 83 h 104"/>
                <a:gd name="T60" fmla="*/ 50 w 113"/>
                <a:gd name="T61" fmla="*/ 92 h 104"/>
                <a:gd name="T62" fmla="*/ 55 w 113"/>
                <a:gd name="T63" fmla="*/ 95 h 104"/>
                <a:gd name="T64" fmla="*/ 60 w 113"/>
                <a:gd name="T65" fmla="*/ 100 h 104"/>
                <a:gd name="T66" fmla="*/ 66 w 113"/>
                <a:gd name="T67" fmla="*/ 95 h 104"/>
                <a:gd name="T68" fmla="*/ 74 w 113"/>
                <a:gd name="T69" fmla="*/ 91 h 104"/>
                <a:gd name="T70" fmla="*/ 76 w 113"/>
                <a:gd name="T71" fmla="*/ 87 h 104"/>
                <a:gd name="T72" fmla="*/ 82 w 113"/>
                <a:gd name="T73" fmla="*/ 85 h 104"/>
                <a:gd name="T74" fmla="*/ 88 w 113"/>
                <a:gd name="T75" fmla="*/ 79 h 104"/>
                <a:gd name="T76" fmla="*/ 94 w 113"/>
                <a:gd name="T77" fmla="*/ 81 h 104"/>
                <a:gd name="T78" fmla="*/ 102 w 113"/>
                <a:gd name="T79" fmla="*/ 87 h 104"/>
                <a:gd name="T80" fmla="*/ 104 w 113"/>
                <a:gd name="T81" fmla="*/ 79 h 104"/>
                <a:gd name="T82" fmla="*/ 104 w 113"/>
                <a:gd name="T83" fmla="*/ 71 h 104"/>
                <a:gd name="T84" fmla="*/ 105 w 113"/>
                <a:gd name="T85" fmla="*/ 66 h 104"/>
                <a:gd name="T86" fmla="*/ 105 w 113"/>
                <a:gd name="T87" fmla="*/ 60 h 104"/>
                <a:gd name="T88" fmla="*/ 111 w 113"/>
                <a:gd name="T89" fmla="*/ 61 h 104"/>
                <a:gd name="T90" fmla="*/ 111 w 113"/>
                <a:gd name="T91" fmla="*/ 55 h 104"/>
                <a:gd name="T92" fmla="*/ 107 w 113"/>
                <a:gd name="T93" fmla="*/ 51 h 104"/>
                <a:gd name="T94" fmla="*/ 102 w 113"/>
                <a:gd name="T95" fmla="*/ 48 h 104"/>
                <a:gd name="T96" fmla="*/ 103 w 113"/>
                <a:gd name="T97" fmla="*/ 42 h 104"/>
                <a:gd name="T98" fmla="*/ 109 w 113"/>
                <a:gd name="T99" fmla="*/ 36 h 104"/>
                <a:gd name="T100" fmla="*/ 110 w 113"/>
                <a:gd name="T101" fmla="*/ 30 h 104"/>
                <a:gd name="T102" fmla="*/ 111 w 113"/>
                <a:gd name="T103" fmla="*/ 27 h 104"/>
                <a:gd name="T104" fmla="*/ 110 w 113"/>
                <a:gd name="T105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04">
                  <a:moveTo>
                    <a:pt x="110" y="16"/>
                  </a:moveTo>
                  <a:lnTo>
                    <a:pt x="106" y="20"/>
                  </a:lnTo>
                  <a:lnTo>
                    <a:pt x="106" y="22"/>
                  </a:lnTo>
                  <a:lnTo>
                    <a:pt x="105" y="23"/>
                  </a:lnTo>
                  <a:lnTo>
                    <a:pt x="103" y="24"/>
                  </a:lnTo>
                  <a:lnTo>
                    <a:pt x="99" y="24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6" y="24"/>
                  </a:lnTo>
                  <a:lnTo>
                    <a:pt x="93" y="24"/>
                  </a:lnTo>
                  <a:lnTo>
                    <a:pt x="90" y="23"/>
                  </a:lnTo>
                  <a:lnTo>
                    <a:pt x="89" y="23"/>
                  </a:lnTo>
                  <a:lnTo>
                    <a:pt x="87" y="22"/>
                  </a:lnTo>
                  <a:lnTo>
                    <a:pt x="86" y="20"/>
                  </a:lnTo>
                  <a:lnTo>
                    <a:pt x="85" y="18"/>
                  </a:lnTo>
                  <a:lnTo>
                    <a:pt x="85" y="15"/>
                  </a:lnTo>
                  <a:lnTo>
                    <a:pt x="83" y="14"/>
                  </a:lnTo>
                  <a:lnTo>
                    <a:pt x="82" y="12"/>
                  </a:lnTo>
                  <a:lnTo>
                    <a:pt x="82" y="10"/>
                  </a:lnTo>
                  <a:lnTo>
                    <a:pt x="81" y="10"/>
                  </a:lnTo>
                  <a:lnTo>
                    <a:pt x="79" y="9"/>
                  </a:lnTo>
                  <a:lnTo>
                    <a:pt x="77" y="9"/>
                  </a:lnTo>
                  <a:lnTo>
                    <a:pt x="71" y="7"/>
                  </a:lnTo>
                  <a:lnTo>
                    <a:pt x="71" y="5"/>
                  </a:lnTo>
                  <a:lnTo>
                    <a:pt x="70" y="3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2" y="3"/>
                  </a:lnTo>
                  <a:lnTo>
                    <a:pt x="58" y="6"/>
                  </a:lnTo>
                  <a:lnTo>
                    <a:pt x="55" y="4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2" y="2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15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6" y="41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5" y="48"/>
                  </a:lnTo>
                  <a:lnTo>
                    <a:pt x="3" y="50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3" y="62"/>
                  </a:lnTo>
                  <a:lnTo>
                    <a:pt x="3" y="63"/>
                  </a:lnTo>
                  <a:lnTo>
                    <a:pt x="5" y="64"/>
                  </a:lnTo>
                  <a:lnTo>
                    <a:pt x="7" y="63"/>
                  </a:lnTo>
                  <a:lnTo>
                    <a:pt x="8" y="63"/>
                  </a:lnTo>
                  <a:lnTo>
                    <a:pt x="10" y="65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2" y="72"/>
                  </a:lnTo>
                  <a:lnTo>
                    <a:pt x="13" y="74"/>
                  </a:lnTo>
                  <a:lnTo>
                    <a:pt x="14" y="75"/>
                  </a:lnTo>
                  <a:lnTo>
                    <a:pt x="15" y="77"/>
                  </a:lnTo>
                  <a:lnTo>
                    <a:pt x="17" y="81"/>
                  </a:lnTo>
                  <a:lnTo>
                    <a:pt x="17" y="83"/>
                  </a:lnTo>
                  <a:lnTo>
                    <a:pt x="20" y="86"/>
                  </a:lnTo>
                  <a:lnTo>
                    <a:pt x="22" y="86"/>
                  </a:lnTo>
                  <a:lnTo>
                    <a:pt x="26" y="86"/>
                  </a:lnTo>
                  <a:lnTo>
                    <a:pt x="29" y="85"/>
                  </a:lnTo>
                  <a:lnTo>
                    <a:pt x="32" y="84"/>
                  </a:lnTo>
                  <a:lnTo>
                    <a:pt x="33" y="82"/>
                  </a:lnTo>
                  <a:lnTo>
                    <a:pt x="34" y="80"/>
                  </a:lnTo>
                  <a:lnTo>
                    <a:pt x="35" y="78"/>
                  </a:lnTo>
                  <a:lnTo>
                    <a:pt x="37" y="76"/>
                  </a:lnTo>
                  <a:lnTo>
                    <a:pt x="39" y="77"/>
                  </a:lnTo>
                  <a:lnTo>
                    <a:pt x="40" y="78"/>
                  </a:lnTo>
                  <a:lnTo>
                    <a:pt x="42" y="79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4" y="85"/>
                  </a:lnTo>
                  <a:lnTo>
                    <a:pt x="46" y="86"/>
                  </a:lnTo>
                  <a:lnTo>
                    <a:pt x="50" y="92"/>
                  </a:lnTo>
                  <a:lnTo>
                    <a:pt x="52" y="93"/>
                  </a:lnTo>
                  <a:lnTo>
                    <a:pt x="54" y="93"/>
                  </a:lnTo>
                  <a:lnTo>
                    <a:pt x="55" y="95"/>
                  </a:lnTo>
                  <a:lnTo>
                    <a:pt x="55" y="98"/>
                  </a:lnTo>
                  <a:lnTo>
                    <a:pt x="57" y="103"/>
                  </a:lnTo>
                  <a:lnTo>
                    <a:pt x="60" y="100"/>
                  </a:lnTo>
                  <a:lnTo>
                    <a:pt x="61" y="98"/>
                  </a:lnTo>
                  <a:lnTo>
                    <a:pt x="63" y="97"/>
                  </a:lnTo>
                  <a:lnTo>
                    <a:pt x="66" y="95"/>
                  </a:lnTo>
                  <a:lnTo>
                    <a:pt x="70" y="95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4" y="90"/>
                  </a:lnTo>
                  <a:lnTo>
                    <a:pt x="74" y="88"/>
                  </a:lnTo>
                  <a:lnTo>
                    <a:pt x="76" y="87"/>
                  </a:lnTo>
                  <a:lnTo>
                    <a:pt x="78" y="86"/>
                  </a:lnTo>
                  <a:lnTo>
                    <a:pt x="81" y="86"/>
                  </a:lnTo>
                  <a:lnTo>
                    <a:pt x="82" y="85"/>
                  </a:lnTo>
                  <a:lnTo>
                    <a:pt x="85" y="82"/>
                  </a:lnTo>
                  <a:lnTo>
                    <a:pt x="87" y="78"/>
                  </a:lnTo>
                  <a:lnTo>
                    <a:pt x="88" y="79"/>
                  </a:lnTo>
                  <a:lnTo>
                    <a:pt x="90" y="80"/>
                  </a:lnTo>
                  <a:lnTo>
                    <a:pt x="91" y="81"/>
                  </a:lnTo>
                  <a:lnTo>
                    <a:pt x="94" y="81"/>
                  </a:lnTo>
                  <a:lnTo>
                    <a:pt x="98" y="85"/>
                  </a:lnTo>
                  <a:lnTo>
                    <a:pt x="100" y="88"/>
                  </a:lnTo>
                  <a:lnTo>
                    <a:pt x="102" y="87"/>
                  </a:lnTo>
                  <a:lnTo>
                    <a:pt x="103" y="85"/>
                  </a:lnTo>
                  <a:lnTo>
                    <a:pt x="104" y="84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4" y="75"/>
                  </a:lnTo>
                  <a:lnTo>
                    <a:pt x="104" y="71"/>
                  </a:lnTo>
                  <a:lnTo>
                    <a:pt x="104" y="69"/>
                  </a:lnTo>
                  <a:lnTo>
                    <a:pt x="104" y="66"/>
                  </a:lnTo>
                  <a:lnTo>
                    <a:pt x="105" y="66"/>
                  </a:lnTo>
                  <a:lnTo>
                    <a:pt x="105" y="63"/>
                  </a:lnTo>
                  <a:lnTo>
                    <a:pt x="104" y="62"/>
                  </a:lnTo>
                  <a:lnTo>
                    <a:pt x="105" y="60"/>
                  </a:lnTo>
                  <a:lnTo>
                    <a:pt x="107" y="61"/>
                  </a:lnTo>
                  <a:lnTo>
                    <a:pt x="108" y="61"/>
                  </a:lnTo>
                  <a:lnTo>
                    <a:pt x="111" y="61"/>
                  </a:lnTo>
                  <a:lnTo>
                    <a:pt x="112" y="59"/>
                  </a:lnTo>
                  <a:lnTo>
                    <a:pt x="112" y="56"/>
                  </a:lnTo>
                  <a:lnTo>
                    <a:pt x="111" y="55"/>
                  </a:lnTo>
                  <a:lnTo>
                    <a:pt x="110" y="53"/>
                  </a:lnTo>
                  <a:lnTo>
                    <a:pt x="108" y="52"/>
                  </a:lnTo>
                  <a:lnTo>
                    <a:pt x="107" y="51"/>
                  </a:lnTo>
                  <a:lnTo>
                    <a:pt x="106" y="49"/>
                  </a:lnTo>
                  <a:lnTo>
                    <a:pt x="104" y="49"/>
                  </a:lnTo>
                  <a:lnTo>
                    <a:pt x="102" y="48"/>
                  </a:lnTo>
                  <a:lnTo>
                    <a:pt x="103" y="45"/>
                  </a:lnTo>
                  <a:lnTo>
                    <a:pt x="103" y="44"/>
                  </a:lnTo>
                  <a:lnTo>
                    <a:pt x="103" y="42"/>
                  </a:lnTo>
                  <a:lnTo>
                    <a:pt x="106" y="39"/>
                  </a:lnTo>
                  <a:lnTo>
                    <a:pt x="108" y="37"/>
                  </a:lnTo>
                  <a:lnTo>
                    <a:pt x="109" y="36"/>
                  </a:lnTo>
                  <a:lnTo>
                    <a:pt x="108" y="33"/>
                  </a:lnTo>
                  <a:lnTo>
                    <a:pt x="107" y="33"/>
                  </a:lnTo>
                  <a:lnTo>
                    <a:pt x="110" y="30"/>
                  </a:lnTo>
                  <a:lnTo>
                    <a:pt x="111" y="30"/>
                  </a:lnTo>
                  <a:lnTo>
                    <a:pt x="111" y="28"/>
                  </a:lnTo>
                  <a:lnTo>
                    <a:pt x="111" y="27"/>
                  </a:lnTo>
                  <a:lnTo>
                    <a:pt x="111" y="24"/>
                  </a:lnTo>
                  <a:lnTo>
                    <a:pt x="111" y="20"/>
                  </a:lnTo>
                  <a:lnTo>
                    <a:pt x="110" y="16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26" name="Freeform 429" descr="Papel carta">
              <a:extLst>
                <a:ext uri="{FF2B5EF4-FFF2-40B4-BE49-F238E27FC236}">
                  <a16:creationId xmlns:a16="http://schemas.microsoft.com/office/drawing/2014/main" id="{5F15E91B-2DDF-4F81-A319-8C226AD04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536" y="4531029"/>
              <a:ext cx="756433" cy="567826"/>
            </a:xfrm>
            <a:custGeom>
              <a:avLst/>
              <a:gdLst>
                <a:gd name="T0" fmla="*/ 8 w 377"/>
                <a:gd name="T1" fmla="*/ 131 h 283"/>
                <a:gd name="T2" fmla="*/ 7 w 377"/>
                <a:gd name="T3" fmla="*/ 122 h 283"/>
                <a:gd name="T4" fmla="*/ 4 w 377"/>
                <a:gd name="T5" fmla="*/ 130 h 283"/>
                <a:gd name="T6" fmla="*/ 3 w 377"/>
                <a:gd name="T7" fmla="*/ 138 h 283"/>
                <a:gd name="T8" fmla="*/ 2 w 377"/>
                <a:gd name="T9" fmla="*/ 145 h 283"/>
                <a:gd name="T10" fmla="*/ 0 w 377"/>
                <a:gd name="T11" fmla="*/ 141 h 283"/>
                <a:gd name="T12" fmla="*/ 2 w 377"/>
                <a:gd name="T13" fmla="*/ 127 h 283"/>
                <a:gd name="T14" fmla="*/ 9 w 377"/>
                <a:gd name="T15" fmla="*/ 111 h 283"/>
                <a:gd name="T16" fmla="*/ 30 w 377"/>
                <a:gd name="T17" fmla="*/ 92 h 283"/>
                <a:gd name="T18" fmla="*/ 36 w 377"/>
                <a:gd name="T19" fmla="*/ 85 h 283"/>
                <a:gd name="T20" fmla="*/ 47 w 377"/>
                <a:gd name="T21" fmla="*/ 80 h 283"/>
                <a:gd name="T22" fmla="*/ 68 w 377"/>
                <a:gd name="T23" fmla="*/ 67 h 283"/>
                <a:gd name="T24" fmla="*/ 90 w 377"/>
                <a:gd name="T25" fmla="*/ 59 h 283"/>
                <a:gd name="T26" fmla="*/ 107 w 377"/>
                <a:gd name="T27" fmla="*/ 52 h 283"/>
                <a:gd name="T28" fmla="*/ 117 w 377"/>
                <a:gd name="T29" fmla="*/ 49 h 283"/>
                <a:gd name="T30" fmla="*/ 130 w 377"/>
                <a:gd name="T31" fmla="*/ 44 h 283"/>
                <a:gd name="T32" fmla="*/ 137 w 377"/>
                <a:gd name="T33" fmla="*/ 43 h 283"/>
                <a:gd name="T34" fmla="*/ 145 w 377"/>
                <a:gd name="T35" fmla="*/ 42 h 283"/>
                <a:gd name="T36" fmla="*/ 159 w 377"/>
                <a:gd name="T37" fmla="*/ 39 h 283"/>
                <a:gd name="T38" fmla="*/ 166 w 377"/>
                <a:gd name="T39" fmla="*/ 36 h 283"/>
                <a:gd name="T40" fmla="*/ 177 w 377"/>
                <a:gd name="T41" fmla="*/ 35 h 283"/>
                <a:gd name="T42" fmla="*/ 184 w 377"/>
                <a:gd name="T43" fmla="*/ 31 h 283"/>
                <a:gd name="T44" fmla="*/ 201 w 377"/>
                <a:gd name="T45" fmla="*/ 24 h 283"/>
                <a:gd name="T46" fmla="*/ 201 w 377"/>
                <a:gd name="T47" fmla="*/ 25 h 283"/>
                <a:gd name="T48" fmla="*/ 203 w 377"/>
                <a:gd name="T49" fmla="*/ 22 h 283"/>
                <a:gd name="T50" fmla="*/ 227 w 377"/>
                <a:gd name="T51" fmla="*/ 12 h 283"/>
                <a:gd name="T52" fmla="*/ 236 w 377"/>
                <a:gd name="T53" fmla="*/ 9 h 283"/>
                <a:gd name="T54" fmla="*/ 239 w 377"/>
                <a:gd name="T55" fmla="*/ 6 h 283"/>
                <a:gd name="T56" fmla="*/ 255 w 377"/>
                <a:gd name="T57" fmla="*/ 5 h 283"/>
                <a:gd name="T58" fmla="*/ 265 w 377"/>
                <a:gd name="T59" fmla="*/ 5 h 283"/>
                <a:gd name="T60" fmla="*/ 271 w 377"/>
                <a:gd name="T61" fmla="*/ 5 h 283"/>
                <a:gd name="T62" fmla="*/ 278 w 377"/>
                <a:gd name="T63" fmla="*/ 7 h 283"/>
                <a:gd name="T64" fmla="*/ 294 w 377"/>
                <a:gd name="T65" fmla="*/ 7 h 283"/>
                <a:gd name="T66" fmla="*/ 305 w 377"/>
                <a:gd name="T67" fmla="*/ 7 h 283"/>
                <a:gd name="T68" fmla="*/ 295 w 377"/>
                <a:gd name="T69" fmla="*/ 5 h 283"/>
                <a:gd name="T70" fmla="*/ 279 w 377"/>
                <a:gd name="T71" fmla="*/ 4 h 283"/>
                <a:gd name="T72" fmla="*/ 271 w 377"/>
                <a:gd name="T73" fmla="*/ 3 h 283"/>
                <a:gd name="T74" fmla="*/ 262 w 377"/>
                <a:gd name="T75" fmla="*/ 3 h 283"/>
                <a:gd name="T76" fmla="*/ 255 w 377"/>
                <a:gd name="T77" fmla="*/ 2 h 283"/>
                <a:gd name="T78" fmla="*/ 269 w 377"/>
                <a:gd name="T79" fmla="*/ 1 h 283"/>
                <a:gd name="T80" fmla="*/ 279 w 377"/>
                <a:gd name="T81" fmla="*/ 1 h 283"/>
                <a:gd name="T82" fmla="*/ 292 w 377"/>
                <a:gd name="T83" fmla="*/ 1 h 283"/>
                <a:gd name="T84" fmla="*/ 311 w 377"/>
                <a:gd name="T85" fmla="*/ 6 h 283"/>
                <a:gd name="T86" fmla="*/ 333 w 377"/>
                <a:gd name="T87" fmla="*/ 10 h 283"/>
                <a:gd name="T88" fmla="*/ 360 w 377"/>
                <a:gd name="T89" fmla="*/ 18 h 283"/>
                <a:gd name="T90" fmla="*/ 368 w 377"/>
                <a:gd name="T91" fmla="*/ 20 h 283"/>
                <a:gd name="T92" fmla="*/ 348 w 377"/>
                <a:gd name="T93" fmla="*/ 19 h 283"/>
                <a:gd name="T94" fmla="*/ 336 w 377"/>
                <a:gd name="T95" fmla="*/ 16 h 283"/>
                <a:gd name="T96" fmla="*/ 328 w 377"/>
                <a:gd name="T97" fmla="*/ 14 h 283"/>
                <a:gd name="T98" fmla="*/ 314 w 377"/>
                <a:gd name="T99" fmla="*/ 13 h 283"/>
                <a:gd name="T100" fmla="*/ 309 w 377"/>
                <a:gd name="T101" fmla="*/ 10 h 283"/>
                <a:gd name="T102" fmla="*/ 319 w 377"/>
                <a:gd name="T103" fmla="*/ 10 h 283"/>
                <a:gd name="T104" fmla="*/ 331 w 377"/>
                <a:gd name="T105" fmla="*/ 12 h 283"/>
                <a:gd name="T106" fmla="*/ 344 w 377"/>
                <a:gd name="T107" fmla="*/ 16 h 283"/>
                <a:gd name="T108" fmla="*/ 348 w 377"/>
                <a:gd name="T109" fmla="*/ 19 h 283"/>
                <a:gd name="T110" fmla="*/ 325 w 377"/>
                <a:gd name="T111" fmla="*/ 147 h 283"/>
                <a:gd name="T112" fmla="*/ 253 w 377"/>
                <a:gd name="T113" fmla="*/ 203 h 283"/>
                <a:gd name="T114" fmla="*/ 191 w 377"/>
                <a:gd name="T115" fmla="*/ 250 h 283"/>
                <a:gd name="T116" fmla="*/ 100 w 377"/>
                <a:gd name="T117" fmla="*/ 229 h 283"/>
                <a:gd name="T118" fmla="*/ 77 w 377"/>
                <a:gd name="T119" fmla="*/ 201 h 283"/>
                <a:gd name="T120" fmla="*/ 17 w 377"/>
                <a:gd name="T121" fmla="*/ 19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7" h="283">
                  <a:moveTo>
                    <a:pt x="6" y="138"/>
                  </a:moveTo>
                  <a:lnTo>
                    <a:pt x="6" y="133"/>
                  </a:lnTo>
                  <a:lnTo>
                    <a:pt x="8" y="131"/>
                  </a:lnTo>
                  <a:lnTo>
                    <a:pt x="9" y="127"/>
                  </a:lnTo>
                  <a:lnTo>
                    <a:pt x="9" y="123"/>
                  </a:lnTo>
                  <a:lnTo>
                    <a:pt x="7" y="122"/>
                  </a:lnTo>
                  <a:lnTo>
                    <a:pt x="6" y="124"/>
                  </a:lnTo>
                  <a:lnTo>
                    <a:pt x="6" y="125"/>
                  </a:lnTo>
                  <a:lnTo>
                    <a:pt x="4" y="130"/>
                  </a:lnTo>
                  <a:lnTo>
                    <a:pt x="3" y="134"/>
                  </a:lnTo>
                  <a:lnTo>
                    <a:pt x="3" y="136"/>
                  </a:lnTo>
                  <a:lnTo>
                    <a:pt x="3" y="138"/>
                  </a:lnTo>
                  <a:lnTo>
                    <a:pt x="3" y="139"/>
                  </a:lnTo>
                  <a:lnTo>
                    <a:pt x="3" y="141"/>
                  </a:lnTo>
                  <a:lnTo>
                    <a:pt x="2" y="145"/>
                  </a:lnTo>
                  <a:lnTo>
                    <a:pt x="1" y="146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1" y="138"/>
                  </a:lnTo>
                  <a:lnTo>
                    <a:pt x="1" y="130"/>
                  </a:lnTo>
                  <a:lnTo>
                    <a:pt x="2" y="127"/>
                  </a:lnTo>
                  <a:lnTo>
                    <a:pt x="6" y="117"/>
                  </a:lnTo>
                  <a:lnTo>
                    <a:pt x="7" y="114"/>
                  </a:lnTo>
                  <a:lnTo>
                    <a:pt x="9" y="111"/>
                  </a:lnTo>
                  <a:lnTo>
                    <a:pt x="16" y="106"/>
                  </a:lnTo>
                  <a:lnTo>
                    <a:pt x="25" y="97"/>
                  </a:lnTo>
                  <a:lnTo>
                    <a:pt x="30" y="92"/>
                  </a:lnTo>
                  <a:lnTo>
                    <a:pt x="32" y="91"/>
                  </a:lnTo>
                  <a:lnTo>
                    <a:pt x="34" y="89"/>
                  </a:lnTo>
                  <a:lnTo>
                    <a:pt x="36" y="85"/>
                  </a:lnTo>
                  <a:lnTo>
                    <a:pt x="42" y="82"/>
                  </a:lnTo>
                  <a:lnTo>
                    <a:pt x="45" y="81"/>
                  </a:lnTo>
                  <a:lnTo>
                    <a:pt x="47" y="80"/>
                  </a:lnTo>
                  <a:lnTo>
                    <a:pt x="49" y="79"/>
                  </a:lnTo>
                  <a:lnTo>
                    <a:pt x="56" y="73"/>
                  </a:lnTo>
                  <a:lnTo>
                    <a:pt x="68" y="67"/>
                  </a:lnTo>
                  <a:lnTo>
                    <a:pt x="74" y="63"/>
                  </a:lnTo>
                  <a:lnTo>
                    <a:pt x="77" y="62"/>
                  </a:lnTo>
                  <a:lnTo>
                    <a:pt x="90" y="59"/>
                  </a:lnTo>
                  <a:lnTo>
                    <a:pt x="102" y="53"/>
                  </a:lnTo>
                  <a:lnTo>
                    <a:pt x="104" y="52"/>
                  </a:lnTo>
                  <a:lnTo>
                    <a:pt x="107" y="52"/>
                  </a:lnTo>
                  <a:lnTo>
                    <a:pt x="112" y="50"/>
                  </a:lnTo>
                  <a:lnTo>
                    <a:pt x="114" y="49"/>
                  </a:lnTo>
                  <a:lnTo>
                    <a:pt x="117" y="49"/>
                  </a:lnTo>
                  <a:lnTo>
                    <a:pt x="123" y="46"/>
                  </a:lnTo>
                  <a:lnTo>
                    <a:pt x="125" y="46"/>
                  </a:lnTo>
                  <a:lnTo>
                    <a:pt x="130" y="44"/>
                  </a:lnTo>
                  <a:lnTo>
                    <a:pt x="133" y="44"/>
                  </a:lnTo>
                  <a:lnTo>
                    <a:pt x="135" y="43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5" y="42"/>
                  </a:lnTo>
                  <a:lnTo>
                    <a:pt x="149" y="40"/>
                  </a:lnTo>
                  <a:lnTo>
                    <a:pt x="150" y="41"/>
                  </a:lnTo>
                  <a:lnTo>
                    <a:pt x="159" y="39"/>
                  </a:lnTo>
                  <a:lnTo>
                    <a:pt x="161" y="37"/>
                  </a:lnTo>
                  <a:lnTo>
                    <a:pt x="165" y="37"/>
                  </a:lnTo>
                  <a:lnTo>
                    <a:pt x="166" y="36"/>
                  </a:lnTo>
                  <a:lnTo>
                    <a:pt x="171" y="36"/>
                  </a:lnTo>
                  <a:lnTo>
                    <a:pt x="175" y="35"/>
                  </a:lnTo>
                  <a:lnTo>
                    <a:pt x="177" y="35"/>
                  </a:lnTo>
                  <a:lnTo>
                    <a:pt x="180" y="34"/>
                  </a:lnTo>
                  <a:lnTo>
                    <a:pt x="181" y="33"/>
                  </a:lnTo>
                  <a:lnTo>
                    <a:pt x="184" y="31"/>
                  </a:lnTo>
                  <a:lnTo>
                    <a:pt x="192" y="29"/>
                  </a:lnTo>
                  <a:lnTo>
                    <a:pt x="198" y="25"/>
                  </a:lnTo>
                  <a:lnTo>
                    <a:pt x="201" y="24"/>
                  </a:lnTo>
                  <a:lnTo>
                    <a:pt x="198" y="26"/>
                  </a:lnTo>
                  <a:lnTo>
                    <a:pt x="199" y="27"/>
                  </a:lnTo>
                  <a:lnTo>
                    <a:pt x="201" y="25"/>
                  </a:lnTo>
                  <a:lnTo>
                    <a:pt x="204" y="24"/>
                  </a:lnTo>
                  <a:lnTo>
                    <a:pt x="204" y="23"/>
                  </a:lnTo>
                  <a:lnTo>
                    <a:pt x="203" y="22"/>
                  </a:lnTo>
                  <a:lnTo>
                    <a:pt x="207" y="22"/>
                  </a:lnTo>
                  <a:lnTo>
                    <a:pt x="223" y="14"/>
                  </a:lnTo>
                  <a:lnTo>
                    <a:pt x="227" y="12"/>
                  </a:lnTo>
                  <a:lnTo>
                    <a:pt x="231" y="11"/>
                  </a:lnTo>
                  <a:lnTo>
                    <a:pt x="232" y="11"/>
                  </a:lnTo>
                  <a:lnTo>
                    <a:pt x="236" y="9"/>
                  </a:lnTo>
                  <a:lnTo>
                    <a:pt x="237" y="8"/>
                  </a:lnTo>
                  <a:lnTo>
                    <a:pt x="239" y="8"/>
                  </a:lnTo>
                  <a:lnTo>
                    <a:pt x="239" y="6"/>
                  </a:lnTo>
                  <a:lnTo>
                    <a:pt x="242" y="7"/>
                  </a:lnTo>
                  <a:lnTo>
                    <a:pt x="243" y="8"/>
                  </a:lnTo>
                  <a:lnTo>
                    <a:pt x="255" y="5"/>
                  </a:lnTo>
                  <a:lnTo>
                    <a:pt x="261" y="5"/>
                  </a:lnTo>
                  <a:lnTo>
                    <a:pt x="262" y="5"/>
                  </a:lnTo>
                  <a:lnTo>
                    <a:pt x="265" y="5"/>
                  </a:lnTo>
                  <a:lnTo>
                    <a:pt x="267" y="5"/>
                  </a:lnTo>
                  <a:lnTo>
                    <a:pt x="270" y="5"/>
                  </a:lnTo>
                  <a:lnTo>
                    <a:pt x="271" y="5"/>
                  </a:lnTo>
                  <a:lnTo>
                    <a:pt x="273" y="5"/>
                  </a:lnTo>
                  <a:lnTo>
                    <a:pt x="276" y="5"/>
                  </a:lnTo>
                  <a:lnTo>
                    <a:pt x="278" y="7"/>
                  </a:lnTo>
                  <a:lnTo>
                    <a:pt x="281" y="7"/>
                  </a:lnTo>
                  <a:lnTo>
                    <a:pt x="292" y="8"/>
                  </a:lnTo>
                  <a:lnTo>
                    <a:pt x="294" y="7"/>
                  </a:lnTo>
                  <a:lnTo>
                    <a:pt x="305" y="9"/>
                  </a:lnTo>
                  <a:lnTo>
                    <a:pt x="306" y="9"/>
                  </a:lnTo>
                  <a:lnTo>
                    <a:pt x="305" y="7"/>
                  </a:lnTo>
                  <a:lnTo>
                    <a:pt x="303" y="7"/>
                  </a:lnTo>
                  <a:lnTo>
                    <a:pt x="298" y="5"/>
                  </a:lnTo>
                  <a:lnTo>
                    <a:pt x="295" y="5"/>
                  </a:lnTo>
                  <a:lnTo>
                    <a:pt x="288" y="3"/>
                  </a:lnTo>
                  <a:lnTo>
                    <a:pt x="282" y="4"/>
                  </a:lnTo>
                  <a:lnTo>
                    <a:pt x="279" y="4"/>
                  </a:lnTo>
                  <a:lnTo>
                    <a:pt x="277" y="3"/>
                  </a:lnTo>
                  <a:lnTo>
                    <a:pt x="273" y="3"/>
                  </a:lnTo>
                  <a:lnTo>
                    <a:pt x="271" y="3"/>
                  </a:lnTo>
                  <a:lnTo>
                    <a:pt x="266" y="3"/>
                  </a:lnTo>
                  <a:lnTo>
                    <a:pt x="264" y="3"/>
                  </a:lnTo>
                  <a:lnTo>
                    <a:pt x="262" y="3"/>
                  </a:lnTo>
                  <a:lnTo>
                    <a:pt x="261" y="4"/>
                  </a:lnTo>
                  <a:lnTo>
                    <a:pt x="256" y="4"/>
                  </a:lnTo>
                  <a:lnTo>
                    <a:pt x="255" y="2"/>
                  </a:lnTo>
                  <a:lnTo>
                    <a:pt x="258" y="2"/>
                  </a:lnTo>
                  <a:lnTo>
                    <a:pt x="263" y="1"/>
                  </a:lnTo>
                  <a:lnTo>
                    <a:pt x="269" y="1"/>
                  </a:lnTo>
                  <a:lnTo>
                    <a:pt x="271" y="0"/>
                  </a:lnTo>
                  <a:lnTo>
                    <a:pt x="276" y="1"/>
                  </a:lnTo>
                  <a:lnTo>
                    <a:pt x="279" y="1"/>
                  </a:lnTo>
                  <a:lnTo>
                    <a:pt x="288" y="1"/>
                  </a:lnTo>
                  <a:lnTo>
                    <a:pt x="290" y="1"/>
                  </a:lnTo>
                  <a:lnTo>
                    <a:pt x="292" y="1"/>
                  </a:lnTo>
                  <a:lnTo>
                    <a:pt x="299" y="1"/>
                  </a:lnTo>
                  <a:lnTo>
                    <a:pt x="301" y="3"/>
                  </a:lnTo>
                  <a:lnTo>
                    <a:pt x="311" y="6"/>
                  </a:lnTo>
                  <a:lnTo>
                    <a:pt x="315" y="6"/>
                  </a:lnTo>
                  <a:lnTo>
                    <a:pt x="330" y="10"/>
                  </a:lnTo>
                  <a:lnTo>
                    <a:pt x="333" y="10"/>
                  </a:lnTo>
                  <a:lnTo>
                    <a:pt x="353" y="15"/>
                  </a:lnTo>
                  <a:lnTo>
                    <a:pt x="354" y="15"/>
                  </a:lnTo>
                  <a:lnTo>
                    <a:pt x="360" y="18"/>
                  </a:lnTo>
                  <a:lnTo>
                    <a:pt x="363" y="20"/>
                  </a:lnTo>
                  <a:lnTo>
                    <a:pt x="366" y="20"/>
                  </a:lnTo>
                  <a:lnTo>
                    <a:pt x="368" y="20"/>
                  </a:lnTo>
                  <a:lnTo>
                    <a:pt x="370" y="20"/>
                  </a:lnTo>
                  <a:lnTo>
                    <a:pt x="371" y="20"/>
                  </a:lnTo>
                  <a:lnTo>
                    <a:pt x="348" y="19"/>
                  </a:lnTo>
                  <a:lnTo>
                    <a:pt x="345" y="19"/>
                  </a:lnTo>
                  <a:lnTo>
                    <a:pt x="338" y="17"/>
                  </a:lnTo>
                  <a:lnTo>
                    <a:pt x="336" y="16"/>
                  </a:lnTo>
                  <a:lnTo>
                    <a:pt x="331" y="15"/>
                  </a:lnTo>
                  <a:lnTo>
                    <a:pt x="329" y="15"/>
                  </a:lnTo>
                  <a:lnTo>
                    <a:pt x="328" y="14"/>
                  </a:lnTo>
                  <a:lnTo>
                    <a:pt x="324" y="14"/>
                  </a:lnTo>
                  <a:lnTo>
                    <a:pt x="321" y="15"/>
                  </a:lnTo>
                  <a:lnTo>
                    <a:pt x="314" y="13"/>
                  </a:lnTo>
                  <a:lnTo>
                    <a:pt x="314" y="12"/>
                  </a:lnTo>
                  <a:lnTo>
                    <a:pt x="312" y="12"/>
                  </a:lnTo>
                  <a:lnTo>
                    <a:pt x="309" y="10"/>
                  </a:lnTo>
                  <a:lnTo>
                    <a:pt x="309" y="9"/>
                  </a:lnTo>
                  <a:lnTo>
                    <a:pt x="312" y="10"/>
                  </a:lnTo>
                  <a:lnTo>
                    <a:pt x="319" y="10"/>
                  </a:lnTo>
                  <a:lnTo>
                    <a:pt x="321" y="11"/>
                  </a:lnTo>
                  <a:lnTo>
                    <a:pt x="327" y="11"/>
                  </a:lnTo>
                  <a:lnTo>
                    <a:pt x="331" y="12"/>
                  </a:lnTo>
                  <a:lnTo>
                    <a:pt x="331" y="13"/>
                  </a:lnTo>
                  <a:lnTo>
                    <a:pt x="342" y="16"/>
                  </a:lnTo>
                  <a:lnTo>
                    <a:pt x="344" y="16"/>
                  </a:lnTo>
                  <a:lnTo>
                    <a:pt x="345" y="17"/>
                  </a:lnTo>
                  <a:lnTo>
                    <a:pt x="347" y="18"/>
                  </a:lnTo>
                  <a:lnTo>
                    <a:pt x="348" y="19"/>
                  </a:lnTo>
                  <a:lnTo>
                    <a:pt x="371" y="20"/>
                  </a:lnTo>
                  <a:lnTo>
                    <a:pt x="376" y="64"/>
                  </a:lnTo>
                  <a:lnTo>
                    <a:pt x="325" y="147"/>
                  </a:lnTo>
                  <a:lnTo>
                    <a:pt x="258" y="200"/>
                  </a:lnTo>
                  <a:lnTo>
                    <a:pt x="254" y="202"/>
                  </a:lnTo>
                  <a:lnTo>
                    <a:pt x="253" y="203"/>
                  </a:lnTo>
                  <a:lnTo>
                    <a:pt x="230" y="221"/>
                  </a:lnTo>
                  <a:lnTo>
                    <a:pt x="203" y="242"/>
                  </a:lnTo>
                  <a:lnTo>
                    <a:pt x="191" y="250"/>
                  </a:lnTo>
                  <a:lnTo>
                    <a:pt x="186" y="255"/>
                  </a:lnTo>
                  <a:lnTo>
                    <a:pt x="150" y="282"/>
                  </a:lnTo>
                  <a:lnTo>
                    <a:pt x="100" y="229"/>
                  </a:lnTo>
                  <a:lnTo>
                    <a:pt x="96" y="223"/>
                  </a:lnTo>
                  <a:lnTo>
                    <a:pt x="92" y="220"/>
                  </a:lnTo>
                  <a:lnTo>
                    <a:pt x="77" y="201"/>
                  </a:lnTo>
                  <a:lnTo>
                    <a:pt x="57" y="179"/>
                  </a:lnTo>
                  <a:lnTo>
                    <a:pt x="51" y="188"/>
                  </a:lnTo>
                  <a:lnTo>
                    <a:pt x="17" y="190"/>
                  </a:lnTo>
                  <a:lnTo>
                    <a:pt x="12" y="137"/>
                  </a:lnTo>
                  <a:lnTo>
                    <a:pt x="6" y="138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27" name="Freeform 430" descr="Papel carta">
              <a:extLst>
                <a:ext uri="{FF2B5EF4-FFF2-40B4-BE49-F238E27FC236}">
                  <a16:creationId xmlns:a16="http://schemas.microsoft.com/office/drawing/2014/main" id="{9279381D-7EE4-4B48-9614-5525BD36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019" y="4805914"/>
              <a:ext cx="882840" cy="828665"/>
            </a:xfrm>
            <a:custGeom>
              <a:avLst/>
              <a:gdLst>
                <a:gd name="T0" fmla="*/ 218 w 440"/>
                <a:gd name="T1" fmla="*/ 197 h 413"/>
                <a:gd name="T2" fmla="*/ 222 w 440"/>
                <a:gd name="T3" fmla="*/ 162 h 413"/>
                <a:gd name="T4" fmla="*/ 234 w 440"/>
                <a:gd name="T5" fmla="*/ 133 h 413"/>
                <a:gd name="T6" fmla="*/ 240 w 440"/>
                <a:gd name="T7" fmla="*/ 104 h 413"/>
                <a:gd name="T8" fmla="*/ 239 w 440"/>
                <a:gd name="T9" fmla="*/ 82 h 413"/>
                <a:gd name="T10" fmla="*/ 235 w 440"/>
                <a:gd name="T11" fmla="*/ 49 h 413"/>
                <a:gd name="T12" fmla="*/ 236 w 440"/>
                <a:gd name="T13" fmla="*/ 20 h 413"/>
                <a:gd name="T14" fmla="*/ 240 w 440"/>
                <a:gd name="T15" fmla="*/ 5 h 413"/>
                <a:gd name="T16" fmla="*/ 327 w 440"/>
                <a:gd name="T17" fmla="*/ 83 h 413"/>
                <a:gd name="T18" fmla="*/ 415 w 440"/>
                <a:gd name="T19" fmla="*/ 196 h 413"/>
                <a:gd name="T20" fmla="*/ 205 w 440"/>
                <a:gd name="T21" fmla="*/ 411 h 413"/>
                <a:gd name="T22" fmla="*/ 168 w 440"/>
                <a:gd name="T23" fmla="*/ 391 h 413"/>
                <a:gd name="T24" fmla="*/ 135 w 440"/>
                <a:gd name="T25" fmla="*/ 376 h 413"/>
                <a:gd name="T26" fmla="*/ 119 w 440"/>
                <a:gd name="T27" fmla="*/ 377 h 413"/>
                <a:gd name="T28" fmla="*/ 116 w 440"/>
                <a:gd name="T29" fmla="*/ 397 h 413"/>
                <a:gd name="T30" fmla="*/ 85 w 440"/>
                <a:gd name="T31" fmla="*/ 403 h 413"/>
                <a:gd name="T32" fmla="*/ 62 w 440"/>
                <a:gd name="T33" fmla="*/ 388 h 413"/>
                <a:gd name="T34" fmla="*/ 40 w 440"/>
                <a:gd name="T35" fmla="*/ 332 h 413"/>
                <a:gd name="T36" fmla="*/ 8 w 440"/>
                <a:gd name="T37" fmla="*/ 329 h 413"/>
                <a:gd name="T38" fmla="*/ 1 w 440"/>
                <a:gd name="T39" fmla="*/ 319 h 413"/>
                <a:gd name="T40" fmla="*/ 10 w 440"/>
                <a:gd name="T41" fmla="*/ 301 h 413"/>
                <a:gd name="T42" fmla="*/ 34 w 440"/>
                <a:gd name="T43" fmla="*/ 298 h 413"/>
                <a:gd name="T44" fmla="*/ 56 w 440"/>
                <a:gd name="T45" fmla="*/ 296 h 413"/>
                <a:gd name="T46" fmla="*/ 74 w 440"/>
                <a:gd name="T47" fmla="*/ 316 h 413"/>
                <a:gd name="T48" fmla="*/ 62 w 440"/>
                <a:gd name="T49" fmla="*/ 314 h 413"/>
                <a:gd name="T50" fmla="*/ 50 w 440"/>
                <a:gd name="T51" fmla="*/ 310 h 413"/>
                <a:gd name="T52" fmla="*/ 43 w 440"/>
                <a:gd name="T53" fmla="*/ 310 h 413"/>
                <a:gd name="T54" fmla="*/ 28 w 440"/>
                <a:gd name="T55" fmla="*/ 313 h 413"/>
                <a:gd name="T56" fmla="*/ 29 w 440"/>
                <a:gd name="T57" fmla="*/ 324 h 413"/>
                <a:gd name="T58" fmla="*/ 40 w 440"/>
                <a:gd name="T59" fmla="*/ 317 h 413"/>
                <a:gd name="T60" fmla="*/ 37 w 440"/>
                <a:gd name="T61" fmla="*/ 327 h 413"/>
                <a:gd name="T62" fmla="*/ 46 w 440"/>
                <a:gd name="T63" fmla="*/ 324 h 413"/>
                <a:gd name="T64" fmla="*/ 53 w 440"/>
                <a:gd name="T65" fmla="*/ 327 h 413"/>
                <a:gd name="T66" fmla="*/ 60 w 440"/>
                <a:gd name="T67" fmla="*/ 325 h 413"/>
                <a:gd name="T68" fmla="*/ 50 w 440"/>
                <a:gd name="T69" fmla="*/ 316 h 413"/>
                <a:gd name="T70" fmla="*/ 61 w 440"/>
                <a:gd name="T71" fmla="*/ 319 h 413"/>
                <a:gd name="T72" fmla="*/ 70 w 440"/>
                <a:gd name="T73" fmla="*/ 327 h 413"/>
                <a:gd name="T74" fmla="*/ 86 w 440"/>
                <a:gd name="T75" fmla="*/ 328 h 413"/>
                <a:gd name="T76" fmla="*/ 80 w 440"/>
                <a:gd name="T77" fmla="*/ 340 h 413"/>
                <a:gd name="T78" fmla="*/ 85 w 440"/>
                <a:gd name="T79" fmla="*/ 343 h 413"/>
                <a:gd name="T80" fmla="*/ 87 w 440"/>
                <a:gd name="T81" fmla="*/ 346 h 413"/>
                <a:gd name="T82" fmla="*/ 93 w 440"/>
                <a:gd name="T83" fmla="*/ 332 h 413"/>
                <a:gd name="T84" fmla="*/ 96 w 440"/>
                <a:gd name="T85" fmla="*/ 331 h 413"/>
                <a:gd name="T86" fmla="*/ 106 w 440"/>
                <a:gd name="T87" fmla="*/ 329 h 413"/>
                <a:gd name="T88" fmla="*/ 125 w 440"/>
                <a:gd name="T89" fmla="*/ 328 h 413"/>
                <a:gd name="T90" fmla="*/ 128 w 440"/>
                <a:gd name="T91" fmla="*/ 328 h 413"/>
                <a:gd name="T92" fmla="*/ 135 w 440"/>
                <a:gd name="T93" fmla="*/ 316 h 413"/>
                <a:gd name="T94" fmla="*/ 156 w 440"/>
                <a:gd name="T95" fmla="*/ 302 h 413"/>
                <a:gd name="T96" fmla="*/ 164 w 440"/>
                <a:gd name="T97" fmla="*/ 302 h 413"/>
                <a:gd name="T98" fmla="*/ 175 w 440"/>
                <a:gd name="T99" fmla="*/ 303 h 413"/>
                <a:gd name="T100" fmla="*/ 164 w 440"/>
                <a:gd name="T101" fmla="*/ 296 h 413"/>
                <a:gd name="T102" fmla="*/ 162 w 440"/>
                <a:gd name="T103" fmla="*/ 290 h 413"/>
                <a:gd name="T104" fmla="*/ 154 w 440"/>
                <a:gd name="T105" fmla="*/ 279 h 413"/>
                <a:gd name="T106" fmla="*/ 145 w 440"/>
                <a:gd name="T107" fmla="*/ 280 h 413"/>
                <a:gd name="T108" fmla="*/ 146 w 440"/>
                <a:gd name="T109" fmla="*/ 270 h 413"/>
                <a:gd name="T110" fmla="*/ 140 w 440"/>
                <a:gd name="T111" fmla="*/ 270 h 413"/>
                <a:gd name="T112" fmla="*/ 131 w 440"/>
                <a:gd name="T113" fmla="*/ 278 h 413"/>
                <a:gd name="T114" fmla="*/ 133 w 440"/>
                <a:gd name="T115" fmla="*/ 268 h 413"/>
                <a:gd name="T116" fmla="*/ 203 w 440"/>
                <a:gd name="T117" fmla="*/ 21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0" h="413">
                  <a:moveTo>
                    <a:pt x="212" y="211"/>
                  </a:moveTo>
                  <a:lnTo>
                    <a:pt x="214" y="204"/>
                  </a:lnTo>
                  <a:lnTo>
                    <a:pt x="216" y="202"/>
                  </a:lnTo>
                  <a:lnTo>
                    <a:pt x="216" y="201"/>
                  </a:lnTo>
                  <a:lnTo>
                    <a:pt x="217" y="199"/>
                  </a:lnTo>
                  <a:lnTo>
                    <a:pt x="219" y="198"/>
                  </a:lnTo>
                  <a:lnTo>
                    <a:pt x="218" y="197"/>
                  </a:lnTo>
                  <a:lnTo>
                    <a:pt x="220" y="191"/>
                  </a:lnTo>
                  <a:lnTo>
                    <a:pt x="220" y="188"/>
                  </a:lnTo>
                  <a:lnTo>
                    <a:pt x="220" y="175"/>
                  </a:lnTo>
                  <a:lnTo>
                    <a:pt x="220" y="172"/>
                  </a:lnTo>
                  <a:lnTo>
                    <a:pt x="221" y="170"/>
                  </a:lnTo>
                  <a:lnTo>
                    <a:pt x="220" y="169"/>
                  </a:lnTo>
                  <a:lnTo>
                    <a:pt x="222" y="162"/>
                  </a:lnTo>
                  <a:lnTo>
                    <a:pt x="222" y="158"/>
                  </a:lnTo>
                  <a:lnTo>
                    <a:pt x="220" y="156"/>
                  </a:lnTo>
                  <a:lnTo>
                    <a:pt x="219" y="152"/>
                  </a:lnTo>
                  <a:lnTo>
                    <a:pt x="223" y="142"/>
                  </a:lnTo>
                  <a:lnTo>
                    <a:pt x="229" y="136"/>
                  </a:lnTo>
                  <a:lnTo>
                    <a:pt x="231" y="134"/>
                  </a:lnTo>
                  <a:lnTo>
                    <a:pt x="234" y="133"/>
                  </a:lnTo>
                  <a:lnTo>
                    <a:pt x="239" y="130"/>
                  </a:lnTo>
                  <a:lnTo>
                    <a:pt x="243" y="124"/>
                  </a:lnTo>
                  <a:lnTo>
                    <a:pt x="244" y="120"/>
                  </a:lnTo>
                  <a:lnTo>
                    <a:pt x="243" y="119"/>
                  </a:lnTo>
                  <a:lnTo>
                    <a:pt x="242" y="115"/>
                  </a:lnTo>
                  <a:lnTo>
                    <a:pt x="241" y="107"/>
                  </a:lnTo>
                  <a:lnTo>
                    <a:pt x="240" y="104"/>
                  </a:lnTo>
                  <a:lnTo>
                    <a:pt x="238" y="102"/>
                  </a:lnTo>
                  <a:lnTo>
                    <a:pt x="240" y="101"/>
                  </a:lnTo>
                  <a:lnTo>
                    <a:pt x="240" y="97"/>
                  </a:lnTo>
                  <a:lnTo>
                    <a:pt x="239" y="93"/>
                  </a:lnTo>
                  <a:lnTo>
                    <a:pt x="241" y="85"/>
                  </a:lnTo>
                  <a:lnTo>
                    <a:pt x="239" y="84"/>
                  </a:lnTo>
                  <a:lnTo>
                    <a:pt x="239" y="82"/>
                  </a:lnTo>
                  <a:lnTo>
                    <a:pt x="241" y="70"/>
                  </a:lnTo>
                  <a:lnTo>
                    <a:pt x="242" y="69"/>
                  </a:lnTo>
                  <a:lnTo>
                    <a:pt x="242" y="67"/>
                  </a:lnTo>
                  <a:lnTo>
                    <a:pt x="238" y="58"/>
                  </a:lnTo>
                  <a:lnTo>
                    <a:pt x="238" y="54"/>
                  </a:lnTo>
                  <a:lnTo>
                    <a:pt x="236" y="51"/>
                  </a:lnTo>
                  <a:lnTo>
                    <a:pt x="235" y="49"/>
                  </a:lnTo>
                  <a:lnTo>
                    <a:pt x="235" y="46"/>
                  </a:lnTo>
                  <a:lnTo>
                    <a:pt x="237" y="35"/>
                  </a:lnTo>
                  <a:lnTo>
                    <a:pt x="237" y="30"/>
                  </a:lnTo>
                  <a:lnTo>
                    <a:pt x="238" y="27"/>
                  </a:lnTo>
                  <a:lnTo>
                    <a:pt x="236" y="24"/>
                  </a:lnTo>
                  <a:lnTo>
                    <a:pt x="235" y="22"/>
                  </a:lnTo>
                  <a:lnTo>
                    <a:pt x="236" y="20"/>
                  </a:lnTo>
                  <a:lnTo>
                    <a:pt x="235" y="19"/>
                  </a:lnTo>
                  <a:lnTo>
                    <a:pt x="236" y="18"/>
                  </a:lnTo>
                  <a:lnTo>
                    <a:pt x="235" y="16"/>
                  </a:lnTo>
                  <a:lnTo>
                    <a:pt x="236" y="14"/>
                  </a:lnTo>
                  <a:lnTo>
                    <a:pt x="238" y="9"/>
                  </a:lnTo>
                  <a:lnTo>
                    <a:pt x="239" y="8"/>
                  </a:lnTo>
                  <a:lnTo>
                    <a:pt x="240" y="5"/>
                  </a:lnTo>
                  <a:lnTo>
                    <a:pt x="241" y="1"/>
                  </a:lnTo>
                  <a:lnTo>
                    <a:pt x="247" y="0"/>
                  </a:lnTo>
                  <a:lnTo>
                    <a:pt x="252" y="53"/>
                  </a:lnTo>
                  <a:lnTo>
                    <a:pt x="286" y="51"/>
                  </a:lnTo>
                  <a:lnTo>
                    <a:pt x="292" y="42"/>
                  </a:lnTo>
                  <a:lnTo>
                    <a:pt x="312" y="64"/>
                  </a:lnTo>
                  <a:lnTo>
                    <a:pt x="327" y="83"/>
                  </a:lnTo>
                  <a:lnTo>
                    <a:pt x="331" y="86"/>
                  </a:lnTo>
                  <a:lnTo>
                    <a:pt x="335" y="92"/>
                  </a:lnTo>
                  <a:lnTo>
                    <a:pt x="385" y="145"/>
                  </a:lnTo>
                  <a:lnTo>
                    <a:pt x="389" y="153"/>
                  </a:lnTo>
                  <a:lnTo>
                    <a:pt x="401" y="169"/>
                  </a:lnTo>
                  <a:lnTo>
                    <a:pt x="409" y="182"/>
                  </a:lnTo>
                  <a:lnTo>
                    <a:pt x="415" y="196"/>
                  </a:lnTo>
                  <a:lnTo>
                    <a:pt x="420" y="213"/>
                  </a:lnTo>
                  <a:lnTo>
                    <a:pt x="424" y="230"/>
                  </a:lnTo>
                  <a:lnTo>
                    <a:pt x="439" y="375"/>
                  </a:lnTo>
                  <a:lnTo>
                    <a:pt x="439" y="376"/>
                  </a:lnTo>
                  <a:lnTo>
                    <a:pt x="439" y="411"/>
                  </a:lnTo>
                  <a:lnTo>
                    <a:pt x="286" y="412"/>
                  </a:lnTo>
                  <a:lnTo>
                    <a:pt x="205" y="411"/>
                  </a:lnTo>
                  <a:lnTo>
                    <a:pt x="205" y="412"/>
                  </a:lnTo>
                  <a:lnTo>
                    <a:pt x="203" y="394"/>
                  </a:lnTo>
                  <a:lnTo>
                    <a:pt x="202" y="392"/>
                  </a:lnTo>
                  <a:lnTo>
                    <a:pt x="201" y="393"/>
                  </a:lnTo>
                  <a:lnTo>
                    <a:pt x="197" y="394"/>
                  </a:lnTo>
                  <a:lnTo>
                    <a:pt x="185" y="394"/>
                  </a:lnTo>
                  <a:lnTo>
                    <a:pt x="168" y="391"/>
                  </a:lnTo>
                  <a:lnTo>
                    <a:pt x="152" y="379"/>
                  </a:lnTo>
                  <a:lnTo>
                    <a:pt x="150" y="379"/>
                  </a:lnTo>
                  <a:lnTo>
                    <a:pt x="148" y="380"/>
                  </a:lnTo>
                  <a:lnTo>
                    <a:pt x="145" y="379"/>
                  </a:lnTo>
                  <a:lnTo>
                    <a:pt x="143" y="377"/>
                  </a:lnTo>
                  <a:lnTo>
                    <a:pt x="136" y="376"/>
                  </a:lnTo>
                  <a:lnTo>
                    <a:pt x="135" y="376"/>
                  </a:lnTo>
                  <a:lnTo>
                    <a:pt x="133" y="377"/>
                  </a:lnTo>
                  <a:lnTo>
                    <a:pt x="129" y="377"/>
                  </a:lnTo>
                  <a:lnTo>
                    <a:pt x="127" y="376"/>
                  </a:lnTo>
                  <a:lnTo>
                    <a:pt x="124" y="377"/>
                  </a:lnTo>
                  <a:lnTo>
                    <a:pt x="122" y="376"/>
                  </a:lnTo>
                  <a:lnTo>
                    <a:pt x="121" y="376"/>
                  </a:lnTo>
                  <a:lnTo>
                    <a:pt x="119" y="377"/>
                  </a:lnTo>
                  <a:lnTo>
                    <a:pt x="119" y="382"/>
                  </a:lnTo>
                  <a:lnTo>
                    <a:pt x="118" y="383"/>
                  </a:lnTo>
                  <a:lnTo>
                    <a:pt x="116" y="385"/>
                  </a:lnTo>
                  <a:lnTo>
                    <a:pt x="116" y="387"/>
                  </a:lnTo>
                  <a:lnTo>
                    <a:pt x="118" y="388"/>
                  </a:lnTo>
                  <a:lnTo>
                    <a:pt x="118" y="390"/>
                  </a:lnTo>
                  <a:lnTo>
                    <a:pt x="116" y="397"/>
                  </a:lnTo>
                  <a:lnTo>
                    <a:pt x="117" y="399"/>
                  </a:lnTo>
                  <a:lnTo>
                    <a:pt x="117" y="403"/>
                  </a:lnTo>
                  <a:lnTo>
                    <a:pt x="115" y="403"/>
                  </a:lnTo>
                  <a:lnTo>
                    <a:pt x="112" y="403"/>
                  </a:lnTo>
                  <a:lnTo>
                    <a:pt x="89" y="403"/>
                  </a:lnTo>
                  <a:lnTo>
                    <a:pt x="86" y="404"/>
                  </a:lnTo>
                  <a:lnTo>
                    <a:pt x="85" y="403"/>
                  </a:lnTo>
                  <a:lnTo>
                    <a:pt x="83" y="402"/>
                  </a:lnTo>
                  <a:lnTo>
                    <a:pt x="82" y="400"/>
                  </a:lnTo>
                  <a:lnTo>
                    <a:pt x="73" y="393"/>
                  </a:lnTo>
                  <a:lnTo>
                    <a:pt x="72" y="389"/>
                  </a:lnTo>
                  <a:lnTo>
                    <a:pt x="69" y="389"/>
                  </a:lnTo>
                  <a:lnTo>
                    <a:pt x="65" y="389"/>
                  </a:lnTo>
                  <a:lnTo>
                    <a:pt x="62" y="388"/>
                  </a:lnTo>
                  <a:lnTo>
                    <a:pt x="59" y="384"/>
                  </a:lnTo>
                  <a:lnTo>
                    <a:pt x="55" y="385"/>
                  </a:lnTo>
                  <a:lnTo>
                    <a:pt x="51" y="383"/>
                  </a:lnTo>
                  <a:lnTo>
                    <a:pt x="49" y="376"/>
                  </a:lnTo>
                  <a:lnTo>
                    <a:pt x="45" y="376"/>
                  </a:lnTo>
                  <a:lnTo>
                    <a:pt x="43" y="370"/>
                  </a:lnTo>
                  <a:lnTo>
                    <a:pt x="40" y="332"/>
                  </a:lnTo>
                  <a:lnTo>
                    <a:pt x="32" y="332"/>
                  </a:lnTo>
                  <a:lnTo>
                    <a:pt x="28" y="334"/>
                  </a:lnTo>
                  <a:lnTo>
                    <a:pt x="22" y="334"/>
                  </a:lnTo>
                  <a:lnTo>
                    <a:pt x="18" y="332"/>
                  </a:lnTo>
                  <a:lnTo>
                    <a:pt x="16" y="332"/>
                  </a:lnTo>
                  <a:lnTo>
                    <a:pt x="13" y="330"/>
                  </a:lnTo>
                  <a:lnTo>
                    <a:pt x="8" y="329"/>
                  </a:lnTo>
                  <a:lnTo>
                    <a:pt x="7" y="328"/>
                  </a:lnTo>
                  <a:lnTo>
                    <a:pt x="4" y="328"/>
                  </a:lnTo>
                  <a:lnTo>
                    <a:pt x="4" y="326"/>
                  </a:lnTo>
                  <a:lnTo>
                    <a:pt x="3" y="324"/>
                  </a:lnTo>
                  <a:lnTo>
                    <a:pt x="3" y="322"/>
                  </a:lnTo>
                  <a:lnTo>
                    <a:pt x="2" y="321"/>
                  </a:lnTo>
                  <a:lnTo>
                    <a:pt x="1" y="319"/>
                  </a:lnTo>
                  <a:lnTo>
                    <a:pt x="1" y="317"/>
                  </a:lnTo>
                  <a:lnTo>
                    <a:pt x="2" y="313"/>
                  </a:lnTo>
                  <a:lnTo>
                    <a:pt x="1" y="308"/>
                  </a:lnTo>
                  <a:lnTo>
                    <a:pt x="0" y="304"/>
                  </a:lnTo>
                  <a:lnTo>
                    <a:pt x="2" y="303"/>
                  </a:lnTo>
                  <a:lnTo>
                    <a:pt x="4" y="303"/>
                  </a:lnTo>
                  <a:lnTo>
                    <a:pt x="10" y="301"/>
                  </a:lnTo>
                  <a:lnTo>
                    <a:pt x="14" y="299"/>
                  </a:lnTo>
                  <a:lnTo>
                    <a:pt x="21" y="298"/>
                  </a:lnTo>
                  <a:lnTo>
                    <a:pt x="22" y="299"/>
                  </a:lnTo>
                  <a:lnTo>
                    <a:pt x="25" y="300"/>
                  </a:lnTo>
                  <a:lnTo>
                    <a:pt x="27" y="299"/>
                  </a:lnTo>
                  <a:lnTo>
                    <a:pt x="31" y="298"/>
                  </a:lnTo>
                  <a:lnTo>
                    <a:pt x="34" y="298"/>
                  </a:lnTo>
                  <a:lnTo>
                    <a:pt x="36" y="298"/>
                  </a:lnTo>
                  <a:lnTo>
                    <a:pt x="40" y="298"/>
                  </a:lnTo>
                  <a:lnTo>
                    <a:pt x="43" y="298"/>
                  </a:lnTo>
                  <a:lnTo>
                    <a:pt x="46" y="297"/>
                  </a:lnTo>
                  <a:lnTo>
                    <a:pt x="49" y="297"/>
                  </a:lnTo>
                  <a:lnTo>
                    <a:pt x="52" y="296"/>
                  </a:lnTo>
                  <a:lnTo>
                    <a:pt x="56" y="296"/>
                  </a:lnTo>
                  <a:lnTo>
                    <a:pt x="65" y="298"/>
                  </a:lnTo>
                  <a:lnTo>
                    <a:pt x="69" y="303"/>
                  </a:lnTo>
                  <a:lnTo>
                    <a:pt x="70" y="305"/>
                  </a:lnTo>
                  <a:lnTo>
                    <a:pt x="71" y="308"/>
                  </a:lnTo>
                  <a:lnTo>
                    <a:pt x="75" y="310"/>
                  </a:lnTo>
                  <a:lnTo>
                    <a:pt x="75" y="315"/>
                  </a:lnTo>
                  <a:lnTo>
                    <a:pt x="74" y="316"/>
                  </a:lnTo>
                  <a:lnTo>
                    <a:pt x="73" y="317"/>
                  </a:lnTo>
                  <a:lnTo>
                    <a:pt x="72" y="316"/>
                  </a:lnTo>
                  <a:lnTo>
                    <a:pt x="70" y="313"/>
                  </a:lnTo>
                  <a:lnTo>
                    <a:pt x="69" y="310"/>
                  </a:lnTo>
                  <a:lnTo>
                    <a:pt x="67" y="311"/>
                  </a:lnTo>
                  <a:lnTo>
                    <a:pt x="64" y="313"/>
                  </a:lnTo>
                  <a:lnTo>
                    <a:pt x="62" y="314"/>
                  </a:lnTo>
                  <a:lnTo>
                    <a:pt x="61" y="314"/>
                  </a:lnTo>
                  <a:lnTo>
                    <a:pt x="58" y="315"/>
                  </a:lnTo>
                  <a:lnTo>
                    <a:pt x="57" y="310"/>
                  </a:lnTo>
                  <a:lnTo>
                    <a:pt x="55" y="309"/>
                  </a:lnTo>
                  <a:lnTo>
                    <a:pt x="53" y="308"/>
                  </a:lnTo>
                  <a:lnTo>
                    <a:pt x="50" y="308"/>
                  </a:lnTo>
                  <a:lnTo>
                    <a:pt x="50" y="310"/>
                  </a:lnTo>
                  <a:lnTo>
                    <a:pt x="49" y="311"/>
                  </a:lnTo>
                  <a:lnTo>
                    <a:pt x="48" y="311"/>
                  </a:lnTo>
                  <a:lnTo>
                    <a:pt x="47" y="313"/>
                  </a:lnTo>
                  <a:lnTo>
                    <a:pt x="46" y="313"/>
                  </a:lnTo>
                  <a:lnTo>
                    <a:pt x="44" y="312"/>
                  </a:lnTo>
                  <a:lnTo>
                    <a:pt x="43" y="311"/>
                  </a:lnTo>
                  <a:lnTo>
                    <a:pt x="43" y="310"/>
                  </a:lnTo>
                  <a:lnTo>
                    <a:pt x="40" y="310"/>
                  </a:lnTo>
                  <a:lnTo>
                    <a:pt x="40" y="309"/>
                  </a:lnTo>
                  <a:lnTo>
                    <a:pt x="37" y="308"/>
                  </a:lnTo>
                  <a:lnTo>
                    <a:pt x="34" y="310"/>
                  </a:lnTo>
                  <a:lnTo>
                    <a:pt x="34" y="312"/>
                  </a:lnTo>
                  <a:lnTo>
                    <a:pt x="31" y="314"/>
                  </a:lnTo>
                  <a:lnTo>
                    <a:pt x="28" y="313"/>
                  </a:lnTo>
                  <a:lnTo>
                    <a:pt x="23" y="314"/>
                  </a:lnTo>
                  <a:lnTo>
                    <a:pt x="20" y="316"/>
                  </a:lnTo>
                  <a:lnTo>
                    <a:pt x="20" y="319"/>
                  </a:lnTo>
                  <a:lnTo>
                    <a:pt x="19" y="321"/>
                  </a:lnTo>
                  <a:lnTo>
                    <a:pt x="25" y="324"/>
                  </a:lnTo>
                  <a:lnTo>
                    <a:pt x="27" y="324"/>
                  </a:lnTo>
                  <a:lnTo>
                    <a:pt x="29" y="324"/>
                  </a:lnTo>
                  <a:lnTo>
                    <a:pt x="31" y="323"/>
                  </a:lnTo>
                  <a:lnTo>
                    <a:pt x="34" y="322"/>
                  </a:lnTo>
                  <a:lnTo>
                    <a:pt x="36" y="321"/>
                  </a:lnTo>
                  <a:lnTo>
                    <a:pt x="37" y="320"/>
                  </a:lnTo>
                  <a:lnTo>
                    <a:pt x="38" y="319"/>
                  </a:lnTo>
                  <a:lnTo>
                    <a:pt x="39" y="318"/>
                  </a:lnTo>
                  <a:lnTo>
                    <a:pt x="40" y="317"/>
                  </a:lnTo>
                  <a:lnTo>
                    <a:pt x="43" y="317"/>
                  </a:lnTo>
                  <a:lnTo>
                    <a:pt x="42" y="319"/>
                  </a:lnTo>
                  <a:lnTo>
                    <a:pt x="40" y="319"/>
                  </a:lnTo>
                  <a:lnTo>
                    <a:pt x="40" y="321"/>
                  </a:lnTo>
                  <a:lnTo>
                    <a:pt x="40" y="322"/>
                  </a:lnTo>
                  <a:lnTo>
                    <a:pt x="38" y="324"/>
                  </a:lnTo>
                  <a:lnTo>
                    <a:pt x="37" y="327"/>
                  </a:lnTo>
                  <a:lnTo>
                    <a:pt x="38" y="328"/>
                  </a:lnTo>
                  <a:lnTo>
                    <a:pt x="40" y="328"/>
                  </a:lnTo>
                  <a:lnTo>
                    <a:pt x="40" y="326"/>
                  </a:lnTo>
                  <a:lnTo>
                    <a:pt x="42" y="322"/>
                  </a:lnTo>
                  <a:lnTo>
                    <a:pt x="44" y="321"/>
                  </a:lnTo>
                  <a:lnTo>
                    <a:pt x="45" y="322"/>
                  </a:lnTo>
                  <a:lnTo>
                    <a:pt x="46" y="324"/>
                  </a:lnTo>
                  <a:lnTo>
                    <a:pt x="46" y="326"/>
                  </a:lnTo>
                  <a:lnTo>
                    <a:pt x="46" y="328"/>
                  </a:lnTo>
                  <a:lnTo>
                    <a:pt x="47" y="329"/>
                  </a:lnTo>
                  <a:lnTo>
                    <a:pt x="49" y="330"/>
                  </a:lnTo>
                  <a:lnTo>
                    <a:pt x="50" y="328"/>
                  </a:lnTo>
                  <a:lnTo>
                    <a:pt x="51" y="327"/>
                  </a:lnTo>
                  <a:lnTo>
                    <a:pt x="53" y="327"/>
                  </a:lnTo>
                  <a:lnTo>
                    <a:pt x="55" y="325"/>
                  </a:lnTo>
                  <a:lnTo>
                    <a:pt x="59" y="328"/>
                  </a:lnTo>
                  <a:lnTo>
                    <a:pt x="67" y="328"/>
                  </a:lnTo>
                  <a:lnTo>
                    <a:pt x="65" y="327"/>
                  </a:lnTo>
                  <a:lnTo>
                    <a:pt x="64" y="326"/>
                  </a:lnTo>
                  <a:lnTo>
                    <a:pt x="62" y="325"/>
                  </a:lnTo>
                  <a:lnTo>
                    <a:pt x="60" y="325"/>
                  </a:lnTo>
                  <a:lnTo>
                    <a:pt x="59" y="326"/>
                  </a:lnTo>
                  <a:lnTo>
                    <a:pt x="57" y="325"/>
                  </a:lnTo>
                  <a:lnTo>
                    <a:pt x="55" y="325"/>
                  </a:lnTo>
                  <a:lnTo>
                    <a:pt x="54" y="324"/>
                  </a:lnTo>
                  <a:lnTo>
                    <a:pt x="52" y="323"/>
                  </a:lnTo>
                  <a:lnTo>
                    <a:pt x="50" y="320"/>
                  </a:lnTo>
                  <a:lnTo>
                    <a:pt x="50" y="316"/>
                  </a:lnTo>
                  <a:lnTo>
                    <a:pt x="54" y="318"/>
                  </a:lnTo>
                  <a:lnTo>
                    <a:pt x="56" y="318"/>
                  </a:lnTo>
                  <a:lnTo>
                    <a:pt x="57" y="318"/>
                  </a:lnTo>
                  <a:lnTo>
                    <a:pt x="58" y="320"/>
                  </a:lnTo>
                  <a:lnTo>
                    <a:pt x="59" y="321"/>
                  </a:lnTo>
                  <a:lnTo>
                    <a:pt x="60" y="320"/>
                  </a:lnTo>
                  <a:lnTo>
                    <a:pt x="61" y="319"/>
                  </a:lnTo>
                  <a:lnTo>
                    <a:pt x="64" y="318"/>
                  </a:lnTo>
                  <a:lnTo>
                    <a:pt x="63" y="319"/>
                  </a:lnTo>
                  <a:lnTo>
                    <a:pt x="64" y="321"/>
                  </a:lnTo>
                  <a:lnTo>
                    <a:pt x="72" y="323"/>
                  </a:lnTo>
                  <a:lnTo>
                    <a:pt x="71" y="324"/>
                  </a:lnTo>
                  <a:lnTo>
                    <a:pt x="69" y="326"/>
                  </a:lnTo>
                  <a:lnTo>
                    <a:pt x="70" y="327"/>
                  </a:lnTo>
                  <a:lnTo>
                    <a:pt x="73" y="327"/>
                  </a:lnTo>
                  <a:lnTo>
                    <a:pt x="77" y="325"/>
                  </a:lnTo>
                  <a:lnTo>
                    <a:pt x="77" y="326"/>
                  </a:lnTo>
                  <a:lnTo>
                    <a:pt x="79" y="327"/>
                  </a:lnTo>
                  <a:lnTo>
                    <a:pt x="80" y="327"/>
                  </a:lnTo>
                  <a:lnTo>
                    <a:pt x="82" y="328"/>
                  </a:lnTo>
                  <a:lnTo>
                    <a:pt x="86" y="328"/>
                  </a:lnTo>
                  <a:lnTo>
                    <a:pt x="88" y="329"/>
                  </a:lnTo>
                  <a:lnTo>
                    <a:pt x="87" y="331"/>
                  </a:lnTo>
                  <a:lnTo>
                    <a:pt x="87" y="334"/>
                  </a:lnTo>
                  <a:lnTo>
                    <a:pt x="83" y="334"/>
                  </a:lnTo>
                  <a:lnTo>
                    <a:pt x="82" y="335"/>
                  </a:lnTo>
                  <a:lnTo>
                    <a:pt x="82" y="338"/>
                  </a:lnTo>
                  <a:lnTo>
                    <a:pt x="80" y="340"/>
                  </a:lnTo>
                  <a:lnTo>
                    <a:pt x="80" y="343"/>
                  </a:lnTo>
                  <a:lnTo>
                    <a:pt x="80" y="344"/>
                  </a:lnTo>
                  <a:lnTo>
                    <a:pt x="82" y="345"/>
                  </a:lnTo>
                  <a:lnTo>
                    <a:pt x="82" y="346"/>
                  </a:lnTo>
                  <a:lnTo>
                    <a:pt x="84" y="345"/>
                  </a:lnTo>
                  <a:lnTo>
                    <a:pt x="85" y="344"/>
                  </a:lnTo>
                  <a:lnTo>
                    <a:pt x="85" y="343"/>
                  </a:lnTo>
                  <a:lnTo>
                    <a:pt x="83" y="342"/>
                  </a:lnTo>
                  <a:lnTo>
                    <a:pt x="83" y="340"/>
                  </a:lnTo>
                  <a:lnTo>
                    <a:pt x="83" y="337"/>
                  </a:lnTo>
                  <a:lnTo>
                    <a:pt x="85" y="338"/>
                  </a:lnTo>
                  <a:lnTo>
                    <a:pt x="85" y="341"/>
                  </a:lnTo>
                  <a:lnTo>
                    <a:pt x="87" y="341"/>
                  </a:lnTo>
                  <a:lnTo>
                    <a:pt x="87" y="346"/>
                  </a:lnTo>
                  <a:lnTo>
                    <a:pt x="89" y="345"/>
                  </a:lnTo>
                  <a:lnTo>
                    <a:pt x="95" y="345"/>
                  </a:lnTo>
                  <a:lnTo>
                    <a:pt x="95" y="337"/>
                  </a:lnTo>
                  <a:lnTo>
                    <a:pt x="93" y="336"/>
                  </a:lnTo>
                  <a:lnTo>
                    <a:pt x="92" y="334"/>
                  </a:lnTo>
                  <a:lnTo>
                    <a:pt x="91" y="332"/>
                  </a:lnTo>
                  <a:lnTo>
                    <a:pt x="93" y="332"/>
                  </a:lnTo>
                  <a:lnTo>
                    <a:pt x="94" y="333"/>
                  </a:lnTo>
                  <a:lnTo>
                    <a:pt x="95" y="334"/>
                  </a:lnTo>
                  <a:lnTo>
                    <a:pt x="97" y="335"/>
                  </a:lnTo>
                  <a:lnTo>
                    <a:pt x="101" y="334"/>
                  </a:lnTo>
                  <a:lnTo>
                    <a:pt x="100" y="332"/>
                  </a:lnTo>
                  <a:lnTo>
                    <a:pt x="99" y="331"/>
                  </a:lnTo>
                  <a:lnTo>
                    <a:pt x="96" y="331"/>
                  </a:lnTo>
                  <a:lnTo>
                    <a:pt x="95" y="330"/>
                  </a:lnTo>
                  <a:lnTo>
                    <a:pt x="93" y="330"/>
                  </a:lnTo>
                  <a:lnTo>
                    <a:pt x="93" y="328"/>
                  </a:lnTo>
                  <a:lnTo>
                    <a:pt x="96" y="325"/>
                  </a:lnTo>
                  <a:lnTo>
                    <a:pt x="99" y="327"/>
                  </a:lnTo>
                  <a:lnTo>
                    <a:pt x="104" y="328"/>
                  </a:lnTo>
                  <a:lnTo>
                    <a:pt x="106" y="329"/>
                  </a:lnTo>
                  <a:lnTo>
                    <a:pt x="109" y="330"/>
                  </a:lnTo>
                  <a:lnTo>
                    <a:pt x="112" y="331"/>
                  </a:lnTo>
                  <a:lnTo>
                    <a:pt x="117" y="331"/>
                  </a:lnTo>
                  <a:lnTo>
                    <a:pt x="119" y="331"/>
                  </a:lnTo>
                  <a:lnTo>
                    <a:pt x="121" y="331"/>
                  </a:lnTo>
                  <a:lnTo>
                    <a:pt x="124" y="328"/>
                  </a:lnTo>
                  <a:lnTo>
                    <a:pt x="125" y="328"/>
                  </a:lnTo>
                  <a:lnTo>
                    <a:pt x="126" y="329"/>
                  </a:lnTo>
                  <a:lnTo>
                    <a:pt x="126" y="331"/>
                  </a:lnTo>
                  <a:lnTo>
                    <a:pt x="128" y="331"/>
                  </a:lnTo>
                  <a:lnTo>
                    <a:pt x="129" y="332"/>
                  </a:lnTo>
                  <a:lnTo>
                    <a:pt x="130" y="331"/>
                  </a:lnTo>
                  <a:lnTo>
                    <a:pt x="129" y="328"/>
                  </a:lnTo>
                  <a:lnTo>
                    <a:pt x="128" y="328"/>
                  </a:lnTo>
                  <a:lnTo>
                    <a:pt x="124" y="325"/>
                  </a:lnTo>
                  <a:lnTo>
                    <a:pt x="124" y="324"/>
                  </a:lnTo>
                  <a:lnTo>
                    <a:pt x="125" y="323"/>
                  </a:lnTo>
                  <a:lnTo>
                    <a:pt x="124" y="321"/>
                  </a:lnTo>
                  <a:lnTo>
                    <a:pt x="125" y="320"/>
                  </a:lnTo>
                  <a:lnTo>
                    <a:pt x="128" y="320"/>
                  </a:lnTo>
                  <a:lnTo>
                    <a:pt x="135" y="316"/>
                  </a:lnTo>
                  <a:lnTo>
                    <a:pt x="144" y="313"/>
                  </a:lnTo>
                  <a:lnTo>
                    <a:pt x="148" y="313"/>
                  </a:lnTo>
                  <a:lnTo>
                    <a:pt x="154" y="311"/>
                  </a:lnTo>
                  <a:lnTo>
                    <a:pt x="156" y="307"/>
                  </a:lnTo>
                  <a:lnTo>
                    <a:pt x="157" y="305"/>
                  </a:lnTo>
                  <a:lnTo>
                    <a:pt x="156" y="303"/>
                  </a:lnTo>
                  <a:lnTo>
                    <a:pt x="156" y="302"/>
                  </a:lnTo>
                  <a:lnTo>
                    <a:pt x="160" y="301"/>
                  </a:lnTo>
                  <a:lnTo>
                    <a:pt x="162" y="301"/>
                  </a:lnTo>
                  <a:lnTo>
                    <a:pt x="162" y="304"/>
                  </a:lnTo>
                  <a:lnTo>
                    <a:pt x="163" y="307"/>
                  </a:lnTo>
                  <a:lnTo>
                    <a:pt x="163" y="304"/>
                  </a:lnTo>
                  <a:lnTo>
                    <a:pt x="163" y="302"/>
                  </a:lnTo>
                  <a:lnTo>
                    <a:pt x="164" y="302"/>
                  </a:lnTo>
                  <a:lnTo>
                    <a:pt x="166" y="303"/>
                  </a:lnTo>
                  <a:lnTo>
                    <a:pt x="167" y="304"/>
                  </a:lnTo>
                  <a:lnTo>
                    <a:pt x="168" y="303"/>
                  </a:lnTo>
                  <a:lnTo>
                    <a:pt x="169" y="304"/>
                  </a:lnTo>
                  <a:lnTo>
                    <a:pt x="171" y="304"/>
                  </a:lnTo>
                  <a:lnTo>
                    <a:pt x="174" y="303"/>
                  </a:lnTo>
                  <a:lnTo>
                    <a:pt x="175" y="303"/>
                  </a:lnTo>
                  <a:lnTo>
                    <a:pt x="173" y="302"/>
                  </a:lnTo>
                  <a:lnTo>
                    <a:pt x="171" y="302"/>
                  </a:lnTo>
                  <a:lnTo>
                    <a:pt x="170" y="301"/>
                  </a:lnTo>
                  <a:lnTo>
                    <a:pt x="169" y="300"/>
                  </a:lnTo>
                  <a:lnTo>
                    <a:pt x="166" y="300"/>
                  </a:lnTo>
                  <a:lnTo>
                    <a:pt x="166" y="298"/>
                  </a:lnTo>
                  <a:lnTo>
                    <a:pt x="164" y="296"/>
                  </a:lnTo>
                  <a:lnTo>
                    <a:pt x="163" y="297"/>
                  </a:lnTo>
                  <a:lnTo>
                    <a:pt x="161" y="297"/>
                  </a:lnTo>
                  <a:lnTo>
                    <a:pt x="160" y="298"/>
                  </a:lnTo>
                  <a:lnTo>
                    <a:pt x="159" y="296"/>
                  </a:lnTo>
                  <a:lnTo>
                    <a:pt x="160" y="293"/>
                  </a:lnTo>
                  <a:lnTo>
                    <a:pt x="161" y="292"/>
                  </a:lnTo>
                  <a:lnTo>
                    <a:pt x="162" y="290"/>
                  </a:lnTo>
                  <a:lnTo>
                    <a:pt x="162" y="288"/>
                  </a:lnTo>
                  <a:lnTo>
                    <a:pt x="161" y="287"/>
                  </a:lnTo>
                  <a:lnTo>
                    <a:pt x="160" y="285"/>
                  </a:lnTo>
                  <a:lnTo>
                    <a:pt x="161" y="285"/>
                  </a:lnTo>
                  <a:lnTo>
                    <a:pt x="160" y="284"/>
                  </a:lnTo>
                  <a:lnTo>
                    <a:pt x="156" y="280"/>
                  </a:lnTo>
                  <a:lnTo>
                    <a:pt x="154" y="279"/>
                  </a:lnTo>
                  <a:lnTo>
                    <a:pt x="153" y="282"/>
                  </a:lnTo>
                  <a:lnTo>
                    <a:pt x="153" y="284"/>
                  </a:lnTo>
                  <a:lnTo>
                    <a:pt x="152" y="284"/>
                  </a:lnTo>
                  <a:lnTo>
                    <a:pt x="150" y="283"/>
                  </a:lnTo>
                  <a:lnTo>
                    <a:pt x="149" y="284"/>
                  </a:lnTo>
                  <a:lnTo>
                    <a:pt x="147" y="282"/>
                  </a:lnTo>
                  <a:lnTo>
                    <a:pt x="145" y="280"/>
                  </a:lnTo>
                  <a:lnTo>
                    <a:pt x="144" y="279"/>
                  </a:lnTo>
                  <a:lnTo>
                    <a:pt x="143" y="278"/>
                  </a:lnTo>
                  <a:lnTo>
                    <a:pt x="142" y="278"/>
                  </a:lnTo>
                  <a:lnTo>
                    <a:pt x="140" y="277"/>
                  </a:lnTo>
                  <a:lnTo>
                    <a:pt x="143" y="272"/>
                  </a:lnTo>
                  <a:lnTo>
                    <a:pt x="144" y="271"/>
                  </a:lnTo>
                  <a:lnTo>
                    <a:pt x="146" y="270"/>
                  </a:lnTo>
                  <a:lnTo>
                    <a:pt x="147" y="269"/>
                  </a:lnTo>
                  <a:lnTo>
                    <a:pt x="146" y="266"/>
                  </a:lnTo>
                  <a:lnTo>
                    <a:pt x="145" y="264"/>
                  </a:lnTo>
                  <a:lnTo>
                    <a:pt x="144" y="265"/>
                  </a:lnTo>
                  <a:lnTo>
                    <a:pt x="143" y="266"/>
                  </a:lnTo>
                  <a:lnTo>
                    <a:pt x="142" y="269"/>
                  </a:lnTo>
                  <a:lnTo>
                    <a:pt x="140" y="270"/>
                  </a:lnTo>
                  <a:lnTo>
                    <a:pt x="138" y="270"/>
                  </a:lnTo>
                  <a:lnTo>
                    <a:pt x="138" y="274"/>
                  </a:lnTo>
                  <a:lnTo>
                    <a:pt x="135" y="274"/>
                  </a:lnTo>
                  <a:lnTo>
                    <a:pt x="135" y="275"/>
                  </a:lnTo>
                  <a:lnTo>
                    <a:pt x="134" y="278"/>
                  </a:lnTo>
                  <a:lnTo>
                    <a:pt x="132" y="279"/>
                  </a:lnTo>
                  <a:lnTo>
                    <a:pt x="131" y="278"/>
                  </a:lnTo>
                  <a:lnTo>
                    <a:pt x="130" y="278"/>
                  </a:lnTo>
                  <a:lnTo>
                    <a:pt x="128" y="279"/>
                  </a:lnTo>
                  <a:lnTo>
                    <a:pt x="127" y="277"/>
                  </a:lnTo>
                  <a:lnTo>
                    <a:pt x="129" y="275"/>
                  </a:lnTo>
                  <a:lnTo>
                    <a:pt x="130" y="272"/>
                  </a:lnTo>
                  <a:lnTo>
                    <a:pt x="132" y="270"/>
                  </a:lnTo>
                  <a:lnTo>
                    <a:pt x="133" y="268"/>
                  </a:lnTo>
                  <a:lnTo>
                    <a:pt x="136" y="266"/>
                  </a:lnTo>
                  <a:lnTo>
                    <a:pt x="149" y="258"/>
                  </a:lnTo>
                  <a:lnTo>
                    <a:pt x="152" y="256"/>
                  </a:lnTo>
                  <a:lnTo>
                    <a:pt x="160" y="250"/>
                  </a:lnTo>
                  <a:lnTo>
                    <a:pt x="162" y="247"/>
                  </a:lnTo>
                  <a:lnTo>
                    <a:pt x="181" y="238"/>
                  </a:lnTo>
                  <a:lnTo>
                    <a:pt x="203" y="219"/>
                  </a:lnTo>
                  <a:lnTo>
                    <a:pt x="209" y="214"/>
                  </a:lnTo>
                  <a:lnTo>
                    <a:pt x="212" y="211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28" name="Freeform 431" descr="Papel carta">
              <a:extLst>
                <a:ext uri="{FF2B5EF4-FFF2-40B4-BE49-F238E27FC236}">
                  <a16:creationId xmlns:a16="http://schemas.microsoft.com/office/drawing/2014/main" id="{644E73CB-B852-4258-8914-75A01CE86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683" y="5419888"/>
              <a:ext cx="832678" cy="411323"/>
            </a:xfrm>
            <a:custGeom>
              <a:avLst/>
              <a:gdLst>
                <a:gd name="T0" fmla="*/ 202 w 415"/>
                <a:gd name="T1" fmla="*/ 0 h 205"/>
                <a:gd name="T2" fmla="*/ 184 w 415"/>
                <a:gd name="T3" fmla="*/ 12 h 205"/>
                <a:gd name="T4" fmla="*/ 182 w 415"/>
                <a:gd name="T5" fmla="*/ 16 h 205"/>
                <a:gd name="T6" fmla="*/ 153 w 415"/>
                <a:gd name="T7" fmla="*/ 35 h 205"/>
                <a:gd name="T8" fmla="*/ 130 w 415"/>
                <a:gd name="T9" fmla="*/ 43 h 205"/>
                <a:gd name="T10" fmla="*/ 126 w 415"/>
                <a:gd name="T11" fmla="*/ 43 h 205"/>
                <a:gd name="T12" fmla="*/ 127 w 415"/>
                <a:gd name="T13" fmla="*/ 49 h 205"/>
                <a:gd name="T14" fmla="*/ 117 w 415"/>
                <a:gd name="T15" fmla="*/ 50 h 205"/>
                <a:gd name="T16" fmla="*/ 115 w 415"/>
                <a:gd name="T17" fmla="*/ 44 h 205"/>
                <a:gd name="T18" fmla="*/ 76 w 415"/>
                <a:gd name="T19" fmla="*/ 46 h 205"/>
                <a:gd name="T20" fmla="*/ 65 w 415"/>
                <a:gd name="T21" fmla="*/ 47 h 205"/>
                <a:gd name="T22" fmla="*/ 33 w 415"/>
                <a:gd name="T23" fmla="*/ 65 h 205"/>
                <a:gd name="T24" fmla="*/ 42 w 415"/>
                <a:gd name="T25" fmla="*/ 60 h 205"/>
                <a:gd name="T26" fmla="*/ 69 w 415"/>
                <a:gd name="T27" fmla="*/ 56 h 205"/>
                <a:gd name="T28" fmla="*/ 53 w 415"/>
                <a:gd name="T29" fmla="*/ 62 h 205"/>
                <a:gd name="T30" fmla="*/ 49 w 415"/>
                <a:gd name="T31" fmla="*/ 61 h 205"/>
                <a:gd name="T32" fmla="*/ 39 w 415"/>
                <a:gd name="T33" fmla="*/ 71 h 205"/>
                <a:gd name="T34" fmla="*/ 26 w 415"/>
                <a:gd name="T35" fmla="*/ 73 h 205"/>
                <a:gd name="T36" fmla="*/ 23 w 415"/>
                <a:gd name="T37" fmla="*/ 67 h 205"/>
                <a:gd name="T38" fmla="*/ 3 w 415"/>
                <a:gd name="T39" fmla="*/ 79 h 205"/>
                <a:gd name="T40" fmla="*/ 4 w 415"/>
                <a:gd name="T41" fmla="*/ 90 h 205"/>
                <a:gd name="T42" fmla="*/ 12 w 415"/>
                <a:gd name="T43" fmla="*/ 107 h 205"/>
                <a:gd name="T44" fmla="*/ 9 w 415"/>
                <a:gd name="T45" fmla="*/ 118 h 205"/>
                <a:gd name="T46" fmla="*/ 18 w 415"/>
                <a:gd name="T47" fmla="*/ 127 h 205"/>
                <a:gd name="T48" fmla="*/ 28 w 415"/>
                <a:gd name="T49" fmla="*/ 139 h 205"/>
                <a:gd name="T50" fmla="*/ 44 w 415"/>
                <a:gd name="T51" fmla="*/ 149 h 205"/>
                <a:gd name="T52" fmla="*/ 52 w 415"/>
                <a:gd name="T53" fmla="*/ 159 h 205"/>
                <a:gd name="T54" fmla="*/ 67 w 415"/>
                <a:gd name="T55" fmla="*/ 176 h 205"/>
                <a:gd name="T56" fmla="*/ 69 w 415"/>
                <a:gd name="T57" fmla="*/ 197 h 205"/>
                <a:gd name="T58" fmla="*/ 85 w 415"/>
                <a:gd name="T59" fmla="*/ 168 h 205"/>
                <a:gd name="T60" fmla="*/ 94 w 415"/>
                <a:gd name="T61" fmla="*/ 158 h 205"/>
                <a:gd name="T62" fmla="*/ 100 w 415"/>
                <a:gd name="T63" fmla="*/ 122 h 205"/>
                <a:gd name="T64" fmla="*/ 110 w 415"/>
                <a:gd name="T65" fmla="*/ 109 h 205"/>
                <a:gd name="T66" fmla="*/ 130 w 415"/>
                <a:gd name="T67" fmla="*/ 113 h 205"/>
                <a:gd name="T68" fmla="*/ 144 w 415"/>
                <a:gd name="T69" fmla="*/ 131 h 205"/>
                <a:gd name="T70" fmla="*/ 145 w 415"/>
                <a:gd name="T71" fmla="*/ 154 h 205"/>
                <a:gd name="T72" fmla="*/ 163 w 415"/>
                <a:gd name="T73" fmla="*/ 172 h 205"/>
                <a:gd name="T74" fmla="*/ 176 w 415"/>
                <a:gd name="T75" fmla="*/ 180 h 205"/>
                <a:gd name="T76" fmla="*/ 201 w 415"/>
                <a:gd name="T77" fmla="*/ 175 h 205"/>
                <a:gd name="T78" fmla="*/ 229 w 415"/>
                <a:gd name="T79" fmla="*/ 139 h 205"/>
                <a:gd name="T80" fmla="*/ 252 w 415"/>
                <a:gd name="T81" fmla="*/ 119 h 205"/>
                <a:gd name="T82" fmla="*/ 266 w 415"/>
                <a:gd name="T83" fmla="*/ 107 h 205"/>
                <a:gd name="T84" fmla="*/ 279 w 415"/>
                <a:gd name="T85" fmla="*/ 111 h 205"/>
                <a:gd name="T86" fmla="*/ 295 w 415"/>
                <a:gd name="T87" fmla="*/ 115 h 205"/>
                <a:gd name="T88" fmla="*/ 306 w 415"/>
                <a:gd name="T89" fmla="*/ 125 h 205"/>
                <a:gd name="T90" fmla="*/ 310 w 415"/>
                <a:gd name="T91" fmla="*/ 133 h 205"/>
                <a:gd name="T92" fmla="*/ 328 w 415"/>
                <a:gd name="T93" fmla="*/ 145 h 205"/>
                <a:gd name="T94" fmla="*/ 324 w 415"/>
                <a:gd name="T95" fmla="*/ 161 h 205"/>
                <a:gd name="T96" fmla="*/ 336 w 415"/>
                <a:gd name="T97" fmla="*/ 166 h 205"/>
                <a:gd name="T98" fmla="*/ 355 w 415"/>
                <a:gd name="T99" fmla="*/ 172 h 205"/>
                <a:gd name="T100" fmla="*/ 366 w 415"/>
                <a:gd name="T101" fmla="*/ 178 h 205"/>
                <a:gd name="T102" fmla="*/ 360 w 415"/>
                <a:gd name="T103" fmla="*/ 188 h 205"/>
                <a:gd name="T104" fmla="*/ 409 w 415"/>
                <a:gd name="T105" fmla="*/ 86 h 205"/>
                <a:gd name="T106" fmla="*/ 357 w 415"/>
                <a:gd name="T107" fmla="*/ 73 h 205"/>
                <a:gd name="T108" fmla="*/ 340 w 415"/>
                <a:gd name="T109" fmla="*/ 71 h 205"/>
                <a:gd name="T110" fmla="*/ 326 w 415"/>
                <a:gd name="T111" fmla="*/ 71 h 205"/>
                <a:gd name="T112" fmla="*/ 325 w 415"/>
                <a:gd name="T113" fmla="*/ 84 h 205"/>
                <a:gd name="T114" fmla="*/ 296 w 415"/>
                <a:gd name="T115" fmla="*/ 97 h 205"/>
                <a:gd name="T116" fmla="*/ 279 w 415"/>
                <a:gd name="T117" fmla="*/ 83 h 205"/>
                <a:gd name="T118" fmla="*/ 258 w 415"/>
                <a:gd name="T119" fmla="*/ 77 h 205"/>
                <a:gd name="T120" fmla="*/ 235 w 415"/>
                <a:gd name="T121" fmla="*/ 28 h 205"/>
                <a:gd name="T122" fmla="*/ 214 w 415"/>
                <a:gd name="T123" fmla="*/ 22 h 205"/>
                <a:gd name="T124" fmla="*/ 208 w 415"/>
                <a:gd name="T125" fmla="*/ 1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" h="205">
                  <a:moveTo>
                    <a:pt x="209" y="7"/>
                  </a:moveTo>
                  <a:lnTo>
                    <a:pt x="208" y="7"/>
                  </a:lnTo>
                  <a:lnTo>
                    <a:pt x="207" y="5"/>
                  </a:lnTo>
                  <a:lnTo>
                    <a:pt x="205" y="1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200" y="1"/>
                  </a:lnTo>
                  <a:lnTo>
                    <a:pt x="198" y="2"/>
                  </a:lnTo>
                  <a:lnTo>
                    <a:pt x="193" y="6"/>
                  </a:lnTo>
                  <a:lnTo>
                    <a:pt x="188" y="8"/>
                  </a:lnTo>
                  <a:lnTo>
                    <a:pt x="185" y="11"/>
                  </a:lnTo>
                  <a:lnTo>
                    <a:pt x="184" y="12"/>
                  </a:lnTo>
                  <a:lnTo>
                    <a:pt x="185" y="15"/>
                  </a:lnTo>
                  <a:lnTo>
                    <a:pt x="186" y="16"/>
                  </a:lnTo>
                  <a:lnTo>
                    <a:pt x="186" y="18"/>
                  </a:lnTo>
                  <a:lnTo>
                    <a:pt x="187" y="19"/>
                  </a:lnTo>
                  <a:lnTo>
                    <a:pt x="185" y="20"/>
                  </a:lnTo>
                  <a:lnTo>
                    <a:pt x="182" y="16"/>
                  </a:lnTo>
                  <a:lnTo>
                    <a:pt x="179" y="16"/>
                  </a:lnTo>
                  <a:lnTo>
                    <a:pt x="177" y="17"/>
                  </a:lnTo>
                  <a:lnTo>
                    <a:pt x="176" y="19"/>
                  </a:lnTo>
                  <a:lnTo>
                    <a:pt x="167" y="25"/>
                  </a:lnTo>
                  <a:lnTo>
                    <a:pt x="165" y="28"/>
                  </a:lnTo>
                  <a:lnTo>
                    <a:pt x="153" y="35"/>
                  </a:lnTo>
                  <a:lnTo>
                    <a:pt x="149" y="36"/>
                  </a:lnTo>
                  <a:lnTo>
                    <a:pt x="133" y="41"/>
                  </a:lnTo>
                  <a:lnTo>
                    <a:pt x="127" y="41"/>
                  </a:lnTo>
                  <a:lnTo>
                    <a:pt x="127" y="43"/>
                  </a:lnTo>
                  <a:lnTo>
                    <a:pt x="128" y="43"/>
                  </a:lnTo>
                  <a:lnTo>
                    <a:pt x="130" y="43"/>
                  </a:lnTo>
                  <a:lnTo>
                    <a:pt x="132" y="44"/>
                  </a:lnTo>
                  <a:lnTo>
                    <a:pt x="132" y="46"/>
                  </a:lnTo>
                  <a:lnTo>
                    <a:pt x="130" y="46"/>
                  </a:lnTo>
                  <a:lnTo>
                    <a:pt x="130" y="44"/>
                  </a:lnTo>
                  <a:lnTo>
                    <a:pt x="128" y="44"/>
                  </a:lnTo>
                  <a:lnTo>
                    <a:pt x="126" y="43"/>
                  </a:lnTo>
                  <a:lnTo>
                    <a:pt x="123" y="43"/>
                  </a:lnTo>
                  <a:lnTo>
                    <a:pt x="120" y="43"/>
                  </a:lnTo>
                  <a:lnTo>
                    <a:pt x="123" y="44"/>
                  </a:lnTo>
                  <a:lnTo>
                    <a:pt x="127" y="46"/>
                  </a:lnTo>
                  <a:lnTo>
                    <a:pt x="127" y="47"/>
                  </a:lnTo>
                  <a:lnTo>
                    <a:pt x="127" y="49"/>
                  </a:lnTo>
                  <a:lnTo>
                    <a:pt x="123" y="50"/>
                  </a:lnTo>
                  <a:lnTo>
                    <a:pt x="121" y="50"/>
                  </a:lnTo>
                  <a:lnTo>
                    <a:pt x="119" y="53"/>
                  </a:lnTo>
                  <a:lnTo>
                    <a:pt x="119" y="50"/>
                  </a:lnTo>
                  <a:lnTo>
                    <a:pt x="118" y="49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3" y="51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3" y="44"/>
                  </a:lnTo>
                  <a:lnTo>
                    <a:pt x="115" y="44"/>
                  </a:lnTo>
                  <a:lnTo>
                    <a:pt x="118" y="43"/>
                  </a:lnTo>
                  <a:lnTo>
                    <a:pt x="119" y="40"/>
                  </a:lnTo>
                  <a:lnTo>
                    <a:pt x="89" y="41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8"/>
                  </a:lnTo>
                  <a:lnTo>
                    <a:pt x="77" y="48"/>
                  </a:lnTo>
                  <a:lnTo>
                    <a:pt x="73" y="47"/>
                  </a:lnTo>
                  <a:lnTo>
                    <a:pt x="73" y="44"/>
                  </a:lnTo>
                  <a:lnTo>
                    <a:pt x="65" y="47"/>
                  </a:lnTo>
                  <a:lnTo>
                    <a:pt x="62" y="48"/>
                  </a:lnTo>
                  <a:lnTo>
                    <a:pt x="62" y="50"/>
                  </a:lnTo>
                  <a:lnTo>
                    <a:pt x="52" y="53"/>
                  </a:lnTo>
                  <a:lnTo>
                    <a:pt x="34" y="61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6" y="64"/>
                  </a:lnTo>
                  <a:lnTo>
                    <a:pt x="38" y="64"/>
                  </a:lnTo>
                  <a:lnTo>
                    <a:pt x="37" y="62"/>
                  </a:lnTo>
                  <a:lnTo>
                    <a:pt x="39" y="61"/>
                  </a:lnTo>
                  <a:lnTo>
                    <a:pt x="42" y="60"/>
                  </a:lnTo>
                  <a:lnTo>
                    <a:pt x="46" y="58"/>
                  </a:lnTo>
                  <a:lnTo>
                    <a:pt x="69" y="49"/>
                  </a:lnTo>
                  <a:lnTo>
                    <a:pt x="70" y="51"/>
                  </a:lnTo>
                  <a:lnTo>
                    <a:pt x="70" y="54"/>
                  </a:lnTo>
                  <a:lnTo>
                    <a:pt x="70" y="55"/>
                  </a:lnTo>
                  <a:lnTo>
                    <a:pt x="69" y="56"/>
                  </a:lnTo>
                  <a:lnTo>
                    <a:pt x="68" y="57"/>
                  </a:lnTo>
                  <a:lnTo>
                    <a:pt x="65" y="59"/>
                  </a:lnTo>
                  <a:lnTo>
                    <a:pt x="62" y="60"/>
                  </a:lnTo>
                  <a:lnTo>
                    <a:pt x="58" y="62"/>
                  </a:lnTo>
                  <a:lnTo>
                    <a:pt x="55" y="63"/>
                  </a:lnTo>
                  <a:lnTo>
                    <a:pt x="53" y="62"/>
                  </a:lnTo>
                  <a:lnTo>
                    <a:pt x="53" y="61"/>
                  </a:lnTo>
                  <a:lnTo>
                    <a:pt x="54" y="59"/>
                  </a:lnTo>
                  <a:lnTo>
                    <a:pt x="53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49" y="61"/>
                  </a:lnTo>
                  <a:lnTo>
                    <a:pt x="47" y="61"/>
                  </a:lnTo>
                  <a:lnTo>
                    <a:pt x="42" y="64"/>
                  </a:lnTo>
                  <a:lnTo>
                    <a:pt x="42" y="65"/>
                  </a:lnTo>
                  <a:lnTo>
                    <a:pt x="43" y="67"/>
                  </a:lnTo>
                  <a:lnTo>
                    <a:pt x="44" y="69"/>
                  </a:lnTo>
                  <a:lnTo>
                    <a:pt x="39" y="71"/>
                  </a:lnTo>
                  <a:lnTo>
                    <a:pt x="36" y="73"/>
                  </a:lnTo>
                  <a:lnTo>
                    <a:pt x="34" y="74"/>
                  </a:lnTo>
                  <a:lnTo>
                    <a:pt x="33" y="74"/>
                  </a:lnTo>
                  <a:lnTo>
                    <a:pt x="32" y="74"/>
                  </a:lnTo>
                  <a:lnTo>
                    <a:pt x="29" y="73"/>
                  </a:lnTo>
                  <a:lnTo>
                    <a:pt x="26" y="73"/>
                  </a:lnTo>
                  <a:lnTo>
                    <a:pt x="25" y="69"/>
                  </a:lnTo>
                  <a:lnTo>
                    <a:pt x="26" y="68"/>
                  </a:lnTo>
                  <a:lnTo>
                    <a:pt x="28" y="67"/>
                  </a:lnTo>
                  <a:lnTo>
                    <a:pt x="29" y="65"/>
                  </a:lnTo>
                  <a:lnTo>
                    <a:pt x="28" y="65"/>
                  </a:lnTo>
                  <a:lnTo>
                    <a:pt x="23" y="67"/>
                  </a:lnTo>
                  <a:lnTo>
                    <a:pt x="21" y="68"/>
                  </a:lnTo>
                  <a:lnTo>
                    <a:pt x="16" y="73"/>
                  </a:lnTo>
                  <a:lnTo>
                    <a:pt x="12" y="74"/>
                  </a:lnTo>
                  <a:lnTo>
                    <a:pt x="10" y="76"/>
                  </a:lnTo>
                  <a:lnTo>
                    <a:pt x="7" y="78"/>
                  </a:lnTo>
                  <a:lnTo>
                    <a:pt x="3" y="79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4" y="93"/>
                  </a:lnTo>
                  <a:lnTo>
                    <a:pt x="6" y="95"/>
                  </a:lnTo>
                  <a:lnTo>
                    <a:pt x="8" y="102"/>
                  </a:lnTo>
                  <a:lnTo>
                    <a:pt x="9" y="104"/>
                  </a:lnTo>
                  <a:lnTo>
                    <a:pt x="10" y="106"/>
                  </a:lnTo>
                  <a:lnTo>
                    <a:pt x="12" y="107"/>
                  </a:lnTo>
                  <a:lnTo>
                    <a:pt x="10" y="109"/>
                  </a:lnTo>
                  <a:lnTo>
                    <a:pt x="9" y="112"/>
                  </a:lnTo>
                  <a:lnTo>
                    <a:pt x="8" y="112"/>
                  </a:lnTo>
                  <a:lnTo>
                    <a:pt x="9" y="114"/>
                  </a:lnTo>
                  <a:lnTo>
                    <a:pt x="9" y="117"/>
                  </a:lnTo>
                  <a:lnTo>
                    <a:pt x="9" y="118"/>
                  </a:lnTo>
                  <a:lnTo>
                    <a:pt x="9" y="124"/>
                  </a:lnTo>
                  <a:lnTo>
                    <a:pt x="10" y="127"/>
                  </a:lnTo>
                  <a:lnTo>
                    <a:pt x="13" y="128"/>
                  </a:lnTo>
                  <a:lnTo>
                    <a:pt x="15" y="128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0" y="127"/>
                  </a:lnTo>
                  <a:lnTo>
                    <a:pt x="21" y="129"/>
                  </a:lnTo>
                  <a:lnTo>
                    <a:pt x="24" y="133"/>
                  </a:lnTo>
                  <a:lnTo>
                    <a:pt x="25" y="136"/>
                  </a:lnTo>
                  <a:lnTo>
                    <a:pt x="26" y="139"/>
                  </a:lnTo>
                  <a:lnTo>
                    <a:pt x="28" y="139"/>
                  </a:lnTo>
                  <a:lnTo>
                    <a:pt x="29" y="139"/>
                  </a:lnTo>
                  <a:lnTo>
                    <a:pt x="31" y="141"/>
                  </a:lnTo>
                  <a:lnTo>
                    <a:pt x="32" y="142"/>
                  </a:lnTo>
                  <a:lnTo>
                    <a:pt x="37" y="149"/>
                  </a:lnTo>
                  <a:lnTo>
                    <a:pt x="41" y="151"/>
                  </a:lnTo>
                  <a:lnTo>
                    <a:pt x="44" y="149"/>
                  </a:lnTo>
                  <a:lnTo>
                    <a:pt x="45" y="150"/>
                  </a:lnTo>
                  <a:lnTo>
                    <a:pt x="46" y="152"/>
                  </a:lnTo>
                  <a:lnTo>
                    <a:pt x="49" y="152"/>
                  </a:lnTo>
                  <a:lnTo>
                    <a:pt x="51" y="155"/>
                  </a:lnTo>
                  <a:lnTo>
                    <a:pt x="52" y="157"/>
                  </a:lnTo>
                  <a:lnTo>
                    <a:pt x="52" y="159"/>
                  </a:lnTo>
                  <a:lnTo>
                    <a:pt x="54" y="160"/>
                  </a:lnTo>
                  <a:lnTo>
                    <a:pt x="56" y="161"/>
                  </a:lnTo>
                  <a:lnTo>
                    <a:pt x="57" y="164"/>
                  </a:lnTo>
                  <a:lnTo>
                    <a:pt x="61" y="171"/>
                  </a:lnTo>
                  <a:lnTo>
                    <a:pt x="65" y="172"/>
                  </a:lnTo>
                  <a:lnTo>
                    <a:pt x="67" y="176"/>
                  </a:lnTo>
                  <a:lnTo>
                    <a:pt x="67" y="178"/>
                  </a:lnTo>
                  <a:lnTo>
                    <a:pt x="67" y="180"/>
                  </a:lnTo>
                  <a:lnTo>
                    <a:pt x="68" y="184"/>
                  </a:lnTo>
                  <a:lnTo>
                    <a:pt x="67" y="187"/>
                  </a:lnTo>
                  <a:lnTo>
                    <a:pt x="66" y="191"/>
                  </a:lnTo>
                  <a:lnTo>
                    <a:pt x="69" y="197"/>
                  </a:lnTo>
                  <a:lnTo>
                    <a:pt x="75" y="204"/>
                  </a:lnTo>
                  <a:lnTo>
                    <a:pt x="74" y="202"/>
                  </a:lnTo>
                  <a:lnTo>
                    <a:pt x="78" y="195"/>
                  </a:lnTo>
                  <a:lnTo>
                    <a:pt x="81" y="181"/>
                  </a:lnTo>
                  <a:lnTo>
                    <a:pt x="81" y="180"/>
                  </a:lnTo>
                  <a:lnTo>
                    <a:pt x="85" y="168"/>
                  </a:lnTo>
                  <a:lnTo>
                    <a:pt x="88" y="168"/>
                  </a:lnTo>
                  <a:lnTo>
                    <a:pt x="91" y="166"/>
                  </a:lnTo>
                  <a:lnTo>
                    <a:pt x="91" y="163"/>
                  </a:lnTo>
                  <a:lnTo>
                    <a:pt x="92" y="162"/>
                  </a:lnTo>
                  <a:lnTo>
                    <a:pt x="94" y="160"/>
                  </a:lnTo>
                  <a:lnTo>
                    <a:pt x="94" y="158"/>
                  </a:lnTo>
                  <a:lnTo>
                    <a:pt x="99" y="153"/>
                  </a:lnTo>
                  <a:lnTo>
                    <a:pt x="99" y="148"/>
                  </a:lnTo>
                  <a:lnTo>
                    <a:pt x="99" y="141"/>
                  </a:lnTo>
                  <a:lnTo>
                    <a:pt x="100" y="135"/>
                  </a:lnTo>
                  <a:lnTo>
                    <a:pt x="100" y="131"/>
                  </a:lnTo>
                  <a:lnTo>
                    <a:pt x="100" y="122"/>
                  </a:lnTo>
                  <a:lnTo>
                    <a:pt x="101" y="120"/>
                  </a:lnTo>
                  <a:lnTo>
                    <a:pt x="104" y="115"/>
                  </a:lnTo>
                  <a:lnTo>
                    <a:pt x="104" y="112"/>
                  </a:lnTo>
                  <a:lnTo>
                    <a:pt x="106" y="112"/>
                  </a:lnTo>
                  <a:lnTo>
                    <a:pt x="107" y="110"/>
                  </a:lnTo>
                  <a:lnTo>
                    <a:pt x="110" y="109"/>
                  </a:lnTo>
                  <a:lnTo>
                    <a:pt x="112" y="110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7" y="111"/>
                  </a:lnTo>
                  <a:lnTo>
                    <a:pt x="130" y="112"/>
                  </a:lnTo>
                  <a:lnTo>
                    <a:pt x="130" y="113"/>
                  </a:lnTo>
                  <a:lnTo>
                    <a:pt x="133" y="117"/>
                  </a:lnTo>
                  <a:lnTo>
                    <a:pt x="135" y="120"/>
                  </a:lnTo>
                  <a:lnTo>
                    <a:pt x="139" y="122"/>
                  </a:lnTo>
                  <a:lnTo>
                    <a:pt x="143" y="125"/>
                  </a:lnTo>
                  <a:lnTo>
                    <a:pt x="143" y="130"/>
                  </a:lnTo>
                  <a:lnTo>
                    <a:pt x="144" y="131"/>
                  </a:lnTo>
                  <a:lnTo>
                    <a:pt x="142" y="138"/>
                  </a:lnTo>
                  <a:lnTo>
                    <a:pt x="143" y="142"/>
                  </a:lnTo>
                  <a:lnTo>
                    <a:pt x="144" y="145"/>
                  </a:lnTo>
                  <a:lnTo>
                    <a:pt x="143" y="148"/>
                  </a:lnTo>
                  <a:lnTo>
                    <a:pt x="143" y="149"/>
                  </a:lnTo>
                  <a:lnTo>
                    <a:pt x="145" y="154"/>
                  </a:lnTo>
                  <a:lnTo>
                    <a:pt x="146" y="154"/>
                  </a:lnTo>
                  <a:lnTo>
                    <a:pt x="147" y="159"/>
                  </a:lnTo>
                  <a:lnTo>
                    <a:pt x="148" y="162"/>
                  </a:lnTo>
                  <a:lnTo>
                    <a:pt x="150" y="169"/>
                  </a:lnTo>
                  <a:lnTo>
                    <a:pt x="154" y="172"/>
                  </a:lnTo>
                  <a:lnTo>
                    <a:pt x="163" y="172"/>
                  </a:lnTo>
                  <a:lnTo>
                    <a:pt x="166" y="172"/>
                  </a:lnTo>
                  <a:lnTo>
                    <a:pt x="169" y="172"/>
                  </a:lnTo>
                  <a:lnTo>
                    <a:pt x="172" y="174"/>
                  </a:lnTo>
                  <a:lnTo>
                    <a:pt x="174" y="176"/>
                  </a:lnTo>
                  <a:lnTo>
                    <a:pt x="175" y="178"/>
                  </a:lnTo>
                  <a:lnTo>
                    <a:pt x="176" y="180"/>
                  </a:lnTo>
                  <a:lnTo>
                    <a:pt x="179" y="184"/>
                  </a:lnTo>
                  <a:lnTo>
                    <a:pt x="181" y="185"/>
                  </a:lnTo>
                  <a:lnTo>
                    <a:pt x="187" y="187"/>
                  </a:lnTo>
                  <a:lnTo>
                    <a:pt x="192" y="187"/>
                  </a:lnTo>
                  <a:lnTo>
                    <a:pt x="193" y="185"/>
                  </a:lnTo>
                  <a:lnTo>
                    <a:pt x="201" y="175"/>
                  </a:lnTo>
                  <a:lnTo>
                    <a:pt x="202" y="173"/>
                  </a:lnTo>
                  <a:lnTo>
                    <a:pt x="210" y="163"/>
                  </a:lnTo>
                  <a:lnTo>
                    <a:pt x="211" y="160"/>
                  </a:lnTo>
                  <a:lnTo>
                    <a:pt x="213" y="159"/>
                  </a:lnTo>
                  <a:lnTo>
                    <a:pt x="228" y="141"/>
                  </a:lnTo>
                  <a:lnTo>
                    <a:pt x="229" y="139"/>
                  </a:lnTo>
                  <a:lnTo>
                    <a:pt x="231" y="137"/>
                  </a:lnTo>
                  <a:lnTo>
                    <a:pt x="231" y="134"/>
                  </a:lnTo>
                  <a:lnTo>
                    <a:pt x="232" y="133"/>
                  </a:lnTo>
                  <a:lnTo>
                    <a:pt x="247" y="122"/>
                  </a:lnTo>
                  <a:lnTo>
                    <a:pt x="251" y="121"/>
                  </a:lnTo>
                  <a:lnTo>
                    <a:pt x="252" y="119"/>
                  </a:lnTo>
                  <a:lnTo>
                    <a:pt x="259" y="119"/>
                  </a:lnTo>
                  <a:lnTo>
                    <a:pt x="261" y="120"/>
                  </a:lnTo>
                  <a:lnTo>
                    <a:pt x="263" y="119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6" y="107"/>
                  </a:lnTo>
                  <a:lnTo>
                    <a:pt x="268" y="108"/>
                  </a:lnTo>
                  <a:lnTo>
                    <a:pt x="273" y="106"/>
                  </a:lnTo>
                  <a:lnTo>
                    <a:pt x="274" y="104"/>
                  </a:lnTo>
                  <a:lnTo>
                    <a:pt x="276" y="103"/>
                  </a:lnTo>
                  <a:lnTo>
                    <a:pt x="278" y="106"/>
                  </a:lnTo>
                  <a:lnTo>
                    <a:pt x="279" y="111"/>
                  </a:lnTo>
                  <a:lnTo>
                    <a:pt x="281" y="111"/>
                  </a:lnTo>
                  <a:lnTo>
                    <a:pt x="285" y="109"/>
                  </a:lnTo>
                  <a:lnTo>
                    <a:pt x="289" y="111"/>
                  </a:lnTo>
                  <a:lnTo>
                    <a:pt x="290" y="113"/>
                  </a:lnTo>
                  <a:lnTo>
                    <a:pt x="291" y="115"/>
                  </a:lnTo>
                  <a:lnTo>
                    <a:pt x="295" y="115"/>
                  </a:lnTo>
                  <a:lnTo>
                    <a:pt x="297" y="114"/>
                  </a:lnTo>
                  <a:lnTo>
                    <a:pt x="299" y="112"/>
                  </a:lnTo>
                  <a:lnTo>
                    <a:pt x="302" y="112"/>
                  </a:lnTo>
                  <a:lnTo>
                    <a:pt x="304" y="116"/>
                  </a:lnTo>
                  <a:lnTo>
                    <a:pt x="305" y="123"/>
                  </a:lnTo>
                  <a:lnTo>
                    <a:pt x="306" y="125"/>
                  </a:lnTo>
                  <a:lnTo>
                    <a:pt x="306" y="127"/>
                  </a:lnTo>
                  <a:lnTo>
                    <a:pt x="307" y="128"/>
                  </a:lnTo>
                  <a:lnTo>
                    <a:pt x="307" y="131"/>
                  </a:lnTo>
                  <a:lnTo>
                    <a:pt x="307" y="132"/>
                  </a:lnTo>
                  <a:lnTo>
                    <a:pt x="309" y="133"/>
                  </a:lnTo>
                  <a:lnTo>
                    <a:pt x="310" y="133"/>
                  </a:lnTo>
                  <a:lnTo>
                    <a:pt x="313" y="134"/>
                  </a:lnTo>
                  <a:lnTo>
                    <a:pt x="319" y="134"/>
                  </a:lnTo>
                  <a:lnTo>
                    <a:pt x="322" y="135"/>
                  </a:lnTo>
                  <a:lnTo>
                    <a:pt x="324" y="137"/>
                  </a:lnTo>
                  <a:lnTo>
                    <a:pt x="326" y="143"/>
                  </a:lnTo>
                  <a:lnTo>
                    <a:pt x="328" y="145"/>
                  </a:lnTo>
                  <a:lnTo>
                    <a:pt x="328" y="146"/>
                  </a:lnTo>
                  <a:lnTo>
                    <a:pt x="328" y="148"/>
                  </a:lnTo>
                  <a:lnTo>
                    <a:pt x="328" y="151"/>
                  </a:lnTo>
                  <a:lnTo>
                    <a:pt x="325" y="155"/>
                  </a:lnTo>
                  <a:lnTo>
                    <a:pt x="324" y="160"/>
                  </a:lnTo>
                  <a:lnTo>
                    <a:pt x="324" y="161"/>
                  </a:lnTo>
                  <a:lnTo>
                    <a:pt x="325" y="163"/>
                  </a:lnTo>
                  <a:lnTo>
                    <a:pt x="326" y="164"/>
                  </a:lnTo>
                  <a:lnTo>
                    <a:pt x="328" y="164"/>
                  </a:lnTo>
                  <a:lnTo>
                    <a:pt x="331" y="165"/>
                  </a:lnTo>
                  <a:lnTo>
                    <a:pt x="334" y="165"/>
                  </a:lnTo>
                  <a:lnTo>
                    <a:pt x="336" y="166"/>
                  </a:lnTo>
                  <a:lnTo>
                    <a:pt x="342" y="166"/>
                  </a:lnTo>
                  <a:lnTo>
                    <a:pt x="349" y="169"/>
                  </a:lnTo>
                  <a:lnTo>
                    <a:pt x="348" y="171"/>
                  </a:lnTo>
                  <a:lnTo>
                    <a:pt x="349" y="172"/>
                  </a:lnTo>
                  <a:lnTo>
                    <a:pt x="351" y="172"/>
                  </a:lnTo>
                  <a:lnTo>
                    <a:pt x="355" y="172"/>
                  </a:lnTo>
                  <a:lnTo>
                    <a:pt x="359" y="172"/>
                  </a:lnTo>
                  <a:lnTo>
                    <a:pt x="361" y="172"/>
                  </a:lnTo>
                  <a:lnTo>
                    <a:pt x="361" y="176"/>
                  </a:lnTo>
                  <a:lnTo>
                    <a:pt x="364" y="177"/>
                  </a:lnTo>
                  <a:lnTo>
                    <a:pt x="365" y="177"/>
                  </a:lnTo>
                  <a:lnTo>
                    <a:pt x="366" y="178"/>
                  </a:lnTo>
                  <a:lnTo>
                    <a:pt x="365" y="181"/>
                  </a:lnTo>
                  <a:lnTo>
                    <a:pt x="364" y="181"/>
                  </a:lnTo>
                  <a:lnTo>
                    <a:pt x="362" y="181"/>
                  </a:lnTo>
                  <a:lnTo>
                    <a:pt x="361" y="185"/>
                  </a:lnTo>
                  <a:lnTo>
                    <a:pt x="361" y="187"/>
                  </a:lnTo>
                  <a:lnTo>
                    <a:pt x="360" y="188"/>
                  </a:lnTo>
                  <a:lnTo>
                    <a:pt x="359" y="190"/>
                  </a:lnTo>
                  <a:lnTo>
                    <a:pt x="414" y="190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0" y="88"/>
                  </a:lnTo>
                  <a:lnTo>
                    <a:pt x="409" y="86"/>
                  </a:lnTo>
                  <a:lnTo>
                    <a:pt x="408" y="87"/>
                  </a:lnTo>
                  <a:lnTo>
                    <a:pt x="404" y="88"/>
                  </a:lnTo>
                  <a:lnTo>
                    <a:pt x="392" y="88"/>
                  </a:lnTo>
                  <a:lnTo>
                    <a:pt x="375" y="85"/>
                  </a:lnTo>
                  <a:lnTo>
                    <a:pt x="359" y="73"/>
                  </a:lnTo>
                  <a:lnTo>
                    <a:pt x="357" y="73"/>
                  </a:lnTo>
                  <a:lnTo>
                    <a:pt x="355" y="74"/>
                  </a:lnTo>
                  <a:lnTo>
                    <a:pt x="352" y="73"/>
                  </a:lnTo>
                  <a:lnTo>
                    <a:pt x="350" y="71"/>
                  </a:lnTo>
                  <a:lnTo>
                    <a:pt x="343" y="70"/>
                  </a:lnTo>
                  <a:lnTo>
                    <a:pt x="342" y="70"/>
                  </a:lnTo>
                  <a:lnTo>
                    <a:pt x="340" y="71"/>
                  </a:lnTo>
                  <a:lnTo>
                    <a:pt x="336" y="71"/>
                  </a:lnTo>
                  <a:lnTo>
                    <a:pt x="334" y="70"/>
                  </a:lnTo>
                  <a:lnTo>
                    <a:pt x="331" y="71"/>
                  </a:lnTo>
                  <a:lnTo>
                    <a:pt x="329" y="70"/>
                  </a:lnTo>
                  <a:lnTo>
                    <a:pt x="328" y="70"/>
                  </a:lnTo>
                  <a:lnTo>
                    <a:pt x="326" y="71"/>
                  </a:lnTo>
                  <a:lnTo>
                    <a:pt x="326" y="76"/>
                  </a:lnTo>
                  <a:lnTo>
                    <a:pt x="325" y="77"/>
                  </a:lnTo>
                  <a:lnTo>
                    <a:pt x="323" y="79"/>
                  </a:lnTo>
                  <a:lnTo>
                    <a:pt x="323" y="81"/>
                  </a:lnTo>
                  <a:lnTo>
                    <a:pt x="325" y="82"/>
                  </a:lnTo>
                  <a:lnTo>
                    <a:pt x="325" y="84"/>
                  </a:lnTo>
                  <a:lnTo>
                    <a:pt x="323" y="91"/>
                  </a:lnTo>
                  <a:lnTo>
                    <a:pt x="324" y="93"/>
                  </a:lnTo>
                  <a:lnTo>
                    <a:pt x="324" y="97"/>
                  </a:lnTo>
                  <a:lnTo>
                    <a:pt x="322" y="97"/>
                  </a:lnTo>
                  <a:lnTo>
                    <a:pt x="319" y="97"/>
                  </a:lnTo>
                  <a:lnTo>
                    <a:pt x="296" y="97"/>
                  </a:lnTo>
                  <a:lnTo>
                    <a:pt x="293" y="98"/>
                  </a:lnTo>
                  <a:lnTo>
                    <a:pt x="292" y="97"/>
                  </a:lnTo>
                  <a:lnTo>
                    <a:pt x="290" y="96"/>
                  </a:lnTo>
                  <a:lnTo>
                    <a:pt x="289" y="94"/>
                  </a:lnTo>
                  <a:lnTo>
                    <a:pt x="280" y="87"/>
                  </a:lnTo>
                  <a:lnTo>
                    <a:pt x="279" y="83"/>
                  </a:lnTo>
                  <a:lnTo>
                    <a:pt x="276" y="83"/>
                  </a:lnTo>
                  <a:lnTo>
                    <a:pt x="272" y="83"/>
                  </a:lnTo>
                  <a:lnTo>
                    <a:pt x="269" y="82"/>
                  </a:lnTo>
                  <a:lnTo>
                    <a:pt x="266" y="78"/>
                  </a:lnTo>
                  <a:lnTo>
                    <a:pt x="262" y="79"/>
                  </a:lnTo>
                  <a:lnTo>
                    <a:pt x="258" y="77"/>
                  </a:lnTo>
                  <a:lnTo>
                    <a:pt x="256" y="70"/>
                  </a:lnTo>
                  <a:lnTo>
                    <a:pt x="252" y="70"/>
                  </a:lnTo>
                  <a:lnTo>
                    <a:pt x="250" y="64"/>
                  </a:lnTo>
                  <a:lnTo>
                    <a:pt x="247" y="26"/>
                  </a:lnTo>
                  <a:lnTo>
                    <a:pt x="239" y="26"/>
                  </a:lnTo>
                  <a:lnTo>
                    <a:pt x="235" y="28"/>
                  </a:lnTo>
                  <a:lnTo>
                    <a:pt x="229" y="28"/>
                  </a:lnTo>
                  <a:lnTo>
                    <a:pt x="225" y="26"/>
                  </a:lnTo>
                  <a:lnTo>
                    <a:pt x="223" y="26"/>
                  </a:lnTo>
                  <a:lnTo>
                    <a:pt x="220" y="24"/>
                  </a:lnTo>
                  <a:lnTo>
                    <a:pt x="215" y="23"/>
                  </a:lnTo>
                  <a:lnTo>
                    <a:pt x="214" y="22"/>
                  </a:lnTo>
                  <a:lnTo>
                    <a:pt x="211" y="22"/>
                  </a:lnTo>
                  <a:lnTo>
                    <a:pt x="211" y="20"/>
                  </a:lnTo>
                  <a:lnTo>
                    <a:pt x="210" y="18"/>
                  </a:lnTo>
                  <a:lnTo>
                    <a:pt x="210" y="16"/>
                  </a:lnTo>
                  <a:lnTo>
                    <a:pt x="209" y="15"/>
                  </a:lnTo>
                  <a:lnTo>
                    <a:pt x="208" y="13"/>
                  </a:lnTo>
                  <a:lnTo>
                    <a:pt x="208" y="11"/>
                  </a:lnTo>
                  <a:lnTo>
                    <a:pt x="209" y="7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29" name="Freeform 432" descr="Papel carta">
              <a:extLst>
                <a:ext uri="{FF2B5EF4-FFF2-40B4-BE49-F238E27FC236}">
                  <a16:creationId xmlns:a16="http://schemas.microsoft.com/office/drawing/2014/main" id="{9CFC5A7D-C043-4BCB-8A71-BAF82CD3D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9099" y="5626554"/>
              <a:ext cx="1003227" cy="947046"/>
            </a:xfrm>
            <a:custGeom>
              <a:avLst/>
              <a:gdLst>
                <a:gd name="T0" fmla="*/ 346 w 500"/>
                <a:gd name="T1" fmla="*/ 78 h 472"/>
                <a:gd name="T2" fmla="*/ 348 w 500"/>
                <a:gd name="T3" fmla="*/ 74 h 472"/>
                <a:gd name="T4" fmla="*/ 335 w 500"/>
                <a:gd name="T5" fmla="*/ 69 h 472"/>
                <a:gd name="T6" fmla="*/ 320 w 500"/>
                <a:gd name="T7" fmla="*/ 63 h 472"/>
                <a:gd name="T8" fmla="*/ 309 w 500"/>
                <a:gd name="T9" fmla="*/ 60 h 472"/>
                <a:gd name="T10" fmla="*/ 312 w 500"/>
                <a:gd name="T11" fmla="*/ 45 h 472"/>
                <a:gd name="T12" fmla="*/ 306 w 500"/>
                <a:gd name="T13" fmla="*/ 32 h 472"/>
                <a:gd name="T14" fmla="*/ 291 w 500"/>
                <a:gd name="T15" fmla="*/ 29 h 472"/>
                <a:gd name="T16" fmla="*/ 289 w 500"/>
                <a:gd name="T17" fmla="*/ 20 h 472"/>
                <a:gd name="T18" fmla="*/ 279 w 500"/>
                <a:gd name="T19" fmla="*/ 12 h 472"/>
                <a:gd name="T20" fmla="*/ 265 w 500"/>
                <a:gd name="T21" fmla="*/ 8 h 472"/>
                <a:gd name="T22" fmla="*/ 257 w 500"/>
                <a:gd name="T23" fmla="*/ 3 h 472"/>
                <a:gd name="T24" fmla="*/ 247 w 500"/>
                <a:gd name="T25" fmla="*/ 16 h 472"/>
                <a:gd name="T26" fmla="*/ 231 w 500"/>
                <a:gd name="T27" fmla="*/ 19 h 472"/>
                <a:gd name="T28" fmla="*/ 212 w 500"/>
                <a:gd name="T29" fmla="*/ 38 h 472"/>
                <a:gd name="T30" fmla="*/ 185 w 500"/>
                <a:gd name="T31" fmla="*/ 72 h 472"/>
                <a:gd name="T32" fmla="*/ 163 w 500"/>
                <a:gd name="T33" fmla="*/ 81 h 472"/>
                <a:gd name="T34" fmla="*/ 153 w 500"/>
                <a:gd name="T35" fmla="*/ 69 h 472"/>
                <a:gd name="T36" fmla="*/ 132 w 500"/>
                <a:gd name="T37" fmla="*/ 59 h 472"/>
                <a:gd name="T38" fmla="*/ 127 w 500"/>
                <a:gd name="T39" fmla="*/ 45 h 472"/>
                <a:gd name="T40" fmla="*/ 127 w 500"/>
                <a:gd name="T41" fmla="*/ 27 h 472"/>
                <a:gd name="T42" fmla="*/ 114 w 500"/>
                <a:gd name="T43" fmla="*/ 10 h 472"/>
                <a:gd name="T44" fmla="*/ 96 w 500"/>
                <a:gd name="T45" fmla="*/ 7 h 472"/>
                <a:gd name="T46" fmla="*/ 88 w 500"/>
                <a:gd name="T47" fmla="*/ 12 h 472"/>
                <a:gd name="T48" fmla="*/ 83 w 500"/>
                <a:gd name="T49" fmla="*/ 38 h 472"/>
                <a:gd name="T50" fmla="*/ 76 w 500"/>
                <a:gd name="T51" fmla="*/ 59 h 472"/>
                <a:gd name="T52" fmla="*/ 65 w 500"/>
                <a:gd name="T53" fmla="*/ 77 h 472"/>
                <a:gd name="T54" fmla="*/ 58 w 500"/>
                <a:gd name="T55" fmla="*/ 104 h 472"/>
                <a:gd name="T56" fmla="*/ 37 w 500"/>
                <a:gd name="T57" fmla="*/ 119 h 472"/>
                <a:gd name="T58" fmla="*/ 19 w 500"/>
                <a:gd name="T59" fmla="*/ 165 h 472"/>
                <a:gd name="T60" fmla="*/ 0 w 500"/>
                <a:gd name="T61" fmla="*/ 223 h 472"/>
                <a:gd name="T62" fmla="*/ 10 w 500"/>
                <a:gd name="T63" fmla="*/ 267 h 472"/>
                <a:gd name="T64" fmla="*/ 26 w 500"/>
                <a:gd name="T65" fmla="*/ 271 h 472"/>
                <a:gd name="T66" fmla="*/ 35 w 500"/>
                <a:gd name="T67" fmla="*/ 282 h 472"/>
                <a:gd name="T68" fmla="*/ 23 w 500"/>
                <a:gd name="T69" fmla="*/ 282 h 472"/>
                <a:gd name="T70" fmla="*/ 46 w 500"/>
                <a:gd name="T71" fmla="*/ 297 h 472"/>
                <a:gd name="T72" fmla="*/ 80 w 500"/>
                <a:gd name="T73" fmla="*/ 318 h 472"/>
                <a:gd name="T74" fmla="*/ 100 w 500"/>
                <a:gd name="T75" fmla="*/ 325 h 472"/>
                <a:gd name="T76" fmla="*/ 104 w 500"/>
                <a:gd name="T77" fmla="*/ 331 h 472"/>
                <a:gd name="T78" fmla="*/ 83 w 500"/>
                <a:gd name="T79" fmla="*/ 320 h 472"/>
                <a:gd name="T80" fmla="*/ 107 w 500"/>
                <a:gd name="T81" fmla="*/ 335 h 472"/>
                <a:gd name="T82" fmla="*/ 141 w 500"/>
                <a:gd name="T83" fmla="*/ 368 h 472"/>
                <a:gd name="T84" fmla="*/ 159 w 500"/>
                <a:gd name="T85" fmla="*/ 381 h 472"/>
                <a:gd name="T86" fmla="*/ 172 w 500"/>
                <a:gd name="T87" fmla="*/ 381 h 472"/>
                <a:gd name="T88" fmla="*/ 185 w 500"/>
                <a:gd name="T89" fmla="*/ 389 h 472"/>
                <a:gd name="T90" fmla="*/ 192 w 500"/>
                <a:gd name="T91" fmla="*/ 392 h 472"/>
                <a:gd name="T92" fmla="*/ 201 w 500"/>
                <a:gd name="T93" fmla="*/ 393 h 472"/>
                <a:gd name="T94" fmla="*/ 202 w 500"/>
                <a:gd name="T95" fmla="*/ 402 h 472"/>
                <a:gd name="T96" fmla="*/ 198 w 500"/>
                <a:gd name="T97" fmla="*/ 400 h 472"/>
                <a:gd name="T98" fmla="*/ 184 w 500"/>
                <a:gd name="T99" fmla="*/ 396 h 472"/>
                <a:gd name="T100" fmla="*/ 189 w 500"/>
                <a:gd name="T101" fmla="*/ 405 h 472"/>
                <a:gd name="T102" fmla="*/ 219 w 500"/>
                <a:gd name="T103" fmla="*/ 425 h 472"/>
                <a:gd name="T104" fmla="*/ 238 w 500"/>
                <a:gd name="T105" fmla="*/ 444 h 472"/>
                <a:gd name="T106" fmla="*/ 270 w 500"/>
                <a:gd name="T107" fmla="*/ 470 h 472"/>
                <a:gd name="T108" fmla="*/ 280 w 500"/>
                <a:gd name="T109" fmla="*/ 436 h 472"/>
                <a:gd name="T110" fmla="*/ 281 w 500"/>
                <a:gd name="T111" fmla="*/ 412 h 472"/>
                <a:gd name="T112" fmla="*/ 276 w 500"/>
                <a:gd name="T113" fmla="*/ 353 h 472"/>
                <a:gd name="T114" fmla="*/ 494 w 500"/>
                <a:gd name="T115" fmla="*/ 207 h 472"/>
                <a:gd name="T116" fmla="*/ 456 w 500"/>
                <a:gd name="T117" fmla="*/ 156 h 472"/>
                <a:gd name="T118" fmla="*/ 382 w 500"/>
                <a:gd name="T119" fmla="*/ 115 h 472"/>
                <a:gd name="T120" fmla="*/ 350 w 500"/>
                <a:gd name="T121" fmla="*/ 9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0" h="472">
                  <a:moveTo>
                    <a:pt x="343" y="87"/>
                  </a:moveTo>
                  <a:lnTo>
                    <a:pt x="344" y="85"/>
                  </a:lnTo>
                  <a:lnTo>
                    <a:pt x="345" y="84"/>
                  </a:lnTo>
                  <a:lnTo>
                    <a:pt x="345" y="82"/>
                  </a:lnTo>
                  <a:lnTo>
                    <a:pt x="346" y="78"/>
                  </a:lnTo>
                  <a:lnTo>
                    <a:pt x="348" y="78"/>
                  </a:lnTo>
                  <a:lnTo>
                    <a:pt x="349" y="78"/>
                  </a:lnTo>
                  <a:lnTo>
                    <a:pt x="350" y="75"/>
                  </a:lnTo>
                  <a:lnTo>
                    <a:pt x="349" y="74"/>
                  </a:lnTo>
                  <a:lnTo>
                    <a:pt x="348" y="74"/>
                  </a:lnTo>
                  <a:lnTo>
                    <a:pt x="345" y="73"/>
                  </a:lnTo>
                  <a:lnTo>
                    <a:pt x="345" y="69"/>
                  </a:lnTo>
                  <a:lnTo>
                    <a:pt x="343" y="69"/>
                  </a:lnTo>
                  <a:lnTo>
                    <a:pt x="339" y="69"/>
                  </a:lnTo>
                  <a:lnTo>
                    <a:pt x="335" y="69"/>
                  </a:lnTo>
                  <a:lnTo>
                    <a:pt x="333" y="69"/>
                  </a:lnTo>
                  <a:lnTo>
                    <a:pt x="332" y="68"/>
                  </a:lnTo>
                  <a:lnTo>
                    <a:pt x="333" y="66"/>
                  </a:lnTo>
                  <a:lnTo>
                    <a:pt x="326" y="63"/>
                  </a:lnTo>
                  <a:lnTo>
                    <a:pt x="320" y="63"/>
                  </a:lnTo>
                  <a:lnTo>
                    <a:pt x="318" y="62"/>
                  </a:lnTo>
                  <a:lnTo>
                    <a:pt x="315" y="62"/>
                  </a:lnTo>
                  <a:lnTo>
                    <a:pt x="312" y="61"/>
                  </a:lnTo>
                  <a:lnTo>
                    <a:pt x="310" y="61"/>
                  </a:lnTo>
                  <a:lnTo>
                    <a:pt x="309" y="60"/>
                  </a:lnTo>
                  <a:lnTo>
                    <a:pt x="308" y="58"/>
                  </a:lnTo>
                  <a:lnTo>
                    <a:pt x="308" y="57"/>
                  </a:lnTo>
                  <a:lnTo>
                    <a:pt x="309" y="52"/>
                  </a:lnTo>
                  <a:lnTo>
                    <a:pt x="312" y="48"/>
                  </a:lnTo>
                  <a:lnTo>
                    <a:pt x="312" y="45"/>
                  </a:lnTo>
                  <a:lnTo>
                    <a:pt x="312" y="43"/>
                  </a:lnTo>
                  <a:lnTo>
                    <a:pt x="312" y="42"/>
                  </a:lnTo>
                  <a:lnTo>
                    <a:pt x="310" y="40"/>
                  </a:lnTo>
                  <a:lnTo>
                    <a:pt x="308" y="34"/>
                  </a:lnTo>
                  <a:lnTo>
                    <a:pt x="306" y="32"/>
                  </a:lnTo>
                  <a:lnTo>
                    <a:pt x="303" y="31"/>
                  </a:lnTo>
                  <a:lnTo>
                    <a:pt x="297" y="31"/>
                  </a:lnTo>
                  <a:lnTo>
                    <a:pt x="294" y="30"/>
                  </a:lnTo>
                  <a:lnTo>
                    <a:pt x="293" y="30"/>
                  </a:lnTo>
                  <a:lnTo>
                    <a:pt x="291" y="29"/>
                  </a:lnTo>
                  <a:lnTo>
                    <a:pt x="291" y="28"/>
                  </a:lnTo>
                  <a:lnTo>
                    <a:pt x="291" y="25"/>
                  </a:lnTo>
                  <a:lnTo>
                    <a:pt x="290" y="24"/>
                  </a:lnTo>
                  <a:lnTo>
                    <a:pt x="290" y="22"/>
                  </a:lnTo>
                  <a:lnTo>
                    <a:pt x="289" y="20"/>
                  </a:lnTo>
                  <a:lnTo>
                    <a:pt x="288" y="13"/>
                  </a:lnTo>
                  <a:lnTo>
                    <a:pt x="286" y="9"/>
                  </a:lnTo>
                  <a:lnTo>
                    <a:pt x="283" y="9"/>
                  </a:lnTo>
                  <a:lnTo>
                    <a:pt x="281" y="11"/>
                  </a:lnTo>
                  <a:lnTo>
                    <a:pt x="279" y="12"/>
                  </a:lnTo>
                  <a:lnTo>
                    <a:pt x="275" y="12"/>
                  </a:lnTo>
                  <a:lnTo>
                    <a:pt x="274" y="10"/>
                  </a:lnTo>
                  <a:lnTo>
                    <a:pt x="273" y="8"/>
                  </a:lnTo>
                  <a:lnTo>
                    <a:pt x="269" y="6"/>
                  </a:lnTo>
                  <a:lnTo>
                    <a:pt x="265" y="8"/>
                  </a:lnTo>
                  <a:lnTo>
                    <a:pt x="263" y="8"/>
                  </a:lnTo>
                  <a:lnTo>
                    <a:pt x="262" y="3"/>
                  </a:lnTo>
                  <a:lnTo>
                    <a:pt x="260" y="0"/>
                  </a:lnTo>
                  <a:lnTo>
                    <a:pt x="258" y="1"/>
                  </a:lnTo>
                  <a:lnTo>
                    <a:pt x="257" y="3"/>
                  </a:lnTo>
                  <a:lnTo>
                    <a:pt x="252" y="5"/>
                  </a:lnTo>
                  <a:lnTo>
                    <a:pt x="250" y="4"/>
                  </a:lnTo>
                  <a:lnTo>
                    <a:pt x="249" y="9"/>
                  </a:lnTo>
                  <a:lnTo>
                    <a:pt x="249" y="13"/>
                  </a:lnTo>
                  <a:lnTo>
                    <a:pt x="247" y="16"/>
                  </a:lnTo>
                  <a:lnTo>
                    <a:pt x="245" y="17"/>
                  </a:lnTo>
                  <a:lnTo>
                    <a:pt x="243" y="16"/>
                  </a:lnTo>
                  <a:lnTo>
                    <a:pt x="236" y="16"/>
                  </a:lnTo>
                  <a:lnTo>
                    <a:pt x="235" y="18"/>
                  </a:lnTo>
                  <a:lnTo>
                    <a:pt x="231" y="19"/>
                  </a:lnTo>
                  <a:lnTo>
                    <a:pt x="216" y="30"/>
                  </a:lnTo>
                  <a:lnTo>
                    <a:pt x="215" y="31"/>
                  </a:lnTo>
                  <a:lnTo>
                    <a:pt x="215" y="34"/>
                  </a:lnTo>
                  <a:lnTo>
                    <a:pt x="213" y="36"/>
                  </a:lnTo>
                  <a:lnTo>
                    <a:pt x="212" y="38"/>
                  </a:lnTo>
                  <a:lnTo>
                    <a:pt x="197" y="56"/>
                  </a:lnTo>
                  <a:lnTo>
                    <a:pt x="195" y="57"/>
                  </a:lnTo>
                  <a:lnTo>
                    <a:pt x="194" y="60"/>
                  </a:lnTo>
                  <a:lnTo>
                    <a:pt x="186" y="70"/>
                  </a:lnTo>
                  <a:lnTo>
                    <a:pt x="185" y="72"/>
                  </a:lnTo>
                  <a:lnTo>
                    <a:pt x="177" y="82"/>
                  </a:lnTo>
                  <a:lnTo>
                    <a:pt x="176" y="84"/>
                  </a:lnTo>
                  <a:lnTo>
                    <a:pt x="171" y="84"/>
                  </a:lnTo>
                  <a:lnTo>
                    <a:pt x="165" y="82"/>
                  </a:lnTo>
                  <a:lnTo>
                    <a:pt x="163" y="81"/>
                  </a:lnTo>
                  <a:lnTo>
                    <a:pt x="160" y="77"/>
                  </a:lnTo>
                  <a:lnTo>
                    <a:pt x="159" y="75"/>
                  </a:lnTo>
                  <a:lnTo>
                    <a:pt x="158" y="73"/>
                  </a:lnTo>
                  <a:lnTo>
                    <a:pt x="156" y="71"/>
                  </a:lnTo>
                  <a:lnTo>
                    <a:pt x="153" y="69"/>
                  </a:lnTo>
                  <a:lnTo>
                    <a:pt x="150" y="69"/>
                  </a:lnTo>
                  <a:lnTo>
                    <a:pt x="147" y="69"/>
                  </a:lnTo>
                  <a:lnTo>
                    <a:pt x="138" y="69"/>
                  </a:lnTo>
                  <a:lnTo>
                    <a:pt x="134" y="66"/>
                  </a:lnTo>
                  <a:lnTo>
                    <a:pt x="132" y="59"/>
                  </a:lnTo>
                  <a:lnTo>
                    <a:pt x="131" y="56"/>
                  </a:lnTo>
                  <a:lnTo>
                    <a:pt x="130" y="51"/>
                  </a:lnTo>
                  <a:lnTo>
                    <a:pt x="129" y="51"/>
                  </a:lnTo>
                  <a:lnTo>
                    <a:pt x="127" y="46"/>
                  </a:lnTo>
                  <a:lnTo>
                    <a:pt x="127" y="45"/>
                  </a:lnTo>
                  <a:lnTo>
                    <a:pt x="128" y="42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8" y="28"/>
                  </a:lnTo>
                  <a:lnTo>
                    <a:pt x="127" y="27"/>
                  </a:lnTo>
                  <a:lnTo>
                    <a:pt x="127" y="22"/>
                  </a:lnTo>
                  <a:lnTo>
                    <a:pt x="123" y="19"/>
                  </a:lnTo>
                  <a:lnTo>
                    <a:pt x="119" y="17"/>
                  </a:lnTo>
                  <a:lnTo>
                    <a:pt x="117" y="14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1" y="8"/>
                  </a:lnTo>
                  <a:lnTo>
                    <a:pt x="106" y="6"/>
                  </a:lnTo>
                  <a:lnTo>
                    <a:pt x="104" y="7"/>
                  </a:lnTo>
                  <a:lnTo>
                    <a:pt x="96" y="7"/>
                  </a:lnTo>
                  <a:lnTo>
                    <a:pt x="94" y="6"/>
                  </a:lnTo>
                  <a:lnTo>
                    <a:pt x="91" y="7"/>
                  </a:lnTo>
                  <a:lnTo>
                    <a:pt x="90" y="9"/>
                  </a:lnTo>
                  <a:lnTo>
                    <a:pt x="88" y="9"/>
                  </a:lnTo>
                  <a:lnTo>
                    <a:pt x="88" y="12"/>
                  </a:lnTo>
                  <a:lnTo>
                    <a:pt x="85" y="17"/>
                  </a:lnTo>
                  <a:lnTo>
                    <a:pt x="84" y="19"/>
                  </a:lnTo>
                  <a:lnTo>
                    <a:pt x="84" y="28"/>
                  </a:lnTo>
                  <a:lnTo>
                    <a:pt x="84" y="32"/>
                  </a:lnTo>
                  <a:lnTo>
                    <a:pt x="83" y="38"/>
                  </a:lnTo>
                  <a:lnTo>
                    <a:pt x="83" y="45"/>
                  </a:lnTo>
                  <a:lnTo>
                    <a:pt x="83" y="50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9"/>
                  </a:lnTo>
                  <a:lnTo>
                    <a:pt x="75" y="60"/>
                  </a:lnTo>
                  <a:lnTo>
                    <a:pt x="75" y="63"/>
                  </a:lnTo>
                  <a:lnTo>
                    <a:pt x="72" y="65"/>
                  </a:lnTo>
                  <a:lnTo>
                    <a:pt x="69" y="65"/>
                  </a:lnTo>
                  <a:lnTo>
                    <a:pt x="65" y="77"/>
                  </a:lnTo>
                  <a:lnTo>
                    <a:pt x="65" y="78"/>
                  </a:lnTo>
                  <a:lnTo>
                    <a:pt x="62" y="92"/>
                  </a:lnTo>
                  <a:lnTo>
                    <a:pt x="58" y="99"/>
                  </a:lnTo>
                  <a:lnTo>
                    <a:pt x="59" y="101"/>
                  </a:lnTo>
                  <a:lnTo>
                    <a:pt x="58" y="104"/>
                  </a:lnTo>
                  <a:lnTo>
                    <a:pt x="53" y="107"/>
                  </a:lnTo>
                  <a:lnTo>
                    <a:pt x="49" y="110"/>
                  </a:lnTo>
                  <a:lnTo>
                    <a:pt x="52" y="111"/>
                  </a:lnTo>
                  <a:lnTo>
                    <a:pt x="46" y="113"/>
                  </a:lnTo>
                  <a:lnTo>
                    <a:pt x="37" y="119"/>
                  </a:lnTo>
                  <a:lnTo>
                    <a:pt x="33" y="122"/>
                  </a:lnTo>
                  <a:lnTo>
                    <a:pt x="32" y="125"/>
                  </a:lnTo>
                  <a:lnTo>
                    <a:pt x="28" y="139"/>
                  </a:lnTo>
                  <a:lnTo>
                    <a:pt x="24" y="148"/>
                  </a:lnTo>
                  <a:lnTo>
                    <a:pt x="19" y="165"/>
                  </a:lnTo>
                  <a:lnTo>
                    <a:pt x="11" y="188"/>
                  </a:lnTo>
                  <a:lnTo>
                    <a:pt x="10" y="193"/>
                  </a:lnTo>
                  <a:lnTo>
                    <a:pt x="2" y="217"/>
                  </a:lnTo>
                  <a:lnTo>
                    <a:pt x="1" y="219"/>
                  </a:lnTo>
                  <a:lnTo>
                    <a:pt x="0" y="223"/>
                  </a:lnTo>
                  <a:lnTo>
                    <a:pt x="10" y="242"/>
                  </a:lnTo>
                  <a:lnTo>
                    <a:pt x="9" y="251"/>
                  </a:lnTo>
                  <a:lnTo>
                    <a:pt x="9" y="253"/>
                  </a:lnTo>
                  <a:lnTo>
                    <a:pt x="10" y="258"/>
                  </a:lnTo>
                  <a:lnTo>
                    <a:pt x="10" y="267"/>
                  </a:lnTo>
                  <a:lnTo>
                    <a:pt x="13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23" y="270"/>
                  </a:lnTo>
                  <a:lnTo>
                    <a:pt x="26" y="271"/>
                  </a:lnTo>
                  <a:lnTo>
                    <a:pt x="30" y="271"/>
                  </a:lnTo>
                  <a:lnTo>
                    <a:pt x="32" y="273"/>
                  </a:lnTo>
                  <a:lnTo>
                    <a:pt x="33" y="275"/>
                  </a:lnTo>
                  <a:lnTo>
                    <a:pt x="35" y="279"/>
                  </a:lnTo>
                  <a:lnTo>
                    <a:pt x="35" y="282"/>
                  </a:lnTo>
                  <a:lnTo>
                    <a:pt x="36" y="286"/>
                  </a:lnTo>
                  <a:lnTo>
                    <a:pt x="31" y="285"/>
                  </a:lnTo>
                  <a:lnTo>
                    <a:pt x="28" y="285"/>
                  </a:lnTo>
                  <a:lnTo>
                    <a:pt x="24" y="283"/>
                  </a:lnTo>
                  <a:lnTo>
                    <a:pt x="23" y="282"/>
                  </a:lnTo>
                  <a:lnTo>
                    <a:pt x="22" y="282"/>
                  </a:lnTo>
                  <a:lnTo>
                    <a:pt x="21" y="285"/>
                  </a:lnTo>
                  <a:lnTo>
                    <a:pt x="36" y="292"/>
                  </a:lnTo>
                  <a:lnTo>
                    <a:pt x="40" y="293"/>
                  </a:lnTo>
                  <a:lnTo>
                    <a:pt x="46" y="297"/>
                  </a:lnTo>
                  <a:lnTo>
                    <a:pt x="50" y="302"/>
                  </a:lnTo>
                  <a:lnTo>
                    <a:pt x="72" y="315"/>
                  </a:lnTo>
                  <a:lnTo>
                    <a:pt x="76" y="317"/>
                  </a:lnTo>
                  <a:lnTo>
                    <a:pt x="80" y="319"/>
                  </a:lnTo>
                  <a:lnTo>
                    <a:pt x="80" y="318"/>
                  </a:lnTo>
                  <a:lnTo>
                    <a:pt x="81" y="317"/>
                  </a:lnTo>
                  <a:lnTo>
                    <a:pt x="83" y="317"/>
                  </a:lnTo>
                  <a:lnTo>
                    <a:pt x="85" y="319"/>
                  </a:lnTo>
                  <a:lnTo>
                    <a:pt x="92" y="323"/>
                  </a:lnTo>
                  <a:lnTo>
                    <a:pt x="100" y="325"/>
                  </a:lnTo>
                  <a:lnTo>
                    <a:pt x="102" y="327"/>
                  </a:lnTo>
                  <a:lnTo>
                    <a:pt x="104" y="327"/>
                  </a:lnTo>
                  <a:lnTo>
                    <a:pt x="107" y="330"/>
                  </a:lnTo>
                  <a:lnTo>
                    <a:pt x="106" y="331"/>
                  </a:lnTo>
                  <a:lnTo>
                    <a:pt x="104" y="331"/>
                  </a:lnTo>
                  <a:lnTo>
                    <a:pt x="92" y="324"/>
                  </a:lnTo>
                  <a:lnTo>
                    <a:pt x="91" y="324"/>
                  </a:lnTo>
                  <a:lnTo>
                    <a:pt x="88" y="323"/>
                  </a:lnTo>
                  <a:lnTo>
                    <a:pt x="85" y="320"/>
                  </a:lnTo>
                  <a:lnTo>
                    <a:pt x="83" y="320"/>
                  </a:lnTo>
                  <a:lnTo>
                    <a:pt x="87" y="323"/>
                  </a:lnTo>
                  <a:lnTo>
                    <a:pt x="93" y="326"/>
                  </a:lnTo>
                  <a:lnTo>
                    <a:pt x="96" y="329"/>
                  </a:lnTo>
                  <a:lnTo>
                    <a:pt x="106" y="335"/>
                  </a:lnTo>
                  <a:lnTo>
                    <a:pt x="107" y="335"/>
                  </a:lnTo>
                  <a:lnTo>
                    <a:pt x="108" y="336"/>
                  </a:lnTo>
                  <a:lnTo>
                    <a:pt x="113" y="338"/>
                  </a:lnTo>
                  <a:lnTo>
                    <a:pt x="123" y="350"/>
                  </a:lnTo>
                  <a:lnTo>
                    <a:pt x="127" y="353"/>
                  </a:lnTo>
                  <a:lnTo>
                    <a:pt x="141" y="368"/>
                  </a:lnTo>
                  <a:lnTo>
                    <a:pt x="145" y="369"/>
                  </a:lnTo>
                  <a:lnTo>
                    <a:pt x="148" y="373"/>
                  </a:lnTo>
                  <a:lnTo>
                    <a:pt x="151" y="374"/>
                  </a:lnTo>
                  <a:lnTo>
                    <a:pt x="158" y="378"/>
                  </a:lnTo>
                  <a:lnTo>
                    <a:pt x="159" y="381"/>
                  </a:lnTo>
                  <a:lnTo>
                    <a:pt x="162" y="381"/>
                  </a:lnTo>
                  <a:lnTo>
                    <a:pt x="163" y="380"/>
                  </a:lnTo>
                  <a:lnTo>
                    <a:pt x="166" y="381"/>
                  </a:lnTo>
                  <a:lnTo>
                    <a:pt x="167" y="380"/>
                  </a:lnTo>
                  <a:lnTo>
                    <a:pt x="172" y="381"/>
                  </a:lnTo>
                  <a:lnTo>
                    <a:pt x="176" y="385"/>
                  </a:lnTo>
                  <a:lnTo>
                    <a:pt x="178" y="385"/>
                  </a:lnTo>
                  <a:lnTo>
                    <a:pt x="180" y="389"/>
                  </a:lnTo>
                  <a:lnTo>
                    <a:pt x="184" y="392"/>
                  </a:lnTo>
                  <a:lnTo>
                    <a:pt x="185" y="389"/>
                  </a:lnTo>
                  <a:lnTo>
                    <a:pt x="183" y="389"/>
                  </a:lnTo>
                  <a:lnTo>
                    <a:pt x="185" y="387"/>
                  </a:lnTo>
                  <a:lnTo>
                    <a:pt x="186" y="387"/>
                  </a:lnTo>
                  <a:lnTo>
                    <a:pt x="186" y="390"/>
                  </a:lnTo>
                  <a:lnTo>
                    <a:pt x="192" y="392"/>
                  </a:lnTo>
                  <a:lnTo>
                    <a:pt x="195" y="394"/>
                  </a:lnTo>
                  <a:lnTo>
                    <a:pt x="197" y="393"/>
                  </a:lnTo>
                  <a:lnTo>
                    <a:pt x="198" y="392"/>
                  </a:lnTo>
                  <a:lnTo>
                    <a:pt x="199" y="392"/>
                  </a:lnTo>
                  <a:lnTo>
                    <a:pt x="201" y="393"/>
                  </a:lnTo>
                  <a:lnTo>
                    <a:pt x="201" y="395"/>
                  </a:lnTo>
                  <a:lnTo>
                    <a:pt x="201" y="396"/>
                  </a:lnTo>
                  <a:lnTo>
                    <a:pt x="201" y="398"/>
                  </a:lnTo>
                  <a:lnTo>
                    <a:pt x="201" y="400"/>
                  </a:lnTo>
                  <a:lnTo>
                    <a:pt x="202" y="402"/>
                  </a:lnTo>
                  <a:lnTo>
                    <a:pt x="204" y="404"/>
                  </a:lnTo>
                  <a:lnTo>
                    <a:pt x="204" y="405"/>
                  </a:lnTo>
                  <a:lnTo>
                    <a:pt x="201" y="406"/>
                  </a:lnTo>
                  <a:lnTo>
                    <a:pt x="200" y="402"/>
                  </a:lnTo>
                  <a:lnTo>
                    <a:pt x="198" y="400"/>
                  </a:lnTo>
                  <a:lnTo>
                    <a:pt x="196" y="396"/>
                  </a:lnTo>
                  <a:lnTo>
                    <a:pt x="195" y="395"/>
                  </a:lnTo>
                  <a:lnTo>
                    <a:pt x="189" y="395"/>
                  </a:lnTo>
                  <a:lnTo>
                    <a:pt x="186" y="395"/>
                  </a:lnTo>
                  <a:lnTo>
                    <a:pt x="184" y="396"/>
                  </a:lnTo>
                  <a:lnTo>
                    <a:pt x="186" y="399"/>
                  </a:lnTo>
                  <a:lnTo>
                    <a:pt x="187" y="400"/>
                  </a:lnTo>
                  <a:lnTo>
                    <a:pt x="192" y="402"/>
                  </a:lnTo>
                  <a:lnTo>
                    <a:pt x="189" y="403"/>
                  </a:lnTo>
                  <a:lnTo>
                    <a:pt x="189" y="405"/>
                  </a:lnTo>
                  <a:lnTo>
                    <a:pt x="207" y="418"/>
                  </a:lnTo>
                  <a:lnTo>
                    <a:pt x="213" y="423"/>
                  </a:lnTo>
                  <a:lnTo>
                    <a:pt x="216" y="423"/>
                  </a:lnTo>
                  <a:lnTo>
                    <a:pt x="218" y="422"/>
                  </a:lnTo>
                  <a:lnTo>
                    <a:pt x="219" y="425"/>
                  </a:lnTo>
                  <a:lnTo>
                    <a:pt x="219" y="426"/>
                  </a:lnTo>
                  <a:lnTo>
                    <a:pt x="230" y="435"/>
                  </a:lnTo>
                  <a:lnTo>
                    <a:pt x="231" y="435"/>
                  </a:lnTo>
                  <a:lnTo>
                    <a:pt x="232" y="440"/>
                  </a:lnTo>
                  <a:lnTo>
                    <a:pt x="238" y="444"/>
                  </a:lnTo>
                  <a:lnTo>
                    <a:pt x="240" y="444"/>
                  </a:lnTo>
                  <a:lnTo>
                    <a:pt x="246" y="450"/>
                  </a:lnTo>
                  <a:lnTo>
                    <a:pt x="258" y="459"/>
                  </a:lnTo>
                  <a:lnTo>
                    <a:pt x="266" y="468"/>
                  </a:lnTo>
                  <a:lnTo>
                    <a:pt x="270" y="470"/>
                  </a:lnTo>
                  <a:lnTo>
                    <a:pt x="273" y="466"/>
                  </a:lnTo>
                  <a:lnTo>
                    <a:pt x="273" y="471"/>
                  </a:lnTo>
                  <a:lnTo>
                    <a:pt x="285" y="446"/>
                  </a:lnTo>
                  <a:lnTo>
                    <a:pt x="283" y="439"/>
                  </a:lnTo>
                  <a:lnTo>
                    <a:pt x="280" y="436"/>
                  </a:lnTo>
                  <a:lnTo>
                    <a:pt x="277" y="431"/>
                  </a:lnTo>
                  <a:lnTo>
                    <a:pt x="279" y="430"/>
                  </a:lnTo>
                  <a:lnTo>
                    <a:pt x="283" y="427"/>
                  </a:lnTo>
                  <a:lnTo>
                    <a:pt x="280" y="417"/>
                  </a:lnTo>
                  <a:lnTo>
                    <a:pt x="281" y="412"/>
                  </a:lnTo>
                  <a:lnTo>
                    <a:pt x="282" y="408"/>
                  </a:lnTo>
                  <a:lnTo>
                    <a:pt x="290" y="396"/>
                  </a:lnTo>
                  <a:lnTo>
                    <a:pt x="290" y="387"/>
                  </a:lnTo>
                  <a:lnTo>
                    <a:pt x="278" y="369"/>
                  </a:lnTo>
                  <a:lnTo>
                    <a:pt x="276" y="353"/>
                  </a:lnTo>
                  <a:lnTo>
                    <a:pt x="325" y="254"/>
                  </a:lnTo>
                  <a:lnTo>
                    <a:pt x="495" y="239"/>
                  </a:lnTo>
                  <a:lnTo>
                    <a:pt x="496" y="230"/>
                  </a:lnTo>
                  <a:lnTo>
                    <a:pt x="494" y="216"/>
                  </a:lnTo>
                  <a:lnTo>
                    <a:pt x="494" y="207"/>
                  </a:lnTo>
                  <a:lnTo>
                    <a:pt x="499" y="192"/>
                  </a:lnTo>
                  <a:lnTo>
                    <a:pt x="491" y="189"/>
                  </a:lnTo>
                  <a:lnTo>
                    <a:pt x="476" y="184"/>
                  </a:lnTo>
                  <a:lnTo>
                    <a:pt x="462" y="172"/>
                  </a:lnTo>
                  <a:lnTo>
                    <a:pt x="456" y="156"/>
                  </a:lnTo>
                  <a:lnTo>
                    <a:pt x="419" y="137"/>
                  </a:lnTo>
                  <a:lnTo>
                    <a:pt x="409" y="133"/>
                  </a:lnTo>
                  <a:lnTo>
                    <a:pt x="403" y="129"/>
                  </a:lnTo>
                  <a:lnTo>
                    <a:pt x="392" y="116"/>
                  </a:lnTo>
                  <a:lnTo>
                    <a:pt x="382" y="115"/>
                  </a:lnTo>
                  <a:lnTo>
                    <a:pt x="380" y="112"/>
                  </a:lnTo>
                  <a:lnTo>
                    <a:pt x="375" y="99"/>
                  </a:lnTo>
                  <a:lnTo>
                    <a:pt x="365" y="94"/>
                  </a:lnTo>
                  <a:lnTo>
                    <a:pt x="352" y="92"/>
                  </a:lnTo>
                  <a:lnTo>
                    <a:pt x="350" y="92"/>
                  </a:lnTo>
                  <a:lnTo>
                    <a:pt x="343" y="87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30" name="Freeform 433" descr="Papel carta">
              <a:extLst>
                <a:ext uri="{FF2B5EF4-FFF2-40B4-BE49-F238E27FC236}">
                  <a16:creationId xmlns:a16="http://schemas.microsoft.com/office/drawing/2014/main" id="{D4D5E7FF-9BCC-4A00-896E-3D8CAE617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3024" y="5492121"/>
              <a:ext cx="1235975" cy="826659"/>
            </a:xfrm>
            <a:custGeom>
              <a:avLst/>
              <a:gdLst>
                <a:gd name="T0" fmla="*/ 258 w 616"/>
                <a:gd name="T1" fmla="*/ 7 h 412"/>
                <a:gd name="T2" fmla="*/ 289 w 616"/>
                <a:gd name="T3" fmla="*/ 55 h 412"/>
                <a:gd name="T4" fmla="*/ 323 w 616"/>
                <a:gd name="T5" fmla="*/ 65 h 412"/>
                <a:gd name="T6" fmla="*/ 341 w 616"/>
                <a:gd name="T7" fmla="*/ 113 h 412"/>
                <a:gd name="T8" fmla="*/ 384 w 616"/>
                <a:gd name="T9" fmla="*/ 151 h 412"/>
                <a:gd name="T10" fmla="*/ 435 w 616"/>
                <a:gd name="T11" fmla="*/ 130 h 412"/>
                <a:gd name="T12" fmla="*/ 445 w 616"/>
                <a:gd name="T13" fmla="*/ 158 h 412"/>
                <a:gd name="T14" fmla="*/ 491 w 616"/>
                <a:gd name="T15" fmla="*/ 193 h 412"/>
                <a:gd name="T16" fmla="*/ 607 w 616"/>
                <a:gd name="T17" fmla="*/ 215 h 412"/>
                <a:gd name="T18" fmla="*/ 593 w 616"/>
                <a:gd name="T19" fmla="*/ 325 h 412"/>
                <a:gd name="T20" fmla="*/ 571 w 616"/>
                <a:gd name="T21" fmla="*/ 323 h 412"/>
                <a:gd name="T22" fmla="*/ 556 w 616"/>
                <a:gd name="T23" fmla="*/ 313 h 412"/>
                <a:gd name="T24" fmla="*/ 548 w 616"/>
                <a:gd name="T25" fmla="*/ 318 h 412"/>
                <a:gd name="T26" fmla="*/ 549 w 616"/>
                <a:gd name="T27" fmla="*/ 326 h 412"/>
                <a:gd name="T28" fmla="*/ 576 w 616"/>
                <a:gd name="T29" fmla="*/ 332 h 412"/>
                <a:gd name="T30" fmla="*/ 595 w 616"/>
                <a:gd name="T31" fmla="*/ 343 h 412"/>
                <a:gd name="T32" fmla="*/ 597 w 616"/>
                <a:gd name="T33" fmla="*/ 349 h 412"/>
                <a:gd name="T34" fmla="*/ 542 w 616"/>
                <a:gd name="T35" fmla="*/ 327 h 412"/>
                <a:gd name="T36" fmla="*/ 516 w 616"/>
                <a:gd name="T37" fmla="*/ 315 h 412"/>
                <a:gd name="T38" fmla="*/ 514 w 616"/>
                <a:gd name="T39" fmla="*/ 321 h 412"/>
                <a:gd name="T40" fmla="*/ 530 w 616"/>
                <a:gd name="T41" fmla="*/ 310 h 412"/>
                <a:gd name="T42" fmla="*/ 521 w 616"/>
                <a:gd name="T43" fmla="*/ 310 h 412"/>
                <a:gd name="T44" fmla="*/ 507 w 616"/>
                <a:gd name="T45" fmla="*/ 307 h 412"/>
                <a:gd name="T46" fmla="*/ 499 w 616"/>
                <a:gd name="T47" fmla="*/ 308 h 412"/>
                <a:gd name="T48" fmla="*/ 483 w 616"/>
                <a:gd name="T49" fmla="*/ 294 h 412"/>
                <a:gd name="T50" fmla="*/ 465 w 616"/>
                <a:gd name="T51" fmla="*/ 313 h 412"/>
                <a:gd name="T52" fmla="*/ 487 w 616"/>
                <a:gd name="T53" fmla="*/ 320 h 412"/>
                <a:gd name="T54" fmla="*/ 481 w 616"/>
                <a:gd name="T55" fmla="*/ 323 h 412"/>
                <a:gd name="T56" fmla="*/ 462 w 616"/>
                <a:gd name="T57" fmla="*/ 328 h 412"/>
                <a:gd name="T58" fmla="*/ 490 w 616"/>
                <a:gd name="T59" fmla="*/ 323 h 412"/>
                <a:gd name="T60" fmla="*/ 483 w 616"/>
                <a:gd name="T61" fmla="*/ 328 h 412"/>
                <a:gd name="T62" fmla="*/ 455 w 616"/>
                <a:gd name="T63" fmla="*/ 333 h 412"/>
                <a:gd name="T64" fmla="*/ 436 w 616"/>
                <a:gd name="T65" fmla="*/ 340 h 412"/>
                <a:gd name="T66" fmla="*/ 419 w 616"/>
                <a:gd name="T67" fmla="*/ 353 h 412"/>
                <a:gd name="T68" fmla="*/ 389 w 616"/>
                <a:gd name="T69" fmla="*/ 369 h 412"/>
                <a:gd name="T70" fmla="*/ 367 w 616"/>
                <a:gd name="T71" fmla="*/ 378 h 412"/>
                <a:gd name="T72" fmla="*/ 337 w 616"/>
                <a:gd name="T73" fmla="*/ 390 h 412"/>
                <a:gd name="T74" fmla="*/ 305 w 616"/>
                <a:gd name="T75" fmla="*/ 406 h 412"/>
                <a:gd name="T76" fmla="*/ 278 w 616"/>
                <a:gd name="T77" fmla="*/ 409 h 412"/>
                <a:gd name="T78" fmla="*/ 253 w 616"/>
                <a:gd name="T79" fmla="*/ 404 h 412"/>
                <a:gd name="T80" fmla="*/ 216 w 616"/>
                <a:gd name="T81" fmla="*/ 397 h 412"/>
                <a:gd name="T82" fmla="*/ 189 w 616"/>
                <a:gd name="T83" fmla="*/ 381 h 412"/>
                <a:gd name="T84" fmla="*/ 157 w 616"/>
                <a:gd name="T85" fmla="*/ 377 h 412"/>
                <a:gd name="T86" fmla="*/ 121 w 616"/>
                <a:gd name="T87" fmla="*/ 373 h 412"/>
                <a:gd name="T88" fmla="*/ 93 w 616"/>
                <a:gd name="T89" fmla="*/ 367 h 412"/>
                <a:gd name="T90" fmla="*/ 58 w 616"/>
                <a:gd name="T91" fmla="*/ 344 h 412"/>
                <a:gd name="T92" fmla="*/ 51 w 616"/>
                <a:gd name="T93" fmla="*/ 338 h 412"/>
                <a:gd name="T94" fmla="*/ 33 w 616"/>
                <a:gd name="T95" fmla="*/ 336 h 412"/>
                <a:gd name="T96" fmla="*/ 1 w 616"/>
                <a:gd name="T97" fmla="*/ 333 h 412"/>
                <a:gd name="T98" fmla="*/ 43 w 616"/>
                <a:gd name="T99" fmla="*/ 291 h 412"/>
                <a:gd name="T100" fmla="*/ 63 w 616"/>
                <a:gd name="T101" fmla="*/ 263 h 412"/>
                <a:gd name="T102" fmla="*/ 43 w 616"/>
                <a:gd name="T103" fmla="*/ 223 h 412"/>
                <a:gd name="T104" fmla="*/ 16 w 616"/>
                <a:gd name="T105" fmla="*/ 184 h 412"/>
                <a:gd name="T106" fmla="*/ 12 w 616"/>
                <a:gd name="T107" fmla="*/ 122 h 412"/>
                <a:gd name="T108" fmla="*/ 19 w 616"/>
                <a:gd name="T109" fmla="*/ 109 h 412"/>
                <a:gd name="T110" fmla="*/ 39 w 616"/>
                <a:gd name="T111" fmla="*/ 100 h 412"/>
                <a:gd name="T112" fmla="*/ 71 w 616"/>
                <a:gd name="T113" fmla="*/ 108 h 412"/>
                <a:gd name="T114" fmla="*/ 71 w 616"/>
                <a:gd name="T115" fmla="*/ 83 h 412"/>
                <a:gd name="T116" fmla="*/ 103 w 616"/>
                <a:gd name="T117" fmla="*/ 58 h 412"/>
                <a:gd name="T118" fmla="*/ 119 w 616"/>
                <a:gd name="T119" fmla="*/ 95 h 412"/>
                <a:gd name="T120" fmla="*/ 138 w 616"/>
                <a:gd name="T121" fmla="*/ 102 h 412"/>
                <a:gd name="T122" fmla="*/ 159 w 616"/>
                <a:gd name="T123" fmla="*/ 83 h 412"/>
                <a:gd name="T124" fmla="*/ 213 w 616"/>
                <a:gd name="T125" fmla="*/ 6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6" h="412">
                  <a:moveTo>
                    <a:pt x="217" y="46"/>
                  </a:moveTo>
                  <a:lnTo>
                    <a:pt x="226" y="34"/>
                  </a:lnTo>
                  <a:lnTo>
                    <a:pt x="227" y="33"/>
                  </a:lnTo>
                  <a:lnTo>
                    <a:pt x="229" y="28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2" y="8"/>
                  </a:lnTo>
                  <a:lnTo>
                    <a:pt x="231" y="0"/>
                  </a:lnTo>
                  <a:lnTo>
                    <a:pt x="237" y="0"/>
                  </a:lnTo>
                  <a:lnTo>
                    <a:pt x="258" y="7"/>
                  </a:lnTo>
                  <a:lnTo>
                    <a:pt x="263" y="10"/>
                  </a:lnTo>
                  <a:lnTo>
                    <a:pt x="269" y="18"/>
                  </a:lnTo>
                  <a:lnTo>
                    <a:pt x="273" y="30"/>
                  </a:lnTo>
                  <a:lnTo>
                    <a:pt x="274" y="33"/>
                  </a:lnTo>
                  <a:lnTo>
                    <a:pt x="277" y="35"/>
                  </a:lnTo>
                  <a:lnTo>
                    <a:pt x="279" y="36"/>
                  </a:lnTo>
                  <a:lnTo>
                    <a:pt x="282" y="38"/>
                  </a:lnTo>
                  <a:lnTo>
                    <a:pt x="286" y="46"/>
                  </a:lnTo>
                  <a:lnTo>
                    <a:pt x="286" y="51"/>
                  </a:lnTo>
                  <a:lnTo>
                    <a:pt x="289" y="55"/>
                  </a:lnTo>
                  <a:lnTo>
                    <a:pt x="292" y="60"/>
                  </a:lnTo>
                  <a:lnTo>
                    <a:pt x="295" y="60"/>
                  </a:lnTo>
                  <a:lnTo>
                    <a:pt x="300" y="58"/>
                  </a:lnTo>
                  <a:lnTo>
                    <a:pt x="303" y="61"/>
                  </a:lnTo>
                  <a:lnTo>
                    <a:pt x="305" y="64"/>
                  </a:lnTo>
                  <a:lnTo>
                    <a:pt x="308" y="66"/>
                  </a:lnTo>
                  <a:lnTo>
                    <a:pt x="315" y="63"/>
                  </a:lnTo>
                  <a:lnTo>
                    <a:pt x="319" y="64"/>
                  </a:lnTo>
                  <a:lnTo>
                    <a:pt x="321" y="65"/>
                  </a:lnTo>
                  <a:lnTo>
                    <a:pt x="323" y="65"/>
                  </a:lnTo>
                  <a:lnTo>
                    <a:pt x="328" y="64"/>
                  </a:lnTo>
                  <a:lnTo>
                    <a:pt x="330" y="64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5" y="70"/>
                  </a:lnTo>
                  <a:lnTo>
                    <a:pt x="350" y="79"/>
                  </a:lnTo>
                  <a:lnTo>
                    <a:pt x="352" y="88"/>
                  </a:lnTo>
                  <a:lnTo>
                    <a:pt x="353" y="99"/>
                  </a:lnTo>
                  <a:lnTo>
                    <a:pt x="345" y="111"/>
                  </a:lnTo>
                  <a:lnTo>
                    <a:pt x="341" y="113"/>
                  </a:lnTo>
                  <a:lnTo>
                    <a:pt x="341" y="116"/>
                  </a:lnTo>
                  <a:lnTo>
                    <a:pt x="345" y="130"/>
                  </a:lnTo>
                  <a:lnTo>
                    <a:pt x="348" y="138"/>
                  </a:lnTo>
                  <a:lnTo>
                    <a:pt x="353" y="147"/>
                  </a:lnTo>
                  <a:lnTo>
                    <a:pt x="360" y="149"/>
                  </a:lnTo>
                  <a:lnTo>
                    <a:pt x="367" y="149"/>
                  </a:lnTo>
                  <a:lnTo>
                    <a:pt x="372" y="151"/>
                  </a:lnTo>
                  <a:lnTo>
                    <a:pt x="375" y="152"/>
                  </a:lnTo>
                  <a:lnTo>
                    <a:pt x="382" y="151"/>
                  </a:lnTo>
                  <a:lnTo>
                    <a:pt x="384" y="151"/>
                  </a:lnTo>
                  <a:lnTo>
                    <a:pt x="394" y="141"/>
                  </a:lnTo>
                  <a:lnTo>
                    <a:pt x="398" y="135"/>
                  </a:lnTo>
                  <a:lnTo>
                    <a:pt x="402" y="134"/>
                  </a:lnTo>
                  <a:lnTo>
                    <a:pt x="409" y="133"/>
                  </a:lnTo>
                  <a:lnTo>
                    <a:pt x="423" y="124"/>
                  </a:lnTo>
                  <a:lnTo>
                    <a:pt x="425" y="123"/>
                  </a:lnTo>
                  <a:lnTo>
                    <a:pt x="427" y="122"/>
                  </a:lnTo>
                  <a:lnTo>
                    <a:pt x="432" y="121"/>
                  </a:lnTo>
                  <a:lnTo>
                    <a:pt x="437" y="126"/>
                  </a:lnTo>
                  <a:lnTo>
                    <a:pt x="435" y="130"/>
                  </a:lnTo>
                  <a:lnTo>
                    <a:pt x="432" y="131"/>
                  </a:lnTo>
                  <a:lnTo>
                    <a:pt x="429" y="134"/>
                  </a:lnTo>
                  <a:lnTo>
                    <a:pt x="428" y="136"/>
                  </a:lnTo>
                  <a:lnTo>
                    <a:pt x="428" y="140"/>
                  </a:lnTo>
                  <a:lnTo>
                    <a:pt x="431" y="144"/>
                  </a:lnTo>
                  <a:lnTo>
                    <a:pt x="433" y="147"/>
                  </a:lnTo>
                  <a:lnTo>
                    <a:pt x="435" y="148"/>
                  </a:lnTo>
                  <a:lnTo>
                    <a:pt x="439" y="151"/>
                  </a:lnTo>
                  <a:lnTo>
                    <a:pt x="442" y="154"/>
                  </a:lnTo>
                  <a:lnTo>
                    <a:pt x="445" y="158"/>
                  </a:lnTo>
                  <a:lnTo>
                    <a:pt x="447" y="161"/>
                  </a:lnTo>
                  <a:lnTo>
                    <a:pt x="454" y="166"/>
                  </a:lnTo>
                  <a:lnTo>
                    <a:pt x="462" y="170"/>
                  </a:lnTo>
                  <a:lnTo>
                    <a:pt x="469" y="170"/>
                  </a:lnTo>
                  <a:lnTo>
                    <a:pt x="472" y="173"/>
                  </a:lnTo>
                  <a:lnTo>
                    <a:pt x="476" y="174"/>
                  </a:lnTo>
                  <a:lnTo>
                    <a:pt x="478" y="177"/>
                  </a:lnTo>
                  <a:lnTo>
                    <a:pt x="479" y="182"/>
                  </a:lnTo>
                  <a:lnTo>
                    <a:pt x="480" y="191"/>
                  </a:lnTo>
                  <a:lnTo>
                    <a:pt x="491" y="193"/>
                  </a:lnTo>
                  <a:lnTo>
                    <a:pt x="501" y="192"/>
                  </a:lnTo>
                  <a:lnTo>
                    <a:pt x="509" y="190"/>
                  </a:lnTo>
                  <a:lnTo>
                    <a:pt x="511" y="190"/>
                  </a:lnTo>
                  <a:lnTo>
                    <a:pt x="520" y="192"/>
                  </a:lnTo>
                  <a:lnTo>
                    <a:pt x="527" y="190"/>
                  </a:lnTo>
                  <a:lnTo>
                    <a:pt x="598" y="192"/>
                  </a:lnTo>
                  <a:lnTo>
                    <a:pt x="606" y="191"/>
                  </a:lnTo>
                  <a:lnTo>
                    <a:pt x="615" y="192"/>
                  </a:lnTo>
                  <a:lnTo>
                    <a:pt x="611" y="206"/>
                  </a:lnTo>
                  <a:lnTo>
                    <a:pt x="607" y="215"/>
                  </a:lnTo>
                  <a:lnTo>
                    <a:pt x="602" y="232"/>
                  </a:lnTo>
                  <a:lnTo>
                    <a:pt x="594" y="255"/>
                  </a:lnTo>
                  <a:lnTo>
                    <a:pt x="593" y="260"/>
                  </a:lnTo>
                  <a:lnTo>
                    <a:pt x="585" y="284"/>
                  </a:lnTo>
                  <a:lnTo>
                    <a:pt x="584" y="286"/>
                  </a:lnTo>
                  <a:lnTo>
                    <a:pt x="583" y="290"/>
                  </a:lnTo>
                  <a:lnTo>
                    <a:pt x="593" y="309"/>
                  </a:lnTo>
                  <a:lnTo>
                    <a:pt x="592" y="318"/>
                  </a:lnTo>
                  <a:lnTo>
                    <a:pt x="592" y="320"/>
                  </a:lnTo>
                  <a:lnTo>
                    <a:pt x="593" y="325"/>
                  </a:lnTo>
                  <a:lnTo>
                    <a:pt x="593" y="334"/>
                  </a:lnTo>
                  <a:lnTo>
                    <a:pt x="589" y="332"/>
                  </a:lnTo>
                  <a:lnTo>
                    <a:pt x="586" y="328"/>
                  </a:lnTo>
                  <a:lnTo>
                    <a:pt x="584" y="319"/>
                  </a:lnTo>
                  <a:lnTo>
                    <a:pt x="580" y="323"/>
                  </a:lnTo>
                  <a:lnTo>
                    <a:pt x="578" y="323"/>
                  </a:lnTo>
                  <a:lnTo>
                    <a:pt x="575" y="323"/>
                  </a:lnTo>
                  <a:lnTo>
                    <a:pt x="574" y="325"/>
                  </a:lnTo>
                  <a:lnTo>
                    <a:pt x="572" y="325"/>
                  </a:lnTo>
                  <a:lnTo>
                    <a:pt x="571" y="323"/>
                  </a:lnTo>
                  <a:lnTo>
                    <a:pt x="569" y="323"/>
                  </a:lnTo>
                  <a:lnTo>
                    <a:pt x="569" y="322"/>
                  </a:lnTo>
                  <a:lnTo>
                    <a:pt x="568" y="321"/>
                  </a:lnTo>
                  <a:lnTo>
                    <a:pt x="566" y="321"/>
                  </a:lnTo>
                  <a:lnTo>
                    <a:pt x="565" y="321"/>
                  </a:lnTo>
                  <a:lnTo>
                    <a:pt x="564" y="320"/>
                  </a:lnTo>
                  <a:lnTo>
                    <a:pt x="561" y="319"/>
                  </a:lnTo>
                  <a:lnTo>
                    <a:pt x="560" y="317"/>
                  </a:lnTo>
                  <a:lnTo>
                    <a:pt x="557" y="316"/>
                  </a:lnTo>
                  <a:lnTo>
                    <a:pt x="556" y="313"/>
                  </a:lnTo>
                  <a:lnTo>
                    <a:pt x="555" y="310"/>
                  </a:lnTo>
                  <a:lnTo>
                    <a:pt x="554" y="309"/>
                  </a:lnTo>
                  <a:lnTo>
                    <a:pt x="553" y="308"/>
                  </a:lnTo>
                  <a:lnTo>
                    <a:pt x="551" y="308"/>
                  </a:lnTo>
                  <a:lnTo>
                    <a:pt x="549" y="309"/>
                  </a:lnTo>
                  <a:lnTo>
                    <a:pt x="549" y="310"/>
                  </a:lnTo>
                  <a:lnTo>
                    <a:pt x="548" y="312"/>
                  </a:lnTo>
                  <a:lnTo>
                    <a:pt x="547" y="313"/>
                  </a:lnTo>
                  <a:lnTo>
                    <a:pt x="549" y="316"/>
                  </a:lnTo>
                  <a:lnTo>
                    <a:pt x="548" y="318"/>
                  </a:lnTo>
                  <a:lnTo>
                    <a:pt x="545" y="318"/>
                  </a:lnTo>
                  <a:lnTo>
                    <a:pt x="546" y="320"/>
                  </a:lnTo>
                  <a:lnTo>
                    <a:pt x="547" y="321"/>
                  </a:lnTo>
                  <a:lnTo>
                    <a:pt x="549" y="321"/>
                  </a:lnTo>
                  <a:lnTo>
                    <a:pt x="551" y="322"/>
                  </a:lnTo>
                  <a:lnTo>
                    <a:pt x="549" y="322"/>
                  </a:lnTo>
                  <a:lnTo>
                    <a:pt x="547" y="322"/>
                  </a:lnTo>
                  <a:lnTo>
                    <a:pt x="547" y="323"/>
                  </a:lnTo>
                  <a:lnTo>
                    <a:pt x="548" y="324"/>
                  </a:lnTo>
                  <a:lnTo>
                    <a:pt x="549" y="326"/>
                  </a:lnTo>
                  <a:lnTo>
                    <a:pt x="551" y="327"/>
                  </a:lnTo>
                  <a:lnTo>
                    <a:pt x="553" y="328"/>
                  </a:lnTo>
                  <a:lnTo>
                    <a:pt x="555" y="328"/>
                  </a:lnTo>
                  <a:lnTo>
                    <a:pt x="556" y="326"/>
                  </a:lnTo>
                  <a:lnTo>
                    <a:pt x="558" y="326"/>
                  </a:lnTo>
                  <a:lnTo>
                    <a:pt x="564" y="328"/>
                  </a:lnTo>
                  <a:lnTo>
                    <a:pt x="568" y="329"/>
                  </a:lnTo>
                  <a:lnTo>
                    <a:pt x="573" y="329"/>
                  </a:lnTo>
                  <a:lnTo>
                    <a:pt x="574" y="331"/>
                  </a:lnTo>
                  <a:lnTo>
                    <a:pt x="576" y="332"/>
                  </a:lnTo>
                  <a:lnTo>
                    <a:pt x="579" y="333"/>
                  </a:lnTo>
                  <a:lnTo>
                    <a:pt x="579" y="334"/>
                  </a:lnTo>
                  <a:lnTo>
                    <a:pt x="579" y="336"/>
                  </a:lnTo>
                  <a:lnTo>
                    <a:pt x="581" y="337"/>
                  </a:lnTo>
                  <a:lnTo>
                    <a:pt x="584" y="338"/>
                  </a:lnTo>
                  <a:lnTo>
                    <a:pt x="590" y="339"/>
                  </a:lnTo>
                  <a:lnTo>
                    <a:pt x="592" y="340"/>
                  </a:lnTo>
                  <a:lnTo>
                    <a:pt x="594" y="340"/>
                  </a:lnTo>
                  <a:lnTo>
                    <a:pt x="595" y="341"/>
                  </a:lnTo>
                  <a:lnTo>
                    <a:pt x="595" y="343"/>
                  </a:lnTo>
                  <a:lnTo>
                    <a:pt x="595" y="344"/>
                  </a:lnTo>
                  <a:lnTo>
                    <a:pt x="596" y="345"/>
                  </a:lnTo>
                  <a:lnTo>
                    <a:pt x="597" y="346"/>
                  </a:lnTo>
                  <a:lnTo>
                    <a:pt x="599" y="348"/>
                  </a:lnTo>
                  <a:lnTo>
                    <a:pt x="600" y="348"/>
                  </a:lnTo>
                  <a:lnTo>
                    <a:pt x="602" y="348"/>
                  </a:lnTo>
                  <a:lnTo>
                    <a:pt x="603" y="349"/>
                  </a:lnTo>
                  <a:lnTo>
                    <a:pt x="602" y="351"/>
                  </a:lnTo>
                  <a:lnTo>
                    <a:pt x="599" y="349"/>
                  </a:lnTo>
                  <a:lnTo>
                    <a:pt x="597" y="349"/>
                  </a:lnTo>
                  <a:lnTo>
                    <a:pt x="595" y="348"/>
                  </a:lnTo>
                  <a:lnTo>
                    <a:pt x="593" y="348"/>
                  </a:lnTo>
                  <a:lnTo>
                    <a:pt x="588" y="345"/>
                  </a:lnTo>
                  <a:lnTo>
                    <a:pt x="585" y="344"/>
                  </a:lnTo>
                  <a:lnTo>
                    <a:pt x="584" y="343"/>
                  </a:lnTo>
                  <a:lnTo>
                    <a:pt x="579" y="341"/>
                  </a:lnTo>
                  <a:lnTo>
                    <a:pt x="577" y="342"/>
                  </a:lnTo>
                  <a:lnTo>
                    <a:pt x="572" y="339"/>
                  </a:lnTo>
                  <a:lnTo>
                    <a:pt x="560" y="333"/>
                  </a:lnTo>
                  <a:lnTo>
                    <a:pt x="542" y="327"/>
                  </a:lnTo>
                  <a:lnTo>
                    <a:pt x="535" y="326"/>
                  </a:lnTo>
                  <a:lnTo>
                    <a:pt x="529" y="326"/>
                  </a:lnTo>
                  <a:lnTo>
                    <a:pt x="526" y="326"/>
                  </a:lnTo>
                  <a:lnTo>
                    <a:pt x="511" y="323"/>
                  </a:lnTo>
                  <a:lnTo>
                    <a:pt x="506" y="323"/>
                  </a:lnTo>
                  <a:lnTo>
                    <a:pt x="504" y="322"/>
                  </a:lnTo>
                  <a:lnTo>
                    <a:pt x="503" y="321"/>
                  </a:lnTo>
                  <a:lnTo>
                    <a:pt x="507" y="319"/>
                  </a:lnTo>
                  <a:lnTo>
                    <a:pt x="512" y="317"/>
                  </a:lnTo>
                  <a:lnTo>
                    <a:pt x="516" y="315"/>
                  </a:lnTo>
                  <a:lnTo>
                    <a:pt x="520" y="313"/>
                  </a:lnTo>
                  <a:lnTo>
                    <a:pt x="522" y="313"/>
                  </a:lnTo>
                  <a:lnTo>
                    <a:pt x="523" y="315"/>
                  </a:lnTo>
                  <a:lnTo>
                    <a:pt x="523" y="317"/>
                  </a:lnTo>
                  <a:lnTo>
                    <a:pt x="521" y="318"/>
                  </a:lnTo>
                  <a:lnTo>
                    <a:pt x="515" y="318"/>
                  </a:lnTo>
                  <a:lnTo>
                    <a:pt x="514" y="318"/>
                  </a:lnTo>
                  <a:lnTo>
                    <a:pt x="513" y="319"/>
                  </a:lnTo>
                  <a:lnTo>
                    <a:pt x="512" y="320"/>
                  </a:lnTo>
                  <a:lnTo>
                    <a:pt x="514" y="321"/>
                  </a:lnTo>
                  <a:lnTo>
                    <a:pt x="514" y="322"/>
                  </a:lnTo>
                  <a:lnTo>
                    <a:pt x="517" y="321"/>
                  </a:lnTo>
                  <a:lnTo>
                    <a:pt x="519" y="321"/>
                  </a:lnTo>
                  <a:lnTo>
                    <a:pt x="521" y="321"/>
                  </a:lnTo>
                  <a:lnTo>
                    <a:pt x="527" y="321"/>
                  </a:lnTo>
                  <a:lnTo>
                    <a:pt x="528" y="319"/>
                  </a:lnTo>
                  <a:lnTo>
                    <a:pt x="528" y="317"/>
                  </a:lnTo>
                  <a:lnTo>
                    <a:pt x="529" y="317"/>
                  </a:lnTo>
                  <a:lnTo>
                    <a:pt x="531" y="312"/>
                  </a:lnTo>
                  <a:lnTo>
                    <a:pt x="530" y="310"/>
                  </a:lnTo>
                  <a:lnTo>
                    <a:pt x="529" y="308"/>
                  </a:lnTo>
                  <a:lnTo>
                    <a:pt x="529" y="306"/>
                  </a:lnTo>
                  <a:lnTo>
                    <a:pt x="527" y="304"/>
                  </a:lnTo>
                  <a:lnTo>
                    <a:pt x="526" y="305"/>
                  </a:lnTo>
                  <a:lnTo>
                    <a:pt x="525" y="307"/>
                  </a:lnTo>
                  <a:lnTo>
                    <a:pt x="525" y="309"/>
                  </a:lnTo>
                  <a:lnTo>
                    <a:pt x="524" y="310"/>
                  </a:lnTo>
                  <a:lnTo>
                    <a:pt x="524" y="312"/>
                  </a:lnTo>
                  <a:lnTo>
                    <a:pt x="522" y="313"/>
                  </a:lnTo>
                  <a:lnTo>
                    <a:pt x="521" y="310"/>
                  </a:lnTo>
                  <a:lnTo>
                    <a:pt x="523" y="307"/>
                  </a:lnTo>
                  <a:lnTo>
                    <a:pt x="523" y="306"/>
                  </a:lnTo>
                  <a:lnTo>
                    <a:pt x="523" y="304"/>
                  </a:lnTo>
                  <a:lnTo>
                    <a:pt x="521" y="303"/>
                  </a:lnTo>
                  <a:lnTo>
                    <a:pt x="518" y="302"/>
                  </a:lnTo>
                  <a:lnTo>
                    <a:pt x="514" y="302"/>
                  </a:lnTo>
                  <a:lnTo>
                    <a:pt x="514" y="301"/>
                  </a:lnTo>
                  <a:lnTo>
                    <a:pt x="511" y="301"/>
                  </a:lnTo>
                  <a:lnTo>
                    <a:pt x="508" y="306"/>
                  </a:lnTo>
                  <a:lnTo>
                    <a:pt x="507" y="307"/>
                  </a:lnTo>
                  <a:lnTo>
                    <a:pt x="506" y="309"/>
                  </a:lnTo>
                  <a:lnTo>
                    <a:pt x="504" y="311"/>
                  </a:lnTo>
                  <a:lnTo>
                    <a:pt x="502" y="311"/>
                  </a:lnTo>
                  <a:lnTo>
                    <a:pt x="501" y="313"/>
                  </a:lnTo>
                  <a:lnTo>
                    <a:pt x="499" y="313"/>
                  </a:lnTo>
                  <a:lnTo>
                    <a:pt x="498" y="315"/>
                  </a:lnTo>
                  <a:lnTo>
                    <a:pt x="496" y="316"/>
                  </a:lnTo>
                  <a:lnTo>
                    <a:pt x="494" y="315"/>
                  </a:lnTo>
                  <a:lnTo>
                    <a:pt x="496" y="310"/>
                  </a:lnTo>
                  <a:lnTo>
                    <a:pt x="499" y="308"/>
                  </a:lnTo>
                  <a:lnTo>
                    <a:pt x="499" y="306"/>
                  </a:lnTo>
                  <a:lnTo>
                    <a:pt x="497" y="305"/>
                  </a:lnTo>
                  <a:lnTo>
                    <a:pt x="495" y="304"/>
                  </a:lnTo>
                  <a:lnTo>
                    <a:pt x="493" y="303"/>
                  </a:lnTo>
                  <a:lnTo>
                    <a:pt x="491" y="300"/>
                  </a:lnTo>
                  <a:lnTo>
                    <a:pt x="491" y="298"/>
                  </a:lnTo>
                  <a:lnTo>
                    <a:pt x="490" y="297"/>
                  </a:lnTo>
                  <a:lnTo>
                    <a:pt x="487" y="294"/>
                  </a:lnTo>
                  <a:lnTo>
                    <a:pt x="484" y="294"/>
                  </a:lnTo>
                  <a:lnTo>
                    <a:pt x="483" y="294"/>
                  </a:lnTo>
                  <a:lnTo>
                    <a:pt x="479" y="295"/>
                  </a:lnTo>
                  <a:lnTo>
                    <a:pt x="477" y="297"/>
                  </a:lnTo>
                  <a:lnTo>
                    <a:pt x="475" y="301"/>
                  </a:lnTo>
                  <a:lnTo>
                    <a:pt x="474" y="306"/>
                  </a:lnTo>
                  <a:lnTo>
                    <a:pt x="474" y="307"/>
                  </a:lnTo>
                  <a:lnTo>
                    <a:pt x="471" y="309"/>
                  </a:lnTo>
                  <a:lnTo>
                    <a:pt x="471" y="310"/>
                  </a:lnTo>
                  <a:lnTo>
                    <a:pt x="469" y="310"/>
                  </a:lnTo>
                  <a:lnTo>
                    <a:pt x="467" y="311"/>
                  </a:lnTo>
                  <a:lnTo>
                    <a:pt x="465" y="313"/>
                  </a:lnTo>
                  <a:lnTo>
                    <a:pt x="464" y="315"/>
                  </a:lnTo>
                  <a:lnTo>
                    <a:pt x="464" y="316"/>
                  </a:lnTo>
                  <a:lnTo>
                    <a:pt x="465" y="319"/>
                  </a:lnTo>
                  <a:lnTo>
                    <a:pt x="467" y="319"/>
                  </a:lnTo>
                  <a:lnTo>
                    <a:pt x="469" y="320"/>
                  </a:lnTo>
                  <a:lnTo>
                    <a:pt x="470" y="320"/>
                  </a:lnTo>
                  <a:lnTo>
                    <a:pt x="474" y="321"/>
                  </a:lnTo>
                  <a:lnTo>
                    <a:pt x="481" y="321"/>
                  </a:lnTo>
                  <a:lnTo>
                    <a:pt x="483" y="320"/>
                  </a:lnTo>
                  <a:lnTo>
                    <a:pt x="487" y="320"/>
                  </a:lnTo>
                  <a:lnTo>
                    <a:pt x="490" y="319"/>
                  </a:lnTo>
                  <a:lnTo>
                    <a:pt x="491" y="317"/>
                  </a:lnTo>
                  <a:lnTo>
                    <a:pt x="493" y="317"/>
                  </a:lnTo>
                  <a:lnTo>
                    <a:pt x="494" y="318"/>
                  </a:lnTo>
                  <a:lnTo>
                    <a:pt x="492" y="321"/>
                  </a:lnTo>
                  <a:lnTo>
                    <a:pt x="490" y="322"/>
                  </a:lnTo>
                  <a:lnTo>
                    <a:pt x="487" y="322"/>
                  </a:lnTo>
                  <a:lnTo>
                    <a:pt x="484" y="322"/>
                  </a:lnTo>
                  <a:lnTo>
                    <a:pt x="482" y="322"/>
                  </a:lnTo>
                  <a:lnTo>
                    <a:pt x="481" y="323"/>
                  </a:lnTo>
                  <a:lnTo>
                    <a:pt x="474" y="323"/>
                  </a:lnTo>
                  <a:lnTo>
                    <a:pt x="472" y="322"/>
                  </a:lnTo>
                  <a:lnTo>
                    <a:pt x="465" y="322"/>
                  </a:lnTo>
                  <a:lnTo>
                    <a:pt x="464" y="321"/>
                  </a:lnTo>
                  <a:lnTo>
                    <a:pt x="462" y="321"/>
                  </a:lnTo>
                  <a:lnTo>
                    <a:pt x="460" y="322"/>
                  </a:lnTo>
                  <a:lnTo>
                    <a:pt x="459" y="323"/>
                  </a:lnTo>
                  <a:lnTo>
                    <a:pt x="459" y="327"/>
                  </a:lnTo>
                  <a:lnTo>
                    <a:pt x="461" y="327"/>
                  </a:lnTo>
                  <a:lnTo>
                    <a:pt x="462" y="328"/>
                  </a:lnTo>
                  <a:lnTo>
                    <a:pt x="464" y="328"/>
                  </a:lnTo>
                  <a:lnTo>
                    <a:pt x="474" y="326"/>
                  </a:lnTo>
                  <a:lnTo>
                    <a:pt x="475" y="326"/>
                  </a:lnTo>
                  <a:lnTo>
                    <a:pt x="476" y="325"/>
                  </a:lnTo>
                  <a:lnTo>
                    <a:pt x="479" y="326"/>
                  </a:lnTo>
                  <a:lnTo>
                    <a:pt x="481" y="325"/>
                  </a:lnTo>
                  <a:lnTo>
                    <a:pt x="486" y="325"/>
                  </a:lnTo>
                  <a:lnTo>
                    <a:pt x="487" y="325"/>
                  </a:lnTo>
                  <a:lnTo>
                    <a:pt x="489" y="323"/>
                  </a:lnTo>
                  <a:lnTo>
                    <a:pt x="490" y="323"/>
                  </a:lnTo>
                  <a:lnTo>
                    <a:pt x="492" y="324"/>
                  </a:lnTo>
                  <a:lnTo>
                    <a:pt x="494" y="324"/>
                  </a:lnTo>
                  <a:lnTo>
                    <a:pt x="496" y="325"/>
                  </a:lnTo>
                  <a:lnTo>
                    <a:pt x="499" y="324"/>
                  </a:lnTo>
                  <a:lnTo>
                    <a:pt x="501" y="323"/>
                  </a:lnTo>
                  <a:lnTo>
                    <a:pt x="500" y="326"/>
                  </a:lnTo>
                  <a:lnTo>
                    <a:pt x="493" y="327"/>
                  </a:lnTo>
                  <a:lnTo>
                    <a:pt x="489" y="327"/>
                  </a:lnTo>
                  <a:lnTo>
                    <a:pt x="486" y="328"/>
                  </a:lnTo>
                  <a:lnTo>
                    <a:pt x="483" y="328"/>
                  </a:lnTo>
                  <a:lnTo>
                    <a:pt x="479" y="329"/>
                  </a:lnTo>
                  <a:lnTo>
                    <a:pt x="476" y="329"/>
                  </a:lnTo>
                  <a:lnTo>
                    <a:pt x="473" y="330"/>
                  </a:lnTo>
                  <a:lnTo>
                    <a:pt x="470" y="330"/>
                  </a:lnTo>
                  <a:lnTo>
                    <a:pt x="469" y="330"/>
                  </a:lnTo>
                  <a:lnTo>
                    <a:pt x="467" y="332"/>
                  </a:lnTo>
                  <a:lnTo>
                    <a:pt x="464" y="332"/>
                  </a:lnTo>
                  <a:lnTo>
                    <a:pt x="462" y="332"/>
                  </a:lnTo>
                  <a:lnTo>
                    <a:pt x="457" y="332"/>
                  </a:lnTo>
                  <a:lnTo>
                    <a:pt x="455" y="333"/>
                  </a:lnTo>
                  <a:lnTo>
                    <a:pt x="450" y="333"/>
                  </a:lnTo>
                  <a:lnTo>
                    <a:pt x="448" y="333"/>
                  </a:lnTo>
                  <a:lnTo>
                    <a:pt x="446" y="333"/>
                  </a:lnTo>
                  <a:lnTo>
                    <a:pt x="444" y="334"/>
                  </a:lnTo>
                  <a:lnTo>
                    <a:pt x="442" y="334"/>
                  </a:lnTo>
                  <a:lnTo>
                    <a:pt x="439" y="334"/>
                  </a:lnTo>
                  <a:lnTo>
                    <a:pt x="441" y="336"/>
                  </a:lnTo>
                  <a:lnTo>
                    <a:pt x="439" y="338"/>
                  </a:lnTo>
                  <a:lnTo>
                    <a:pt x="439" y="339"/>
                  </a:lnTo>
                  <a:lnTo>
                    <a:pt x="436" y="340"/>
                  </a:lnTo>
                  <a:lnTo>
                    <a:pt x="434" y="340"/>
                  </a:lnTo>
                  <a:lnTo>
                    <a:pt x="431" y="341"/>
                  </a:lnTo>
                  <a:lnTo>
                    <a:pt x="431" y="343"/>
                  </a:lnTo>
                  <a:lnTo>
                    <a:pt x="430" y="344"/>
                  </a:lnTo>
                  <a:lnTo>
                    <a:pt x="427" y="344"/>
                  </a:lnTo>
                  <a:lnTo>
                    <a:pt x="426" y="345"/>
                  </a:lnTo>
                  <a:lnTo>
                    <a:pt x="426" y="349"/>
                  </a:lnTo>
                  <a:lnTo>
                    <a:pt x="422" y="351"/>
                  </a:lnTo>
                  <a:lnTo>
                    <a:pt x="420" y="352"/>
                  </a:lnTo>
                  <a:lnTo>
                    <a:pt x="419" y="353"/>
                  </a:lnTo>
                  <a:lnTo>
                    <a:pt x="417" y="353"/>
                  </a:lnTo>
                  <a:lnTo>
                    <a:pt x="415" y="356"/>
                  </a:lnTo>
                  <a:lnTo>
                    <a:pt x="414" y="358"/>
                  </a:lnTo>
                  <a:lnTo>
                    <a:pt x="414" y="359"/>
                  </a:lnTo>
                  <a:lnTo>
                    <a:pt x="415" y="361"/>
                  </a:lnTo>
                  <a:lnTo>
                    <a:pt x="414" y="361"/>
                  </a:lnTo>
                  <a:lnTo>
                    <a:pt x="408" y="363"/>
                  </a:lnTo>
                  <a:lnTo>
                    <a:pt x="402" y="366"/>
                  </a:lnTo>
                  <a:lnTo>
                    <a:pt x="391" y="369"/>
                  </a:lnTo>
                  <a:lnTo>
                    <a:pt x="389" y="369"/>
                  </a:lnTo>
                  <a:lnTo>
                    <a:pt x="387" y="370"/>
                  </a:lnTo>
                  <a:lnTo>
                    <a:pt x="386" y="370"/>
                  </a:lnTo>
                  <a:lnTo>
                    <a:pt x="385" y="371"/>
                  </a:lnTo>
                  <a:lnTo>
                    <a:pt x="379" y="373"/>
                  </a:lnTo>
                  <a:lnTo>
                    <a:pt x="377" y="373"/>
                  </a:lnTo>
                  <a:lnTo>
                    <a:pt x="375" y="376"/>
                  </a:lnTo>
                  <a:lnTo>
                    <a:pt x="372" y="377"/>
                  </a:lnTo>
                  <a:lnTo>
                    <a:pt x="371" y="377"/>
                  </a:lnTo>
                  <a:lnTo>
                    <a:pt x="369" y="377"/>
                  </a:lnTo>
                  <a:lnTo>
                    <a:pt x="367" y="378"/>
                  </a:lnTo>
                  <a:lnTo>
                    <a:pt x="365" y="380"/>
                  </a:lnTo>
                  <a:lnTo>
                    <a:pt x="364" y="381"/>
                  </a:lnTo>
                  <a:lnTo>
                    <a:pt x="360" y="382"/>
                  </a:lnTo>
                  <a:lnTo>
                    <a:pt x="356" y="384"/>
                  </a:lnTo>
                  <a:lnTo>
                    <a:pt x="353" y="386"/>
                  </a:lnTo>
                  <a:lnTo>
                    <a:pt x="349" y="387"/>
                  </a:lnTo>
                  <a:lnTo>
                    <a:pt x="348" y="387"/>
                  </a:lnTo>
                  <a:lnTo>
                    <a:pt x="344" y="388"/>
                  </a:lnTo>
                  <a:lnTo>
                    <a:pt x="340" y="390"/>
                  </a:lnTo>
                  <a:lnTo>
                    <a:pt x="337" y="390"/>
                  </a:lnTo>
                  <a:lnTo>
                    <a:pt x="334" y="391"/>
                  </a:lnTo>
                  <a:lnTo>
                    <a:pt x="332" y="392"/>
                  </a:lnTo>
                  <a:lnTo>
                    <a:pt x="331" y="394"/>
                  </a:lnTo>
                  <a:lnTo>
                    <a:pt x="328" y="394"/>
                  </a:lnTo>
                  <a:lnTo>
                    <a:pt x="326" y="397"/>
                  </a:lnTo>
                  <a:lnTo>
                    <a:pt x="321" y="399"/>
                  </a:lnTo>
                  <a:lnTo>
                    <a:pt x="315" y="404"/>
                  </a:lnTo>
                  <a:lnTo>
                    <a:pt x="314" y="405"/>
                  </a:lnTo>
                  <a:lnTo>
                    <a:pt x="308" y="404"/>
                  </a:lnTo>
                  <a:lnTo>
                    <a:pt x="305" y="406"/>
                  </a:lnTo>
                  <a:lnTo>
                    <a:pt x="303" y="407"/>
                  </a:lnTo>
                  <a:lnTo>
                    <a:pt x="301" y="406"/>
                  </a:lnTo>
                  <a:lnTo>
                    <a:pt x="299" y="407"/>
                  </a:lnTo>
                  <a:lnTo>
                    <a:pt x="296" y="407"/>
                  </a:lnTo>
                  <a:lnTo>
                    <a:pt x="292" y="406"/>
                  </a:lnTo>
                  <a:lnTo>
                    <a:pt x="291" y="406"/>
                  </a:lnTo>
                  <a:lnTo>
                    <a:pt x="286" y="407"/>
                  </a:lnTo>
                  <a:lnTo>
                    <a:pt x="284" y="406"/>
                  </a:lnTo>
                  <a:lnTo>
                    <a:pt x="282" y="407"/>
                  </a:lnTo>
                  <a:lnTo>
                    <a:pt x="278" y="409"/>
                  </a:lnTo>
                  <a:lnTo>
                    <a:pt x="276" y="410"/>
                  </a:lnTo>
                  <a:lnTo>
                    <a:pt x="275" y="411"/>
                  </a:lnTo>
                  <a:lnTo>
                    <a:pt x="271" y="411"/>
                  </a:lnTo>
                  <a:lnTo>
                    <a:pt x="269" y="410"/>
                  </a:lnTo>
                  <a:lnTo>
                    <a:pt x="268" y="410"/>
                  </a:lnTo>
                  <a:lnTo>
                    <a:pt x="266" y="411"/>
                  </a:lnTo>
                  <a:lnTo>
                    <a:pt x="265" y="410"/>
                  </a:lnTo>
                  <a:lnTo>
                    <a:pt x="263" y="409"/>
                  </a:lnTo>
                  <a:lnTo>
                    <a:pt x="257" y="407"/>
                  </a:lnTo>
                  <a:lnTo>
                    <a:pt x="253" y="404"/>
                  </a:lnTo>
                  <a:lnTo>
                    <a:pt x="252" y="404"/>
                  </a:lnTo>
                  <a:lnTo>
                    <a:pt x="250" y="404"/>
                  </a:lnTo>
                  <a:lnTo>
                    <a:pt x="246" y="402"/>
                  </a:lnTo>
                  <a:lnTo>
                    <a:pt x="243" y="402"/>
                  </a:lnTo>
                  <a:lnTo>
                    <a:pt x="237" y="402"/>
                  </a:lnTo>
                  <a:lnTo>
                    <a:pt x="233" y="402"/>
                  </a:lnTo>
                  <a:lnTo>
                    <a:pt x="231" y="403"/>
                  </a:lnTo>
                  <a:lnTo>
                    <a:pt x="224" y="398"/>
                  </a:lnTo>
                  <a:lnTo>
                    <a:pt x="220" y="398"/>
                  </a:lnTo>
                  <a:lnTo>
                    <a:pt x="216" y="397"/>
                  </a:lnTo>
                  <a:lnTo>
                    <a:pt x="213" y="396"/>
                  </a:lnTo>
                  <a:lnTo>
                    <a:pt x="208" y="394"/>
                  </a:lnTo>
                  <a:lnTo>
                    <a:pt x="206" y="394"/>
                  </a:lnTo>
                  <a:lnTo>
                    <a:pt x="205" y="391"/>
                  </a:lnTo>
                  <a:lnTo>
                    <a:pt x="204" y="391"/>
                  </a:lnTo>
                  <a:lnTo>
                    <a:pt x="203" y="390"/>
                  </a:lnTo>
                  <a:lnTo>
                    <a:pt x="201" y="389"/>
                  </a:lnTo>
                  <a:lnTo>
                    <a:pt x="195" y="385"/>
                  </a:lnTo>
                  <a:lnTo>
                    <a:pt x="193" y="384"/>
                  </a:lnTo>
                  <a:lnTo>
                    <a:pt x="189" y="381"/>
                  </a:lnTo>
                  <a:lnTo>
                    <a:pt x="187" y="380"/>
                  </a:lnTo>
                  <a:lnTo>
                    <a:pt x="185" y="379"/>
                  </a:lnTo>
                  <a:lnTo>
                    <a:pt x="181" y="378"/>
                  </a:lnTo>
                  <a:lnTo>
                    <a:pt x="178" y="378"/>
                  </a:lnTo>
                  <a:lnTo>
                    <a:pt x="176" y="378"/>
                  </a:lnTo>
                  <a:lnTo>
                    <a:pt x="171" y="377"/>
                  </a:lnTo>
                  <a:lnTo>
                    <a:pt x="168" y="376"/>
                  </a:lnTo>
                  <a:lnTo>
                    <a:pt x="162" y="375"/>
                  </a:lnTo>
                  <a:lnTo>
                    <a:pt x="160" y="377"/>
                  </a:lnTo>
                  <a:lnTo>
                    <a:pt x="157" y="377"/>
                  </a:lnTo>
                  <a:lnTo>
                    <a:pt x="155" y="377"/>
                  </a:lnTo>
                  <a:lnTo>
                    <a:pt x="152" y="376"/>
                  </a:lnTo>
                  <a:lnTo>
                    <a:pt x="144" y="376"/>
                  </a:lnTo>
                  <a:lnTo>
                    <a:pt x="142" y="375"/>
                  </a:lnTo>
                  <a:lnTo>
                    <a:pt x="139" y="375"/>
                  </a:lnTo>
                  <a:lnTo>
                    <a:pt x="136" y="374"/>
                  </a:lnTo>
                  <a:lnTo>
                    <a:pt x="135" y="376"/>
                  </a:lnTo>
                  <a:lnTo>
                    <a:pt x="125" y="373"/>
                  </a:lnTo>
                  <a:lnTo>
                    <a:pt x="122" y="373"/>
                  </a:lnTo>
                  <a:lnTo>
                    <a:pt x="121" y="373"/>
                  </a:lnTo>
                  <a:lnTo>
                    <a:pt x="116" y="375"/>
                  </a:lnTo>
                  <a:lnTo>
                    <a:pt x="115" y="374"/>
                  </a:lnTo>
                  <a:lnTo>
                    <a:pt x="113" y="374"/>
                  </a:lnTo>
                  <a:lnTo>
                    <a:pt x="109" y="373"/>
                  </a:lnTo>
                  <a:lnTo>
                    <a:pt x="103" y="373"/>
                  </a:lnTo>
                  <a:lnTo>
                    <a:pt x="101" y="372"/>
                  </a:lnTo>
                  <a:lnTo>
                    <a:pt x="100" y="372"/>
                  </a:lnTo>
                  <a:lnTo>
                    <a:pt x="97" y="368"/>
                  </a:lnTo>
                  <a:lnTo>
                    <a:pt x="94" y="367"/>
                  </a:lnTo>
                  <a:lnTo>
                    <a:pt x="93" y="367"/>
                  </a:lnTo>
                  <a:lnTo>
                    <a:pt x="82" y="361"/>
                  </a:lnTo>
                  <a:lnTo>
                    <a:pt x="81" y="360"/>
                  </a:lnTo>
                  <a:lnTo>
                    <a:pt x="80" y="359"/>
                  </a:lnTo>
                  <a:lnTo>
                    <a:pt x="73" y="354"/>
                  </a:lnTo>
                  <a:lnTo>
                    <a:pt x="72" y="353"/>
                  </a:lnTo>
                  <a:lnTo>
                    <a:pt x="70" y="352"/>
                  </a:lnTo>
                  <a:lnTo>
                    <a:pt x="66" y="349"/>
                  </a:lnTo>
                  <a:lnTo>
                    <a:pt x="60" y="346"/>
                  </a:lnTo>
                  <a:lnTo>
                    <a:pt x="59" y="345"/>
                  </a:lnTo>
                  <a:lnTo>
                    <a:pt x="58" y="344"/>
                  </a:lnTo>
                  <a:lnTo>
                    <a:pt x="53" y="342"/>
                  </a:lnTo>
                  <a:lnTo>
                    <a:pt x="51" y="340"/>
                  </a:lnTo>
                  <a:lnTo>
                    <a:pt x="50" y="339"/>
                  </a:lnTo>
                  <a:lnTo>
                    <a:pt x="48" y="339"/>
                  </a:lnTo>
                  <a:lnTo>
                    <a:pt x="45" y="339"/>
                  </a:lnTo>
                  <a:lnTo>
                    <a:pt x="43" y="338"/>
                  </a:lnTo>
                  <a:lnTo>
                    <a:pt x="44" y="337"/>
                  </a:lnTo>
                  <a:lnTo>
                    <a:pt x="46" y="337"/>
                  </a:lnTo>
                  <a:lnTo>
                    <a:pt x="48" y="338"/>
                  </a:lnTo>
                  <a:lnTo>
                    <a:pt x="51" y="338"/>
                  </a:lnTo>
                  <a:lnTo>
                    <a:pt x="50" y="336"/>
                  </a:lnTo>
                  <a:lnTo>
                    <a:pt x="48" y="337"/>
                  </a:lnTo>
                  <a:lnTo>
                    <a:pt x="46" y="336"/>
                  </a:lnTo>
                  <a:lnTo>
                    <a:pt x="43" y="336"/>
                  </a:lnTo>
                  <a:lnTo>
                    <a:pt x="41" y="334"/>
                  </a:lnTo>
                  <a:lnTo>
                    <a:pt x="39" y="334"/>
                  </a:lnTo>
                  <a:lnTo>
                    <a:pt x="39" y="336"/>
                  </a:lnTo>
                  <a:lnTo>
                    <a:pt x="38" y="337"/>
                  </a:lnTo>
                  <a:lnTo>
                    <a:pt x="35" y="337"/>
                  </a:lnTo>
                  <a:lnTo>
                    <a:pt x="33" y="336"/>
                  </a:lnTo>
                  <a:lnTo>
                    <a:pt x="30" y="336"/>
                  </a:lnTo>
                  <a:lnTo>
                    <a:pt x="28" y="337"/>
                  </a:lnTo>
                  <a:lnTo>
                    <a:pt x="24" y="337"/>
                  </a:lnTo>
                  <a:lnTo>
                    <a:pt x="17" y="337"/>
                  </a:lnTo>
                  <a:lnTo>
                    <a:pt x="15" y="336"/>
                  </a:lnTo>
                  <a:lnTo>
                    <a:pt x="11" y="334"/>
                  </a:lnTo>
                  <a:lnTo>
                    <a:pt x="4" y="334"/>
                  </a:lnTo>
                  <a:lnTo>
                    <a:pt x="0" y="337"/>
                  </a:lnTo>
                  <a:lnTo>
                    <a:pt x="0" y="336"/>
                  </a:lnTo>
                  <a:lnTo>
                    <a:pt x="1" y="333"/>
                  </a:lnTo>
                  <a:lnTo>
                    <a:pt x="2" y="330"/>
                  </a:lnTo>
                  <a:lnTo>
                    <a:pt x="10" y="323"/>
                  </a:lnTo>
                  <a:lnTo>
                    <a:pt x="15" y="319"/>
                  </a:lnTo>
                  <a:lnTo>
                    <a:pt x="18" y="313"/>
                  </a:lnTo>
                  <a:lnTo>
                    <a:pt x="19" y="307"/>
                  </a:lnTo>
                  <a:lnTo>
                    <a:pt x="19" y="305"/>
                  </a:lnTo>
                  <a:lnTo>
                    <a:pt x="22" y="304"/>
                  </a:lnTo>
                  <a:lnTo>
                    <a:pt x="25" y="304"/>
                  </a:lnTo>
                  <a:lnTo>
                    <a:pt x="35" y="298"/>
                  </a:lnTo>
                  <a:lnTo>
                    <a:pt x="43" y="291"/>
                  </a:lnTo>
                  <a:lnTo>
                    <a:pt x="45" y="290"/>
                  </a:lnTo>
                  <a:lnTo>
                    <a:pt x="47" y="287"/>
                  </a:lnTo>
                  <a:lnTo>
                    <a:pt x="51" y="282"/>
                  </a:lnTo>
                  <a:lnTo>
                    <a:pt x="54" y="281"/>
                  </a:lnTo>
                  <a:lnTo>
                    <a:pt x="56" y="280"/>
                  </a:lnTo>
                  <a:lnTo>
                    <a:pt x="58" y="277"/>
                  </a:lnTo>
                  <a:lnTo>
                    <a:pt x="61" y="276"/>
                  </a:lnTo>
                  <a:lnTo>
                    <a:pt x="63" y="273"/>
                  </a:lnTo>
                  <a:lnTo>
                    <a:pt x="64" y="268"/>
                  </a:lnTo>
                  <a:lnTo>
                    <a:pt x="63" y="263"/>
                  </a:lnTo>
                  <a:lnTo>
                    <a:pt x="60" y="259"/>
                  </a:lnTo>
                  <a:lnTo>
                    <a:pt x="60" y="256"/>
                  </a:lnTo>
                  <a:lnTo>
                    <a:pt x="60" y="253"/>
                  </a:lnTo>
                  <a:lnTo>
                    <a:pt x="58" y="251"/>
                  </a:lnTo>
                  <a:lnTo>
                    <a:pt x="59" y="244"/>
                  </a:lnTo>
                  <a:lnTo>
                    <a:pt x="59" y="239"/>
                  </a:lnTo>
                  <a:lnTo>
                    <a:pt x="58" y="232"/>
                  </a:lnTo>
                  <a:lnTo>
                    <a:pt x="54" y="229"/>
                  </a:lnTo>
                  <a:lnTo>
                    <a:pt x="46" y="228"/>
                  </a:lnTo>
                  <a:lnTo>
                    <a:pt x="43" y="223"/>
                  </a:lnTo>
                  <a:lnTo>
                    <a:pt x="38" y="219"/>
                  </a:lnTo>
                  <a:lnTo>
                    <a:pt x="34" y="214"/>
                  </a:lnTo>
                  <a:lnTo>
                    <a:pt x="32" y="213"/>
                  </a:lnTo>
                  <a:lnTo>
                    <a:pt x="31" y="212"/>
                  </a:lnTo>
                  <a:lnTo>
                    <a:pt x="24" y="208"/>
                  </a:lnTo>
                  <a:lnTo>
                    <a:pt x="23" y="205"/>
                  </a:lnTo>
                  <a:lnTo>
                    <a:pt x="22" y="203"/>
                  </a:lnTo>
                  <a:lnTo>
                    <a:pt x="19" y="194"/>
                  </a:lnTo>
                  <a:lnTo>
                    <a:pt x="17" y="187"/>
                  </a:lnTo>
                  <a:lnTo>
                    <a:pt x="16" y="184"/>
                  </a:lnTo>
                  <a:lnTo>
                    <a:pt x="12" y="181"/>
                  </a:lnTo>
                  <a:lnTo>
                    <a:pt x="11" y="177"/>
                  </a:lnTo>
                  <a:lnTo>
                    <a:pt x="12" y="165"/>
                  </a:lnTo>
                  <a:lnTo>
                    <a:pt x="12" y="164"/>
                  </a:lnTo>
                  <a:lnTo>
                    <a:pt x="12" y="160"/>
                  </a:lnTo>
                  <a:lnTo>
                    <a:pt x="12" y="151"/>
                  </a:lnTo>
                  <a:lnTo>
                    <a:pt x="14" y="137"/>
                  </a:lnTo>
                  <a:lnTo>
                    <a:pt x="13" y="130"/>
                  </a:lnTo>
                  <a:lnTo>
                    <a:pt x="12" y="124"/>
                  </a:lnTo>
                  <a:lnTo>
                    <a:pt x="12" y="122"/>
                  </a:lnTo>
                  <a:lnTo>
                    <a:pt x="9" y="116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0" y="110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3"/>
                  </a:lnTo>
                  <a:lnTo>
                    <a:pt x="15" y="112"/>
                  </a:lnTo>
                  <a:lnTo>
                    <a:pt x="16" y="107"/>
                  </a:lnTo>
                  <a:lnTo>
                    <a:pt x="19" y="109"/>
                  </a:lnTo>
                  <a:lnTo>
                    <a:pt x="19" y="112"/>
                  </a:lnTo>
                  <a:lnTo>
                    <a:pt x="21" y="113"/>
                  </a:lnTo>
                  <a:lnTo>
                    <a:pt x="24" y="118"/>
                  </a:lnTo>
                  <a:lnTo>
                    <a:pt x="25" y="115"/>
                  </a:lnTo>
                  <a:lnTo>
                    <a:pt x="25" y="103"/>
                  </a:lnTo>
                  <a:lnTo>
                    <a:pt x="28" y="100"/>
                  </a:lnTo>
                  <a:lnTo>
                    <a:pt x="29" y="99"/>
                  </a:lnTo>
                  <a:lnTo>
                    <a:pt x="32" y="100"/>
                  </a:lnTo>
                  <a:lnTo>
                    <a:pt x="35" y="100"/>
                  </a:lnTo>
                  <a:lnTo>
                    <a:pt x="39" y="100"/>
                  </a:lnTo>
                  <a:lnTo>
                    <a:pt x="42" y="100"/>
                  </a:lnTo>
                  <a:lnTo>
                    <a:pt x="44" y="99"/>
                  </a:lnTo>
                  <a:lnTo>
                    <a:pt x="48" y="100"/>
                  </a:lnTo>
                  <a:lnTo>
                    <a:pt x="52" y="99"/>
                  </a:lnTo>
                  <a:lnTo>
                    <a:pt x="55" y="98"/>
                  </a:lnTo>
                  <a:lnTo>
                    <a:pt x="56" y="99"/>
                  </a:lnTo>
                  <a:lnTo>
                    <a:pt x="59" y="100"/>
                  </a:lnTo>
                  <a:lnTo>
                    <a:pt x="60" y="102"/>
                  </a:lnTo>
                  <a:lnTo>
                    <a:pt x="61" y="105"/>
                  </a:lnTo>
                  <a:lnTo>
                    <a:pt x="71" y="108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82" y="101"/>
                  </a:lnTo>
                  <a:lnTo>
                    <a:pt x="83" y="98"/>
                  </a:lnTo>
                  <a:lnTo>
                    <a:pt x="82" y="96"/>
                  </a:lnTo>
                  <a:lnTo>
                    <a:pt x="80" y="94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4" y="85"/>
                  </a:lnTo>
                  <a:lnTo>
                    <a:pt x="71" y="83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7" y="71"/>
                  </a:lnTo>
                  <a:lnTo>
                    <a:pt x="78" y="66"/>
                  </a:lnTo>
                  <a:lnTo>
                    <a:pt x="83" y="64"/>
                  </a:lnTo>
                  <a:lnTo>
                    <a:pt x="86" y="59"/>
                  </a:lnTo>
                  <a:lnTo>
                    <a:pt x="96" y="56"/>
                  </a:lnTo>
                  <a:lnTo>
                    <a:pt x="99" y="56"/>
                  </a:lnTo>
                  <a:lnTo>
                    <a:pt x="102" y="57"/>
                  </a:lnTo>
                  <a:lnTo>
                    <a:pt x="103" y="58"/>
                  </a:lnTo>
                  <a:lnTo>
                    <a:pt x="103" y="61"/>
                  </a:lnTo>
                  <a:lnTo>
                    <a:pt x="102" y="64"/>
                  </a:lnTo>
                  <a:lnTo>
                    <a:pt x="101" y="73"/>
                  </a:lnTo>
                  <a:lnTo>
                    <a:pt x="106" y="76"/>
                  </a:lnTo>
                  <a:lnTo>
                    <a:pt x="110" y="79"/>
                  </a:lnTo>
                  <a:lnTo>
                    <a:pt x="111" y="81"/>
                  </a:lnTo>
                  <a:lnTo>
                    <a:pt x="112" y="83"/>
                  </a:lnTo>
                  <a:lnTo>
                    <a:pt x="114" y="88"/>
                  </a:lnTo>
                  <a:lnTo>
                    <a:pt x="115" y="92"/>
                  </a:lnTo>
                  <a:lnTo>
                    <a:pt x="119" y="95"/>
                  </a:lnTo>
                  <a:lnTo>
                    <a:pt x="121" y="94"/>
                  </a:lnTo>
                  <a:lnTo>
                    <a:pt x="121" y="91"/>
                  </a:lnTo>
                  <a:lnTo>
                    <a:pt x="122" y="88"/>
                  </a:lnTo>
                  <a:lnTo>
                    <a:pt x="126" y="94"/>
                  </a:lnTo>
                  <a:lnTo>
                    <a:pt x="124" y="95"/>
                  </a:lnTo>
                  <a:lnTo>
                    <a:pt x="126" y="100"/>
                  </a:lnTo>
                  <a:lnTo>
                    <a:pt x="125" y="103"/>
                  </a:lnTo>
                  <a:lnTo>
                    <a:pt x="126" y="105"/>
                  </a:lnTo>
                  <a:lnTo>
                    <a:pt x="129" y="105"/>
                  </a:lnTo>
                  <a:lnTo>
                    <a:pt x="138" y="102"/>
                  </a:lnTo>
                  <a:lnTo>
                    <a:pt x="142" y="101"/>
                  </a:lnTo>
                  <a:lnTo>
                    <a:pt x="143" y="101"/>
                  </a:lnTo>
                  <a:lnTo>
                    <a:pt x="142" y="91"/>
                  </a:lnTo>
                  <a:lnTo>
                    <a:pt x="146" y="89"/>
                  </a:lnTo>
                  <a:lnTo>
                    <a:pt x="145" y="85"/>
                  </a:lnTo>
                  <a:lnTo>
                    <a:pt x="149" y="84"/>
                  </a:lnTo>
                  <a:lnTo>
                    <a:pt x="149" y="83"/>
                  </a:lnTo>
                  <a:lnTo>
                    <a:pt x="152" y="78"/>
                  </a:lnTo>
                  <a:lnTo>
                    <a:pt x="156" y="80"/>
                  </a:lnTo>
                  <a:lnTo>
                    <a:pt x="159" y="83"/>
                  </a:lnTo>
                  <a:lnTo>
                    <a:pt x="164" y="83"/>
                  </a:lnTo>
                  <a:lnTo>
                    <a:pt x="175" y="80"/>
                  </a:lnTo>
                  <a:lnTo>
                    <a:pt x="177" y="80"/>
                  </a:lnTo>
                  <a:lnTo>
                    <a:pt x="179" y="79"/>
                  </a:lnTo>
                  <a:lnTo>
                    <a:pt x="193" y="78"/>
                  </a:lnTo>
                  <a:lnTo>
                    <a:pt x="194" y="77"/>
                  </a:lnTo>
                  <a:lnTo>
                    <a:pt x="201" y="71"/>
                  </a:lnTo>
                  <a:lnTo>
                    <a:pt x="207" y="66"/>
                  </a:lnTo>
                  <a:lnTo>
                    <a:pt x="210" y="63"/>
                  </a:lnTo>
                  <a:lnTo>
                    <a:pt x="213" y="60"/>
                  </a:lnTo>
                  <a:lnTo>
                    <a:pt x="214" y="57"/>
                  </a:lnTo>
                  <a:lnTo>
                    <a:pt x="214" y="53"/>
                  </a:lnTo>
                  <a:lnTo>
                    <a:pt x="217" y="49"/>
                  </a:lnTo>
                  <a:lnTo>
                    <a:pt x="218" y="46"/>
                  </a:lnTo>
                  <a:lnTo>
                    <a:pt x="217" y="46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31" name="Freeform 434" descr="Papel carta">
              <a:extLst>
                <a:ext uri="{FF2B5EF4-FFF2-40B4-BE49-F238E27FC236}">
                  <a16:creationId xmlns:a16="http://schemas.microsoft.com/office/drawing/2014/main" id="{AE61EFEC-E4F7-479E-BD56-BADBB90E2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946" y="5494127"/>
              <a:ext cx="1087498" cy="676175"/>
            </a:xfrm>
            <a:custGeom>
              <a:avLst/>
              <a:gdLst>
                <a:gd name="T0" fmla="*/ 443 w 542"/>
                <a:gd name="T1" fmla="*/ 312 h 337"/>
                <a:gd name="T2" fmla="*/ 432 w 542"/>
                <a:gd name="T3" fmla="*/ 301 h 337"/>
                <a:gd name="T4" fmla="*/ 410 w 542"/>
                <a:gd name="T5" fmla="*/ 302 h 337"/>
                <a:gd name="T6" fmla="*/ 386 w 542"/>
                <a:gd name="T7" fmla="*/ 295 h 337"/>
                <a:gd name="T8" fmla="*/ 376 w 542"/>
                <a:gd name="T9" fmla="*/ 285 h 337"/>
                <a:gd name="T10" fmla="*/ 362 w 542"/>
                <a:gd name="T11" fmla="*/ 283 h 337"/>
                <a:gd name="T12" fmla="*/ 375 w 542"/>
                <a:gd name="T13" fmla="*/ 291 h 337"/>
                <a:gd name="T14" fmla="*/ 361 w 542"/>
                <a:gd name="T15" fmla="*/ 289 h 337"/>
                <a:gd name="T16" fmla="*/ 342 w 542"/>
                <a:gd name="T17" fmla="*/ 281 h 337"/>
                <a:gd name="T18" fmla="*/ 323 w 542"/>
                <a:gd name="T19" fmla="*/ 287 h 337"/>
                <a:gd name="T20" fmla="*/ 295 w 542"/>
                <a:gd name="T21" fmla="*/ 270 h 337"/>
                <a:gd name="T22" fmla="*/ 288 w 542"/>
                <a:gd name="T23" fmla="*/ 265 h 337"/>
                <a:gd name="T24" fmla="*/ 273 w 542"/>
                <a:gd name="T25" fmla="*/ 257 h 337"/>
                <a:gd name="T26" fmla="*/ 233 w 542"/>
                <a:gd name="T27" fmla="*/ 248 h 337"/>
                <a:gd name="T28" fmla="*/ 221 w 542"/>
                <a:gd name="T29" fmla="*/ 240 h 337"/>
                <a:gd name="T30" fmla="*/ 206 w 542"/>
                <a:gd name="T31" fmla="*/ 237 h 337"/>
                <a:gd name="T32" fmla="*/ 218 w 542"/>
                <a:gd name="T33" fmla="*/ 241 h 337"/>
                <a:gd name="T34" fmla="*/ 209 w 542"/>
                <a:gd name="T35" fmla="*/ 242 h 337"/>
                <a:gd name="T36" fmla="*/ 168 w 542"/>
                <a:gd name="T37" fmla="*/ 228 h 337"/>
                <a:gd name="T38" fmla="*/ 157 w 542"/>
                <a:gd name="T39" fmla="*/ 219 h 337"/>
                <a:gd name="T40" fmla="*/ 141 w 542"/>
                <a:gd name="T41" fmla="*/ 214 h 337"/>
                <a:gd name="T42" fmla="*/ 110 w 542"/>
                <a:gd name="T43" fmla="*/ 185 h 337"/>
                <a:gd name="T44" fmla="*/ 85 w 542"/>
                <a:gd name="T45" fmla="*/ 164 h 337"/>
                <a:gd name="T46" fmla="*/ 68 w 542"/>
                <a:gd name="T47" fmla="*/ 160 h 337"/>
                <a:gd name="T48" fmla="*/ 42 w 542"/>
                <a:gd name="T49" fmla="*/ 129 h 337"/>
                <a:gd name="T50" fmla="*/ 6 w 542"/>
                <a:gd name="T51" fmla="*/ 121 h 337"/>
                <a:gd name="T52" fmla="*/ 10 w 542"/>
                <a:gd name="T53" fmla="*/ 85 h 337"/>
                <a:gd name="T54" fmla="*/ 21 w 542"/>
                <a:gd name="T55" fmla="*/ 55 h 337"/>
                <a:gd name="T56" fmla="*/ 59 w 542"/>
                <a:gd name="T57" fmla="*/ 30 h 337"/>
                <a:gd name="T58" fmla="*/ 90 w 542"/>
                <a:gd name="T59" fmla="*/ 41 h 337"/>
                <a:gd name="T60" fmla="*/ 141 w 542"/>
                <a:gd name="T61" fmla="*/ 46 h 337"/>
                <a:gd name="T62" fmla="*/ 156 w 542"/>
                <a:gd name="T63" fmla="*/ 52 h 337"/>
                <a:gd name="T64" fmla="*/ 176 w 542"/>
                <a:gd name="T65" fmla="*/ 53 h 337"/>
                <a:gd name="T66" fmla="*/ 187 w 542"/>
                <a:gd name="T67" fmla="*/ 60 h 337"/>
                <a:gd name="T68" fmla="*/ 199 w 542"/>
                <a:gd name="T69" fmla="*/ 67 h 337"/>
                <a:gd name="T70" fmla="*/ 189 w 542"/>
                <a:gd name="T71" fmla="*/ 52 h 337"/>
                <a:gd name="T72" fmla="*/ 181 w 542"/>
                <a:gd name="T73" fmla="*/ 37 h 337"/>
                <a:gd name="T74" fmla="*/ 178 w 542"/>
                <a:gd name="T75" fmla="*/ 20 h 337"/>
                <a:gd name="T76" fmla="*/ 178 w 542"/>
                <a:gd name="T77" fmla="*/ 1 h 337"/>
                <a:gd name="T78" fmla="*/ 192 w 542"/>
                <a:gd name="T79" fmla="*/ 6 h 337"/>
                <a:gd name="T80" fmla="*/ 209 w 542"/>
                <a:gd name="T81" fmla="*/ 3 h 337"/>
                <a:gd name="T82" fmla="*/ 238 w 542"/>
                <a:gd name="T83" fmla="*/ 48 h 337"/>
                <a:gd name="T84" fmla="*/ 257 w 542"/>
                <a:gd name="T85" fmla="*/ 51 h 337"/>
                <a:gd name="T86" fmla="*/ 295 w 542"/>
                <a:gd name="T87" fmla="*/ 31 h 337"/>
                <a:gd name="T88" fmla="*/ 324 w 542"/>
                <a:gd name="T89" fmla="*/ 10 h 337"/>
                <a:gd name="T90" fmla="*/ 346 w 542"/>
                <a:gd name="T91" fmla="*/ 21 h 337"/>
                <a:gd name="T92" fmla="*/ 356 w 542"/>
                <a:gd name="T93" fmla="*/ 32 h 337"/>
                <a:gd name="T94" fmla="*/ 372 w 542"/>
                <a:gd name="T95" fmla="*/ 43 h 337"/>
                <a:gd name="T96" fmla="*/ 385 w 542"/>
                <a:gd name="T97" fmla="*/ 37 h 337"/>
                <a:gd name="T98" fmla="*/ 398 w 542"/>
                <a:gd name="T99" fmla="*/ 53 h 337"/>
                <a:gd name="T100" fmla="*/ 420 w 542"/>
                <a:gd name="T101" fmla="*/ 74 h 337"/>
                <a:gd name="T102" fmla="*/ 453 w 542"/>
                <a:gd name="T103" fmla="*/ 101 h 337"/>
                <a:gd name="T104" fmla="*/ 489 w 542"/>
                <a:gd name="T105" fmla="*/ 123 h 337"/>
                <a:gd name="T106" fmla="*/ 489 w 542"/>
                <a:gd name="T107" fmla="*/ 180 h 337"/>
                <a:gd name="T108" fmla="*/ 509 w 542"/>
                <a:gd name="T109" fmla="*/ 212 h 337"/>
                <a:gd name="T110" fmla="*/ 536 w 542"/>
                <a:gd name="T111" fmla="*/ 243 h 337"/>
                <a:gd name="T112" fmla="*/ 538 w 542"/>
                <a:gd name="T113" fmla="*/ 275 h 337"/>
                <a:gd name="T114" fmla="*/ 512 w 542"/>
                <a:gd name="T115" fmla="*/ 297 h 337"/>
                <a:gd name="T116" fmla="*/ 479 w 542"/>
                <a:gd name="T117" fmla="*/ 32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2" h="337">
                  <a:moveTo>
                    <a:pt x="477" y="336"/>
                  </a:moveTo>
                  <a:lnTo>
                    <a:pt x="469" y="333"/>
                  </a:lnTo>
                  <a:lnTo>
                    <a:pt x="466" y="332"/>
                  </a:lnTo>
                  <a:lnTo>
                    <a:pt x="463" y="326"/>
                  </a:lnTo>
                  <a:lnTo>
                    <a:pt x="461" y="324"/>
                  </a:lnTo>
                  <a:lnTo>
                    <a:pt x="451" y="318"/>
                  </a:lnTo>
                  <a:lnTo>
                    <a:pt x="448" y="314"/>
                  </a:lnTo>
                  <a:lnTo>
                    <a:pt x="443" y="312"/>
                  </a:lnTo>
                  <a:lnTo>
                    <a:pt x="441" y="309"/>
                  </a:lnTo>
                  <a:lnTo>
                    <a:pt x="439" y="308"/>
                  </a:lnTo>
                  <a:lnTo>
                    <a:pt x="439" y="306"/>
                  </a:lnTo>
                  <a:lnTo>
                    <a:pt x="440" y="302"/>
                  </a:lnTo>
                  <a:lnTo>
                    <a:pt x="438" y="303"/>
                  </a:lnTo>
                  <a:lnTo>
                    <a:pt x="437" y="305"/>
                  </a:lnTo>
                  <a:lnTo>
                    <a:pt x="433" y="303"/>
                  </a:lnTo>
                  <a:lnTo>
                    <a:pt x="432" y="301"/>
                  </a:lnTo>
                  <a:lnTo>
                    <a:pt x="427" y="301"/>
                  </a:lnTo>
                  <a:lnTo>
                    <a:pt x="426" y="301"/>
                  </a:lnTo>
                  <a:lnTo>
                    <a:pt x="425" y="302"/>
                  </a:lnTo>
                  <a:lnTo>
                    <a:pt x="425" y="304"/>
                  </a:lnTo>
                  <a:lnTo>
                    <a:pt x="424" y="305"/>
                  </a:lnTo>
                  <a:lnTo>
                    <a:pt x="424" y="306"/>
                  </a:lnTo>
                  <a:lnTo>
                    <a:pt x="417" y="303"/>
                  </a:lnTo>
                  <a:lnTo>
                    <a:pt x="410" y="302"/>
                  </a:lnTo>
                  <a:lnTo>
                    <a:pt x="408" y="301"/>
                  </a:lnTo>
                  <a:lnTo>
                    <a:pt x="403" y="301"/>
                  </a:lnTo>
                  <a:lnTo>
                    <a:pt x="394" y="297"/>
                  </a:lnTo>
                  <a:lnTo>
                    <a:pt x="392" y="297"/>
                  </a:lnTo>
                  <a:lnTo>
                    <a:pt x="389" y="297"/>
                  </a:lnTo>
                  <a:lnTo>
                    <a:pt x="390" y="294"/>
                  </a:lnTo>
                  <a:lnTo>
                    <a:pt x="389" y="293"/>
                  </a:lnTo>
                  <a:lnTo>
                    <a:pt x="386" y="295"/>
                  </a:lnTo>
                  <a:lnTo>
                    <a:pt x="384" y="295"/>
                  </a:lnTo>
                  <a:lnTo>
                    <a:pt x="380" y="295"/>
                  </a:lnTo>
                  <a:lnTo>
                    <a:pt x="380" y="294"/>
                  </a:lnTo>
                  <a:lnTo>
                    <a:pt x="380" y="291"/>
                  </a:lnTo>
                  <a:lnTo>
                    <a:pt x="379" y="289"/>
                  </a:lnTo>
                  <a:lnTo>
                    <a:pt x="378" y="288"/>
                  </a:lnTo>
                  <a:lnTo>
                    <a:pt x="378" y="286"/>
                  </a:lnTo>
                  <a:lnTo>
                    <a:pt x="376" y="285"/>
                  </a:lnTo>
                  <a:lnTo>
                    <a:pt x="371" y="283"/>
                  </a:lnTo>
                  <a:lnTo>
                    <a:pt x="369" y="284"/>
                  </a:lnTo>
                  <a:lnTo>
                    <a:pt x="368" y="285"/>
                  </a:lnTo>
                  <a:lnTo>
                    <a:pt x="366" y="284"/>
                  </a:lnTo>
                  <a:lnTo>
                    <a:pt x="364" y="283"/>
                  </a:lnTo>
                  <a:lnTo>
                    <a:pt x="359" y="283"/>
                  </a:lnTo>
                  <a:lnTo>
                    <a:pt x="360" y="283"/>
                  </a:lnTo>
                  <a:lnTo>
                    <a:pt x="362" y="283"/>
                  </a:lnTo>
                  <a:lnTo>
                    <a:pt x="364" y="284"/>
                  </a:lnTo>
                  <a:lnTo>
                    <a:pt x="366" y="285"/>
                  </a:lnTo>
                  <a:lnTo>
                    <a:pt x="364" y="288"/>
                  </a:lnTo>
                  <a:lnTo>
                    <a:pt x="368" y="287"/>
                  </a:lnTo>
                  <a:lnTo>
                    <a:pt x="370" y="289"/>
                  </a:lnTo>
                  <a:lnTo>
                    <a:pt x="372" y="289"/>
                  </a:lnTo>
                  <a:lnTo>
                    <a:pt x="373" y="290"/>
                  </a:lnTo>
                  <a:lnTo>
                    <a:pt x="375" y="291"/>
                  </a:lnTo>
                  <a:lnTo>
                    <a:pt x="377" y="290"/>
                  </a:lnTo>
                  <a:lnTo>
                    <a:pt x="379" y="291"/>
                  </a:lnTo>
                  <a:lnTo>
                    <a:pt x="379" y="294"/>
                  </a:lnTo>
                  <a:lnTo>
                    <a:pt x="378" y="295"/>
                  </a:lnTo>
                  <a:lnTo>
                    <a:pt x="375" y="294"/>
                  </a:lnTo>
                  <a:lnTo>
                    <a:pt x="366" y="291"/>
                  </a:lnTo>
                  <a:lnTo>
                    <a:pt x="363" y="289"/>
                  </a:lnTo>
                  <a:lnTo>
                    <a:pt x="361" y="289"/>
                  </a:lnTo>
                  <a:lnTo>
                    <a:pt x="359" y="289"/>
                  </a:lnTo>
                  <a:lnTo>
                    <a:pt x="357" y="289"/>
                  </a:lnTo>
                  <a:lnTo>
                    <a:pt x="355" y="289"/>
                  </a:lnTo>
                  <a:lnTo>
                    <a:pt x="349" y="288"/>
                  </a:lnTo>
                  <a:lnTo>
                    <a:pt x="346" y="287"/>
                  </a:lnTo>
                  <a:lnTo>
                    <a:pt x="345" y="285"/>
                  </a:lnTo>
                  <a:lnTo>
                    <a:pt x="344" y="283"/>
                  </a:lnTo>
                  <a:lnTo>
                    <a:pt x="342" y="281"/>
                  </a:lnTo>
                  <a:lnTo>
                    <a:pt x="343" y="284"/>
                  </a:lnTo>
                  <a:lnTo>
                    <a:pt x="343" y="286"/>
                  </a:lnTo>
                  <a:lnTo>
                    <a:pt x="342" y="288"/>
                  </a:lnTo>
                  <a:lnTo>
                    <a:pt x="339" y="288"/>
                  </a:lnTo>
                  <a:lnTo>
                    <a:pt x="336" y="287"/>
                  </a:lnTo>
                  <a:lnTo>
                    <a:pt x="333" y="287"/>
                  </a:lnTo>
                  <a:lnTo>
                    <a:pt x="328" y="287"/>
                  </a:lnTo>
                  <a:lnTo>
                    <a:pt x="323" y="287"/>
                  </a:lnTo>
                  <a:lnTo>
                    <a:pt x="316" y="285"/>
                  </a:lnTo>
                  <a:lnTo>
                    <a:pt x="312" y="283"/>
                  </a:lnTo>
                  <a:lnTo>
                    <a:pt x="305" y="276"/>
                  </a:lnTo>
                  <a:lnTo>
                    <a:pt x="300" y="273"/>
                  </a:lnTo>
                  <a:lnTo>
                    <a:pt x="298" y="273"/>
                  </a:lnTo>
                  <a:lnTo>
                    <a:pt x="298" y="271"/>
                  </a:lnTo>
                  <a:lnTo>
                    <a:pt x="296" y="269"/>
                  </a:lnTo>
                  <a:lnTo>
                    <a:pt x="295" y="270"/>
                  </a:lnTo>
                  <a:lnTo>
                    <a:pt x="293" y="270"/>
                  </a:lnTo>
                  <a:lnTo>
                    <a:pt x="292" y="269"/>
                  </a:lnTo>
                  <a:lnTo>
                    <a:pt x="293" y="267"/>
                  </a:lnTo>
                  <a:lnTo>
                    <a:pt x="293" y="264"/>
                  </a:lnTo>
                  <a:lnTo>
                    <a:pt x="292" y="263"/>
                  </a:lnTo>
                  <a:lnTo>
                    <a:pt x="290" y="263"/>
                  </a:lnTo>
                  <a:lnTo>
                    <a:pt x="286" y="264"/>
                  </a:lnTo>
                  <a:lnTo>
                    <a:pt x="288" y="265"/>
                  </a:lnTo>
                  <a:lnTo>
                    <a:pt x="286" y="266"/>
                  </a:lnTo>
                  <a:lnTo>
                    <a:pt x="285" y="267"/>
                  </a:lnTo>
                  <a:lnTo>
                    <a:pt x="284" y="264"/>
                  </a:lnTo>
                  <a:lnTo>
                    <a:pt x="283" y="262"/>
                  </a:lnTo>
                  <a:lnTo>
                    <a:pt x="282" y="261"/>
                  </a:lnTo>
                  <a:lnTo>
                    <a:pt x="281" y="260"/>
                  </a:lnTo>
                  <a:lnTo>
                    <a:pt x="277" y="259"/>
                  </a:lnTo>
                  <a:lnTo>
                    <a:pt x="273" y="257"/>
                  </a:lnTo>
                  <a:lnTo>
                    <a:pt x="270" y="257"/>
                  </a:lnTo>
                  <a:lnTo>
                    <a:pt x="261" y="255"/>
                  </a:lnTo>
                  <a:lnTo>
                    <a:pt x="249" y="251"/>
                  </a:lnTo>
                  <a:lnTo>
                    <a:pt x="246" y="251"/>
                  </a:lnTo>
                  <a:lnTo>
                    <a:pt x="243" y="250"/>
                  </a:lnTo>
                  <a:lnTo>
                    <a:pt x="240" y="250"/>
                  </a:lnTo>
                  <a:lnTo>
                    <a:pt x="237" y="249"/>
                  </a:lnTo>
                  <a:lnTo>
                    <a:pt x="233" y="248"/>
                  </a:lnTo>
                  <a:lnTo>
                    <a:pt x="232" y="245"/>
                  </a:lnTo>
                  <a:lnTo>
                    <a:pt x="230" y="242"/>
                  </a:lnTo>
                  <a:lnTo>
                    <a:pt x="229" y="242"/>
                  </a:lnTo>
                  <a:lnTo>
                    <a:pt x="226" y="243"/>
                  </a:lnTo>
                  <a:lnTo>
                    <a:pt x="226" y="242"/>
                  </a:lnTo>
                  <a:lnTo>
                    <a:pt x="224" y="241"/>
                  </a:lnTo>
                  <a:lnTo>
                    <a:pt x="222" y="241"/>
                  </a:lnTo>
                  <a:lnTo>
                    <a:pt x="221" y="240"/>
                  </a:lnTo>
                  <a:lnTo>
                    <a:pt x="219" y="240"/>
                  </a:lnTo>
                  <a:lnTo>
                    <a:pt x="217" y="240"/>
                  </a:lnTo>
                  <a:lnTo>
                    <a:pt x="217" y="238"/>
                  </a:lnTo>
                  <a:lnTo>
                    <a:pt x="211" y="237"/>
                  </a:lnTo>
                  <a:lnTo>
                    <a:pt x="210" y="238"/>
                  </a:lnTo>
                  <a:lnTo>
                    <a:pt x="208" y="238"/>
                  </a:lnTo>
                  <a:lnTo>
                    <a:pt x="208" y="237"/>
                  </a:lnTo>
                  <a:lnTo>
                    <a:pt x="206" y="237"/>
                  </a:lnTo>
                  <a:lnTo>
                    <a:pt x="204" y="237"/>
                  </a:lnTo>
                  <a:lnTo>
                    <a:pt x="202" y="236"/>
                  </a:lnTo>
                  <a:lnTo>
                    <a:pt x="202" y="238"/>
                  </a:lnTo>
                  <a:lnTo>
                    <a:pt x="205" y="239"/>
                  </a:lnTo>
                  <a:lnTo>
                    <a:pt x="209" y="239"/>
                  </a:lnTo>
                  <a:lnTo>
                    <a:pt x="211" y="240"/>
                  </a:lnTo>
                  <a:lnTo>
                    <a:pt x="214" y="240"/>
                  </a:lnTo>
                  <a:lnTo>
                    <a:pt x="218" y="241"/>
                  </a:lnTo>
                  <a:lnTo>
                    <a:pt x="220" y="242"/>
                  </a:lnTo>
                  <a:lnTo>
                    <a:pt x="222" y="243"/>
                  </a:lnTo>
                  <a:lnTo>
                    <a:pt x="228" y="244"/>
                  </a:lnTo>
                  <a:lnTo>
                    <a:pt x="230" y="246"/>
                  </a:lnTo>
                  <a:lnTo>
                    <a:pt x="230" y="247"/>
                  </a:lnTo>
                  <a:lnTo>
                    <a:pt x="226" y="246"/>
                  </a:lnTo>
                  <a:lnTo>
                    <a:pt x="224" y="246"/>
                  </a:lnTo>
                  <a:lnTo>
                    <a:pt x="209" y="242"/>
                  </a:lnTo>
                  <a:lnTo>
                    <a:pt x="206" y="241"/>
                  </a:lnTo>
                  <a:lnTo>
                    <a:pt x="201" y="238"/>
                  </a:lnTo>
                  <a:lnTo>
                    <a:pt x="194" y="237"/>
                  </a:lnTo>
                  <a:lnTo>
                    <a:pt x="192" y="237"/>
                  </a:lnTo>
                  <a:lnTo>
                    <a:pt x="190" y="235"/>
                  </a:lnTo>
                  <a:lnTo>
                    <a:pt x="187" y="235"/>
                  </a:lnTo>
                  <a:lnTo>
                    <a:pt x="178" y="230"/>
                  </a:lnTo>
                  <a:lnTo>
                    <a:pt x="168" y="228"/>
                  </a:lnTo>
                  <a:lnTo>
                    <a:pt x="168" y="224"/>
                  </a:lnTo>
                  <a:lnTo>
                    <a:pt x="167" y="224"/>
                  </a:lnTo>
                  <a:lnTo>
                    <a:pt x="165" y="220"/>
                  </a:lnTo>
                  <a:lnTo>
                    <a:pt x="163" y="219"/>
                  </a:lnTo>
                  <a:lnTo>
                    <a:pt x="163" y="221"/>
                  </a:lnTo>
                  <a:lnTo>
                    <a:pt x="164" y="222"/>
                  </a:lnTo>
                  <a:lnTo>
                    <a:pt x="165" y="226"/>
                  </a:lnTo>
                  <a:lnTo>
                    <a:pt x="157" y="219"/>
                  </a:lnTo>
                  <a:lnTo>
                    <a:pt x="155" y="218"/>
                  </a:lnTo>
                  <a:lnTo>
                    <a:pt x="155" y="216"/>
                  </a:lnTo>
                  <a:lnTo>
                    <a:pt x="152" y="216"/>
                  </a:lnTo>
                  <a:lnTo>
                    <a:pt x="151" y="216"/>
                  </a:lnTo>
                  <a:lnTo>
                    <a:pt x="148" y="215"/>
                  </a:lnTo>
                  <a:lnTo>
                    <a:pt x="147" y="215"/>
                  </a:lnTo>
                  <a:lnTo>
                    <a:pt x="145" y="214"/>
                  </a:lnTo>
                  <a:lnTo>
                    <a:pt x="141" y="214"/>
                  </a:lnTo>
                  <a:lnTo>
                    <a:pt x="140" y="213"/>
                  </a:lnTo>
                  <a:lnTo>
                    <a:pt x="141" y="210"/>
                  </a:lnTo>
                  <a:lnTo>
                    <a:pt x="140" y="206"/>
                  </a:lnTo>
                  <a:lnTo>
                    <a:pt x="125" y="195"/>
                  </a:lnTo>
                  <a:lnTo>
                    <a:pt x="124" y="192"/>
                  </a:lnTo>
                  <a:lnTo>
                    <a:pt x="121" y="192"/>
                  </a:lnTo>
                  <a:lnTo>
                    <a:pt x="116" y="189"/>
                  </a:lnTo>
                  <a:lnTo>
                    <a:pt x="110" y="185"/>
                  </a:lnTo>
                  <a:lnTo>
                    <a:pt x="107" y="183"/>
                  </a:lnTo>
                  <a:lnTo>
                    <a:pt x="106" y="182"/>
                  </a:lnTo>
                  <a:lnTo>
                    <a:pt x="106" y="179"/>
                  </a:lnTo>
                  <a:lnTo>
                    <a:pt x="105" y="175"/>
                  </a:lnTo>
                  <a:lnTo>
                    <a:pt x="104" y="174"/>
                  </a:lnTo>
                  <a:lnTo>
                    <a:pt x="100" y="171"/>
                  </a:lnTo>
                  <a:lnTo>
                    <a:pt x="87" y="164"/>
                  </a:lnTo>
                  <a:lnTo>
                    <a:pt x="85" y="164"/>
                  </a:lnTo>
                  <a:lnTo>
                    <a:pt x="84" y="164"/>
                  </a:lnTo>
                  <a:lnTo>
                    <a:pt x="82" y="164"/>
                  </a:lnTo>
                  <a:lnTo>
                    <a:pt x="80" y="164"/>
                  </a:lnTo>
                  <a:lnTo>
                    <a:pt x="78" y="162"/>
                  </a:lnTo>
                  <a:lnTo>
                    <a:pt x="75" y="161"/>
                  </a:lnTo>
                  <a:lnTo>
                    <a:pt x="72" y="159"/>
                  </a:lnTo>
                  <a:lnTo>
                    <a:pt x="70" y="160"/>
                  </a:lnTo>
                  <a:lnTo>
                    <a:pt x="68" y="160"/>
                  </a:lnTo>
                  <a:lnTo>
                    <a:pt x="65" y="150"/>
                  </a:lnTo>
                  <a:lnTo>
                    <a:pt x="58" y="144"/>
                  </a:lnTo>
                  <a:lnTo>
                    <a:pt x="55" y="142"/>
                  </a:lnTo>
                  <a:lnTo>
                    <a:pt x="52" y="140"/>
                  </a:lnTo>
                  <a:lnTo>
                    <a:pt x="51" y="137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2" y="129"/>
                  </a:lnTo>
                  <a:lnTo>
                    <a:pt x="32" y="123"/>
                  </a:lnTo>
                  <a:lnTo>
                    <a:pt x="23" y="119"/>
                  </a:lnTo>
                  <a:lnTo>
                    <a:pt x="20" y="119"/>
                  </a:lnTo>
                  <a:lnTo>
                    <a:pt x="15" y="117"/>
                  </a:lnTo>
                  <a:lnTo>
                    <a:pt x="13" y="117"/>
                  </a:lnTo>
                  <a:lnTo>
                    <a:pt x="8" y="119"/>
                  </a:lnTo>
                  <a:lnTo>
                    <a:pt x="7" y="120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5" y="123"/>
                  </a:lnTo>
                  <a:lnTo>
                    <a:pt x="4" y="123"/>
                  </a:lnTo>
                  <a:lnTo>
                    <a:pt x="1" y="124"/>
                  </a:lnTo>
                  <a:lnTo>
                    <a:pt x="0" y="118"/>
                  </a:lnTo>
                  <a:lnTo>
                    <a:pt x="0" y="94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3" y="85"/>
                  </a:lnTo>
                  <a:lnTo>
                    <a:pt x="15" y="86"/>
                  </a:lnTo>
                  <a:lnTo>
                    <a:pt x="16" y="84"/>
                  </a:lnTo>
                  <a:lnTo>
                    <a:pt x="25" y="76"/>
                  </a:lnTo>
                  <a:lnTo>
                    <a:pt x="26" y="75"/>
                  </a:lnTo>
                  <a:lnTo>
                    <a:pt x="28" y="74"/>
                  </a:lnTo>
                  <a:lnTo>
                    <a:pt x="27" y="67"/>
                  </a:lnTo>
                  <a:lnTo>
                    <a:pt x="21" y="55"/>
                  </a:lnTo>
                  <a:lnTo>
                    <a:pt x="22" y="44"/>
                  </a:lnTo>
                  <a:lnTo>
                    <a:pt x="28" y="36"/>
                  </a:lnTo>
                  <a:lnTo>
                    <a:pt x="34" y="32"/>
                  </a:lnTo>
                  <a:lnTo>
                    <a:pt x="38" y="31"/>
                  </a:lnTo>
                  <a:lnTo>
                    <a:pt x="43" y="32"/>
                  </a:lnTo>
                  <a:lnTo>
                    <a:pt x="43" y="33"/>
                  </a:lnTo>
                  <a:lnTo>
                    <a:pt x="48" y="31"/>
                  </a:lnTo>
                  <a:lnTo>
                    <a:pt x="59" y="30"/>
                  </a:lnTo>
                  <a:lnTo>
                    <a:pt x="62" y="31"/>
                  </a:lnTo>
                  <a:lnTo>
                    <a:pt x="66" y="39"/>
                  </a:lnTo>
                  <a:lnTo>
                    <a:pt x="68" y="42"/>
                  </a:lnTo>
                  <a:lnTo>
                    <a:pt x="70" y="43"/>
                  </a:lnTo>
                  <a:lnTo>
                    <a:pt x="81" y="44"/>
                  </a:lnTo>
                  <a:lnTo>
                    <a:pt x="86" y="42"/>
                  </a:lnTo>
                  <a:lnTo>
                    <a:pt x="89" y="42"/>
                  </a:lnTo>
                  <a:lnTo>
                    <a:pt x="90" y="41"/>
                  </a:lnTo>
                  <a:lnTo>
                    <a:pt x="99" y="41"/>
                  </a:lnTo>
                  <a:lnTo>
                    <a:pt x="118" y="37"/>
                  </a:lnTo>
                  <a:lnTo>
                    <a:pt x="120" y="39"/>
                  </a:lnTo>
                  <a:lnTo>
                    <a:pt x="129" y="44"/>
                  </a:lnTo>
                  <a:lnTo>
                    <a:pt x="135" y="46"/>
                  </a:lnTo>
                  <a:lnTo>
                    <a:pt x="136" y="47"/>
                  </a:lnTo>
                  <a:lnTo>
                    <a:pt x="139" y="47"/>
                  </a:lnTo>
                  <a:lnTo>
                    <a:pt x="141" y="46"/>
                  </a:lnTo>
                  <a:lnTo>
                    <a:pt x="142" y="46"/>
                  </a:lnTo>
                  <a:lnTo>
                    <a:pt x="144" y="46"/>
                  </a:lnTo>
                  <a:lnTo>
                    <a:pt x="145" y="48"/>
                  </a:lnTo>
                  <a:lnTo>
                    <a:pt x="147" y="49"/>
                  </a:lnTo>
                  <a:lnTo>
                    <a:pt x="148" y="50"/>
                  </a:lnTo>
                  <a:lnTo>
                    <a:pt x="149" y="50"/>
                  </a:lnTo>
                  <a:lnTo>
                    <a:pt x="150" y="52"/>
                  </a:lnTo>
                  <a:lnTo>
                    <a:pt x="156" y="52"/>
                  </a:lnTo>
                  <a:lnTo>
                    <a:pt x="159" y="53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63" y="51"/>
                  </a:lnTo>
                  <a:lnTo>
                    <a:pt x="165" y="53"/>
                  </a:lnTo>
                  <a:lnTo>
                    <a:pt x="167" y="54"/>
                  </a:lnTo>
                  <a:lnTo>
                    <a:pt x="175" y="54"/>
                  </a:lnTo>
                  <a:lnTo>
                    <a:pt x="176" y="53"/>
                  </a:lnTo>
                  <a:lnTo>
                    <a:pt x="178" y="54"/>
                  </a:lnTo>
                  <a:lnTo>
                    <a:pt x="179" y="55"/>
                  </a:lnTo>
                  <a:lnTo>
                    <a:pt x="180" y="56"/>
                  </a:lnTo>
                  <a:lnTo>
                    <a:pt x="181" y="58"/>
                  </a:lnTo>
                  <a:lnTo>
                    <a:pt x="182" y="59"/>
                  </a:lnTo>
                  <a:lnTo>
                    <a:pt x="184" y="60"/>
                  </a:lnTo>
                  <a:lnTo>
                    <a:pt x="185" y="60"/>
                  </a:lnTo>
                  <a:lnTo>
                    <a:pt x="187" y="60"/>
                  </a:lnTo>
                  <a:lnTo>
                    <a:pt x="189" y="60"/>
                  </a:lnTo>
                  <a:lnTo>
                    <a:pt x="189" y="62"/>
                  </a:lnTo>
                  <a:lnTo>
                    <a:pt x="189" y="64"/>
                  </a:lnTo>
                  <a:lnTo>
                    <a:pt x="190" y="66"/>
                  </a:lnTo>
                  <a:lnTo>
                    <a:pt x="190" y="69"/>
                  </a:lnTo>
                  <a:lnTo>
                    <a:pt x="191" y="69"/>
                  </a:lnTo>
                  <a:lnTo>
                    <a:pt x="198" y="69"/>
                  </a:lnTo>
                  <a:lnTo>
                    <a:pt x="199" y="67"/>
                  </a:lnTo>
                  <a:lnTo>
                    <a:pt x="202" y="66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0" y="59"/>
                  </a:lnTo>
                  <a:lnTo>
                    <a:pt x="199" y="58"/>
                  </a:lnTo>
                  <a:lnTo>
                    <a:pt x="196" y="55"/>
                  </a:lnTo>
                  <a:lnTo>
                    <a:pt x="191" y="53"/>
                  </a:lnTo>
                  <a:lnTo>
                    <a:pt x="189" y="52"/>
                  </a:lnTo>
                  <a:lnTo>
                    <a:pt x="188" y="51"/>
                  </a:lnTo>
                  <a:lnTo>
                    <a:pt x="185" y="49"/>
                  </a:lnTo>
                  <a:lnTo>
                    <a:pt x="184" y="48"/>
                  </a:lnTo>
                  <a:lnTo>
                    <a:pt x="183" y="47"/>
                  </a:lnTo>
                  <a:lnTo>
                    <a:pt x="182" y="44"/>
                  </a:lnTo>
                  <a:lnTo>
                    <a:pt x="182" y="42"/>
                  </a:lnTo>
                  <a:lnTo>
                    <a:pt x="182" y="40"/>
                  </a:lnTo>
                  <a:lnTo>
                    <a:pt x="181" y="37"/>
                  </a:lnTo>
                  <a:lnTo>
                    <a:pt x="180" y="35"/>
                  </a:lnTo>
                  <a:lnTo>
                    <a:pt x="180" y="32"/>
                  </a:lnTo>
                  <a:lnTo>
                    <a:pt x="179" y="31"/>
                  </a:lnTo>
                  <a:lnTo>
                    <a:pt x="181" y="27"/>
                  </a:lnTo>
                  <a:lnTo>
                    <a:pt x="180" y="26"/>
                  </a:lnTo>
                  <a:lnTo>
                    <a:pt x="179" y="24"/>
                  </a:lnTo>
                  <a:lnTo>
                    <a:pt x="178" y="22"/>
                  </a:lnTo>
                  <a:lnTo>
                    <a:pt x="178" y="20"/>
                  </a:lnTo>
                  <a:lnTo>
                    <a:pt x="179" y="17"/>
                  </a:lnTo>
                  <a:lnTo>
                    <a:pt x="178" y="17"/>
                  </a:lnTo>
                  <a:lnTo>
                    <a:pt x="177" y="15"/>
                  </a:lnTo>
                  <a:lnTo>
                    <a:pt x="175" y="13"/>
                  </a:lnTo>
                  <a:lnTo>
                    <a:pt x="173" y="10"/>
                  </a:lnTo>
                  <a:lnTo>
                    <a:pt x="173" y="6"/>
                  </a:lnTo>
                  <a:lnTo>
                    <a:pt x="174" y="4"/>
                  </a:lnTo>
                  <a:lnTo>
                    <a:pt x="178" y="1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86" y="2"/>
                  </a:lnTo>
                  <a:lnTo>
                    <a:pt x="187" y="4"/>
                  </a:lnTo>
                  <a:lnTo>
                    <a:pt x="187" y="6"/>
                  </a:lnTo>
                  <a:lnTo>
                    <a:pt x="189" y="7"/>
                  </a:lnTo>
                  <a:lnTo>
                    <a:pt x="191" y="6"/>
                  </a:lnTo>
                  <a:lnTo>
                    <a:pt x="192" y="6"/>
                  </a:lnTo>
                  <a:lnTo>
                    <a:pt x="194" y="2"/>
                  </a:lnTo>
                  <a:lnTo>
                    <a:pt x="196" y="0"/>
                  </a:lnTo>
                  <a:lnTo>
                    <a:pt x="197" y="1"/>
                  </a:lnTo>
                  <a:lnTo>
                    <a:pt x="198" y="2"/>
                  </a:lnTo>
                  <a:lnTo>
                    <a:pt x="201" y="2"/>
                  </a:lnTo>
                  <a:lnTo>
                    <a:pt x="202" y="2"/>
                  </a:lnTo>
                  <a:lnTo>
                    <a:pt x="206" y="2"/>
                  </a:lnTo>
                  <a:lnTo>
                    <a:pt x="209" y="3"/>
                  </a:lnTo>
                  <a:lnTo>
                    <a:pt x="216" y="3"/>
                  </a:lnTo>
                  <a:lnTo>
                    <a:pt x="223" y="6"/>
                  </a:lnTo>
                  <a:lnTo>
                    <a:pt x="224" y="7"/>
                  </a:lnTo>
                  <a:lnTo>
                    <a:pt x="226" y="15"/>
                  </a:lnTo>
                  <a:lnTo>
                    <a:pt x="229" y="19"/>
                  </a:lnTo>
                  <a:lnTo>
                    <a:pt x="235" y="30"/>
                  </a:lnTo>
                  <a:lnTo>
                    <a:pt x="237" y="44"/>
                  </a:lnTo>
                  <a:lnTo>
                    <a:pt x="238" y="48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1" y="52"/>
                  </a:lnTo>
                  <a:lnTo>
                    <a:pt x="243" y="53"/>
                  </a:lnTo>
                  <a:lnTo>
                    <a:pt x="246" y="53"/>
                  </a:lnTo>
                  <a:lnTo>
                    <a:pt x="248" y="54"/>
                  </a:lnTo>
                  <a:lnTo>
                    <a:pt x="255" y="52"/>
                  </a:lnTo>
                  <a:lnTo>
                    <a:pt x="257" y="51"/>
                  </a:lnTo>
                  <a:lnTo>
                    <a:pt x="259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5" y="36"/>
                  </a:lnTo>
                  <a:lnTo>
                    <a:pt x="269" y="30"/>
                  </a:lnTo>
                  <a:lnTo>
                    <a:pt x="285" y="31"/>
                  </a:lnTo>
                  <a:lnTo>
                    <a:pt x="293" y="30"/>
                  </a:lnTo>
                  <a:lnTo>
                    <a:pt x="295" y="31"/>
                  </a:lnTo>
                  <a:lnTo>
                    <a:pt x="298" y="31"/>
                  </a:lnTo>
                  <a:lnTo>
                    <a:pt x="299" y="30"/>
                  </a:lnTo>
                  <a:lnTo>
                    <a:pt x="302" y="30"/>
                  </a:lnTo>
                  <a:lnTo>
                    <a:pt x="304" y="27"/>
                  </a:lnTo>
                  <a:lnTo>
                    <a:pt x="306" y="21"/>
                  </a:lnTo>
                  <a:lnTo>
                    <a:pt x="311" y="11"/>
                  </a:lnTo>
                  <a:lnTo>
                    <a:pt x="316" y="9"/>
                  </a:lnTo>
                  <a:lnTo>
                    <a:pt x="324" y="10"/>
                  </a:lnTo>
                  <a:lnTo>
                    <a:pt x="330" y="10"/>
                  </a:lnTo>
                  <a:lnTo>
                    <a:pt x="331" y="11"/>
                  </a:lnTo>
                  <a:lnTo>
                    <a:pt x="340" y="11"/>
                  </a:lnTo>
                  <a:lnTo>
                    <a:pt x="343" y="12"/>
                  </a:lnTo>
                  <a:lnTo>
                    <a:pt x="343" y="13"/>
                  </a:lnTo>
                  <a:lnTo>
                    <a:pt x="344" y="15"/>
                  </a:lnTo>
                  <a:lnTo>
                    <a:pt x="346" y="20"/>
                  </a:lnTo>
                  <a:lnTo>
                    <a:pt x="346" y="21"/>
                  </a:lnTo>
                  <a:lnTo>
                    <a:pt x="348" y="22"/>
                  </a:lnTo>
                  <a:lnTo>
                    <a:pt x="350" y="21"/>
                  </a:lnTo>
                  <a:lnTo>
                    <a:pt x="351" y="21"/>
                  </a:lnTo>
                  <a:lnTo>
                    <a:pt x="353" y="23"/>
                  </a:lnTo>
                  <a:lnTo>
                    <a:pt x="355" y="25"/>
                  </a:lnTo>
                  <a:lnTo>
                    <a:pt x="355" y="27"/>
                  </a:lnTo>
                  <a:lnTo>
                    <a:pt x="355" y="30"/>
                  </a:lnTo>
                  <a:lnTo>
                    <a:pt x="356" y="32"/>
                  </a:lnTo>
                  <a:lnTo>
                    <a:pt x="357" y="33"/>
                  </a:lnTo>
                  <a:lnTo>
                    <a:pt x="358" y="35"/>
                  </a:lnTo>
                  <a:lnTo>
                    <a:pt x="360" y="39"/>
                  </a:lnTo>
                  <a:lnTo>
                    <a:pt x="360" y="41"/>
                  </a:lnTo>
                  <a:lnTo>
                    <a:pt x="363" y="44"/>
                  </a:lnTo>
                  <a:lnTo>
                    <a:pt x="365" y="44"/>
                  </a:lnTo>
                  <a:lnTo>
                    <a:pt x="369" y="44"/>
                  </a:lnTo>
                  <a:lnTo>
                    <a:pt x="372" y="43"/>
                  </a:lnTo>
                  <a:lnTo>
                    <a:pt x="375" y="42"/>
                  </a:lnTo>
                  <a:lnTo>
                    <a:pt x="376" y="40"/>
                  </a:lnTo>
                  <a:lnTo>
                    <a:pt x="377" y="38"/>
                  </a:lnTo>
                  <a:lnTo>
                    <a:pt x="378" y="36"/>
                  </a:lnTo>
                  <a:lnTo>
                    <a:pt x="380" y="34"/>
                  </a:lnTo>
                  <a:lnTo>
                    <a:pt x="382" y="35"/>
                  </a:lnTo>
                  <a:lnTo>
                    <a:pt x="383" y="36"/>
                  </a:lnTo>
                  <a:lnTo>
                    <a:pt x="385" y="37"/>
                  </a:lnTo>
                  <a:lnTo>
                    <a:pt x="386" y="39"/>
                  </a:lnTo>
                  <a:lnTo>
                    <a:pt x="386" y="41"/>
                  </a:lnTo>
                  <a:lnTo>
                    <a:pt x="387" y="43"/>
                  </a:lnTo>
                  <a:lnTo>
                    <a:pt x="389" y="44"/>
                  </a:lnTo>
                  <a:lnTo>
                    <a:pt x="393" y="50"/>
                  </a:lnTo>
                  <a:lnTo>
                    <a:pt x="395" y="51"/>
                  </a:lnTo>
                  <a:lnTo>
                    <a:pt x="397" y="51"/>
                  </a:lnTo>
                  <a:lnTo>
                    <a:pt x="398" y="53"/>
                  </a:lnTo>
                  <a:lnTo>
                    <a:pt x="398" y="56"/>
                  </a:lnTo>
                  <a:lnTo>
                    <a:pt x="400" y="61"/>
                  </a:lnTo>
                  <a:lnTo>
                    <a:pt x="408" y="67"/>
                  </a:lnTo>
                  <a:lnTo>
                    <a:pt x="410" y="69"/>
                  </a:lnTo>
                  <a:lnTo>
                    <a:pt x="412" y="71"/>
                  </a:lnTo>
                  <a:lnTo>
                    <a:pt x="415" y="71"/>
                  </a:lnTo>
                  <a:lnTo>
                    <a:pt x="418" y="72"/>
                  </a:lnTo>
                  <a:lnTo>
                    <a:pt x="420" y="74"/>
                  </a:lnTo>
                  <a:lnTo>
                    <a:pt x="421" y="77"/>
                  </a:lnTo>
                  <a:lnTo>
                    <a:pt x="421" y="80"/>
                  </a:lnTo>
                  <a:lnTo>
                    <a:pt x="425" y="83"/>
                  </a:lnTo>
                  <a:lnTo>
                    <a:pt x="430" y="84"/>
                  </a:lnTo>
                  <a:lnTo>
                    <a:pt x="433" y="84"/>
                  </a:lnTo>
                  <a:lnTo>
                    <a:pt x="439" y="88"/>
                  </a:lnTo>
                  <a:lnTo>
                    <a:pt x="440" y="94"/>
                  </a:lnTo>
                  <a:lnTo>
                    <a:pt x="453" y="101"/>
                  </a:lnTo>
                  <a:lnTo>
                    <a:pt x="454" y="102"/>
                  </a:lnTo>
                  <a:lnTo>
                    <a:pt x="467" y="101"/>
                  </a:lnTo>
                  <a:lnTo>
                    <a:pt x="471" y="104"/>
                  </a:lnTo>
                  <a:lnTo>
                    <a:pt x="478" y="111"/>
                  </a:lnTo>
                  <a:lnTo>
                    <a:pt x="481" y="112"/>
                  </a:lnTo>
                  <a:lnTo>
                    <a:pt x="486" y="115"/>
                  </a:lnTo>
                  <a:lnTo>
                    <a:pt x="489" y="121"/>
                  </a:lnTo>
                  <a:lnTo>
                    <a:pt x="489" y="123"/>
                  </a:lnTo>
                  <a:lnTo>
                    <a:pt x="490" y="129"/>
                  </a:lnTo>
                  <a:lnTo>
                    <a:pt x="491" y="136"/>
                  </a:lnTo>
                  <a:lnTo>
                    <a:pt x="489" y="150"/>
                  </a:lnTo>
                  <a:lnTo>
                    <a:pt x="489" y="159"/>
                  </a:lnTo>
                  <a:lnTo>
                    <a:pt x="489" y="163"/>
                  </a:lnTo>
                  <a:lnTo>
                    <a:pt x="489" y="164"/>
                  </a:lnTo>
                  <a:lnTo>
                    <a:pt x="488" y="176"/>
                  </a:lnTo>
                  <a:lnTo>
                    <a:pt x="489" y="180"/>
                  </a:lnTo>
                  <a:lnTo>
                    <a:pt x="493" y="183"/>
                  </a:lnTo>
                  <a:lnTo>
                    <a:pt x="494" y="186"/>
                  </a:lnTo>
                  <a:lnTo>
                    <a:pt x="496" y="193"/>
                  </a:lnTo>
                  <a:lnTo>
                    <a:pt x="499" y="202"/>
                  </a:lnTo>
                  <a:lnTo>
                    <a:pt x="500" y="204"/>
                  </a:lnTo>
                  <a:lnTo>
                    <a:pt x="501" y="207"/>
                  </a:lnTo>
                  <a:lnTo>
                    <a:pt x="508" y="211"/>
                  </a:lnTo>
                  <a:lnTo>
                    <a:pt x="509" y="212"/>
                  </a:lnTo>
                  <a:lnTo>
                    <a:pt x="511" y="213"/>
                  </a:lnTo>
                  <a:lnTo>
                    <a:pt x="515" y="218"/>
                  </a:lnTo>
                  <a:lnTo>
                    <a:pt x="520" y="222"/>
                  </a:lnTo>
                  <a:lnTo>
                    <a:pt x="523" y="227"/>
                  </a:lnTo>
                  <a:lnTo>
                    <a:pt x="531" y="228"/>
                  </a:lnTo>
                  <a:lnTo>
                    <a:pt x="535" y="231"/>
                  </a:lnTo>
                  <a:lnTo>
                    <a:pt x="536" y="238"/>
                  </a:lnTo>
                  <a:lnTo>
                    <a:pt x="536" y="243"/>
                  </a:lnTo>
                  <a:lnTo>
                    <a:pt x="535" y="250"/>
                  </a:lnTo>
                  <a:lnTo>
                    <a:pt x="537" y="252"/>
                  </a:lnTo>
                  <a:lnTo>
                    <a:pt x="537" y="255"/>
                  </a:lnTo>
                  <a:lnTo>
                    <a:pt x="537" y="258"/>
                  </a:lnTo>
                  <a:lnTo>
                    <a:pt x="540" y="262"/>
                  </a:lnTo>
                  <a:lnTo>
                    <a:pt x="541" y="267"/>
                  </a:lnTo>
                  <a:lnTo>
                    <a:pt x="540" y="272"/>
                  </a:lnTo>
                  <a:lnTo>
                    <a:pt x="538" y="275"/>
                  </a:lnTo>
                  <a:lnTo>
                    <a:pt x="535" y="276"/>
                  </a:lnTo>
                  <a:lnTo>
                    <a:pt x="533" y="279"/>
                  </a:lnTo>
                  <a:lnTo>
                    <a:pt x="531" y="280"/>
                  </a:lnTo>
                  <a:lnTo>
                    <a:pt x="528" y="281"/>
                  </a:lnTo>
                  <a:lnTo>
                    <a:pt x="524" y="286"/>
                  </a:lnTo>
                  <a:lnTo>
                    <a:pt x="522" y="289"/>
                  </a:lnTo>
                  <a:lnTo>
                    <a:pt x="520" y="290"/>
                  </a:lnTo>
                  <a:lnTo>
                    <a:pt x="512" y="297"/>
                  </a:lnTo>
                  <a:lnTo>
                    <a:pt x="502" y="303"/>
                  </a:lnTo>
                  <a:lnTo>
                    <a:pt x="499" y="303"/>
                  </a:lnTo>
                  <a:lnTo>
                    <a:pt x="496" y="304"/>
                  </a:lnTo>
                  <a:lnTo>
                    <a:pt x="496" y="306"/>
                  </a:lnTo>
                  <a:lnTo>
                    <a:pt x="495" y="312"/>
                  </a:lnTo>
                  <a:lnTo>
                    <a:pt x="492" y="318"/>
                  </a:lnTo>
                  <a:lnTo>
                    <a:pt x="487" y="322"/>
                  </a:lnTo>
                  <a:lnTo>
                    <a:pt x="479" y="329"/>
                  </a:lnTo>
                  <a:lnTo>
                    <a:pt x="478" y="332"/>
                  </a:lnTo>
                  <a:lnTo>
                    <a:pt x="477" y="335"/>
                  </a:lnTo>
                  <a:lnTo>
                    <a:pt x="477" y="336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32" name="Freeform 435" descr="Papel carta">
              <a:extLst>
                <a:ext uri="{FF2B5EF4-FFF2-40B4-BE49-F238E27FC236}">
                  <a16:creationId xmlns:a16="http://schemas.microsoft.com/office/drawing/2014/main" id="{04475FA2-1BC3-4CA9-8310-509E47AA9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8721" y="4478862"/>
              <a:ext cx="1384453" cy="1402511"/>
            </a:xfrm>
            <a:custGeom>
              <a:avLst/>
              <a:gdLst>
                <a:gd name="T0" fmla="*/ 304 w 690"/>
                <a:gd name="T1" fmla="*/ 350 h 699"/>
                <a:gd name="T2" fmla="*/ 243 w 690"/>
                <a:gd name="T3" fmla="*/ 267 h 699"/>
                <a:gd name="T4" fmla="*/ 208 w 690"/>
                <a:gd name="T5" fmla="*/ 228 h 699"/>
                <a:gd name="T6" fmla="*/ 183 w 690"/>
                <a:gd name="T7" fmla="*/ 185 h 699"/>
                <a:gd name="T8" fmla="*/ 165 w 690"/>
                <a:gd name="T9" fmla="*/ 146 h 699"/>
                <a:gd name="T10" fmla="*/ 137 w 690"/>
                <a:gd name="T11" fmla="*/ 90 h 699"/>
                <a:gd name="T12" fmla="*/ 130 w 690"/>
                <a:gd name="T13" fmla="*/ 63 h 699"/>
                <a:gd name="T14" fmla="*/ 177 w 690"/>
                <a:gd name="T15" fmla="*/ 123 h 699"/>
                <a:gd name="T16" fmla="*/ 181 w 690"/>
                <a:gd name="T17" fmla="*/ 168 h 699"/>
                <a:gd name="T18" fmla="*/ 186 w 690"/>
                <a:gd name="T19" fmla="*/ 111 h 699"/>
                <a:gd name="T20" fmla="*/ 84 w 690"/>
                <a:gd name="T21" fmla="*/ 14 h 699"/>
                <a:gd name="T22" fmla="*/ 24 w 690"/>
                <a:gd name="T23" fmla="*/ 10 h 699"/>
                <a:gd name="T24" fmla="*/ 51 w 690"/>
                <a:gd name="T25" fmla="*/ 32 h 699"/>
                <a:gd name="T26" fmla="*/ 25 w 690"/>
                <a:gd name="T27" fmla="*/ 66 h 699"/>
                <a:gd name="T28" fmla="*/ 24 w 690"/>
                <a:gd name="T29" fmla="*/ 108 h 699"/>
                <a:gd name="T30" fmla="*/ 37 w 690"/>
                <a:gd name="T31" fmla="*/ 146 h 699"/>
                <a:gd name="T32" fmla="*/ 74 w 690"/>
                <a:gd name="T33" fmla="*/ 182 h 699"/>
                <a:gd name="T34" fmla="*/ 56 w 690"/>
                <a:gd name="T35" fmla="*/ 217 h 699"/>
                <a:gd name="T36" fmla="*/ 35 w 690"/>
                <a:gd name="T37" fmla="*/ 242 h 699"/>
                <a:gd name="T38" fmla="*/ 35 w 690"/>
                <a:gd name="T39" fmla="*/ 282 h 699"/>
                <a:gd name="T40" fmla="*/ 95 w 690"/>
                <a:gd name="T41" fmla="*/ 246 h 699"/>
                <a:gd name="T42" fmla="*/ 135 w 690"/>
                <a:gd name="T43" fmla="*/ 223 h 699"/>
                <a:gd name="T44" fmla="*/ 166 w 690"/>
                <a:gd name="T45" fmla="*/ 269 h 699"/>
                <a:gd name="T46" fmla="*/ 140 w 690"/>
                <a:gd name="T47" fmla="*/ 305 h 699"/>
                <a:gd name="T48" fmla="*/ 158 w 690"/>
                <a:gd name="T49" fmla="*/ 328 h 699"/>
                <a:gd name="T50" fmla="*/ 185 w 690"/>
                <a:gd name="T51" fmla="*/ 309 h 699"/>
                <a:gd name="T52" fmla="*/ 214 w 690"/>
                <a:gd name="T53" fmla="*/ 331 h 699"/>
                <a:gd name="T54" fmla="*/ 194 w 690"/>
                <a:gd name="T55" fmla="*/ 372 h 699"/>
                <a:gd name="T56" fmla="*/ 185 w 690"/>
                <a:gd name="T57" fmla="*/ 416 h 699"/>
                <a:gd name="T58" fmla="*/ 222 w 690"/>
                <a:gd name="T59" fmla="*/ 432 h 699"/>
                <a:gd name="T60" fmla="*/ 219 w 690"/>
                <a:gd name="T61" fmla="*/ 449 h 699"/>
                <a:gd name="T62" fmla="*/ 198 w 690"/>
                <a:gd name="T63" fmla="*/ 462 h 699"/>
                <a:gd name="T64" fmla="*/ 186 w 690"/>
                <a:gd name="T65" fmla="*/ 497 h 699"/>
                <a:gd name="T66" fmla="*/ 213 w 690"/>
                <a:gd name="T67" fmla="*/ 526 h 699"/>
                <a:gd name="T68" fmla="*/ 236 w 690"/>
                <a:gd name="T69" fmla="*/ 542 h 699"/>
                <a:gd name="T70" fmla="*/ 282 w 690"/>
                <a:gd name="T71" fmla="*/ 518 h 699"/>
                <a:gd name="T72" fmla="*/ 336 w 690"/>
                <a:gd name="T73" fmla="*/ 560 h 699"/>
                <a:gd name="T74" fmla="*/ 384 w 690"/>
                <a:gd name="T75" fmla="*/ 568 h 699"/>
                <a:gd name="T76" fmla="*/ 422 w 690"/>
                <a:gd name="T77" fmla="*/ 657 h 699"/>
                <a:gd name="T78" fmla="*/ 476 w 690"/>
                <a:gd name="T79" fmla="*/ 639 h 699"/>
                <a:gd name="T80" fmla="*/ 523 w 690"/>
                <a:gd name="T81" fmla="*/ 679 h 699"/>
                <a:gd name="T82" fmla="*/ 667 w 690"/>
                <a:gd name="T83" fmla="*/ 691 h 699"/>
                <a:gd name="T84" fmla="*/ 679 w 690"/>
                <a:gd name="T85" fmla="*/ 641 h 699"/>
                <a:gd name="T86" fmla="*/ 646 w 690"/>
                <a:gd name="T87" fmla="*/ 611 h 699"/>
                <a:gd name="T88" fmla="*/ 623 w 690"/>
                <a:gd name="T89" fmla="*/ 593 h 699"/>
                <a:gd name="T90" fmla="*/ 617 w 690"/>
                <a:gd name="T91" fmla="*/ 559 h 699"/>
                <a:gd name="T92" fmla="*/ 571 w 690"/>
                <a:gd name="T93" fmla="*/ 565 h 699"/>
                <a:gd name="T94" fmla="*/ 543 w 690"/>
                <a:gd name="T95" fmla="*/ 548 h 699"/>
                <a:gd name="T96" fmla="*/ 543 w 690"/>
                <a:gd name="T97" fmla="*/ 541 h 699"/>
                <a:gd name="T98" fmla="*/ 496 w 690"/>
                <a:gd name="T99" fmla="*/ 504 h 699"/>
                <a:gd name="T100" fmla="*/ 462 w 690"/>
                <a:gd name="T101" fmla="*/ 486 h 699"/>
                <a:gd name="T102" fmla="*/ 410 w 690"/>
                <a:gd name="T103" fmla="*/ 480 h 699"/>
                <a:gd name="T104" fmla="*/ 418 w 690"/>
                <a:gd name="T105" fmla="*/ 488 h 699"/>
                <a:gd name="T106" fmla="*/ 413 w 690"/>
                <a:gd name="T107" fmla="*/ 489 h 699"/>
                <a:gd name="T108" fmla="*/ 393 w 690"/>
                <a:gd name="T109" fmla="*/ 493 h 699"/>
                <a:gd name="T110" fmla="*/ 388 w 690"/>
                <a:gd name="T111" fmla="*/ 485 h 699"/>
                <a:gd name="T112" fmla="*/ 378 w 690"/>
                <a:gd name="T113" fmla="*/ 471 h 699"/>
                <a:gd name="T114" fmla="*/ 383 w 690"/>
                <a:gd name="T115" fmla="*/ 471 h 699"/>
                <a:gd name="T116" fmla="*/ 360 w 690"/>
                <a:gd name="T117" fmla="*/ 443 h 699"/>
                <a:gd name="T118" fmla="*/ 333 w 690"/>
                <a:gd name="T119" fmla="*/ 41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0" h="699">
                  <a:moveTo>
                    <a:pt x="314" y="395"/>
                  </a:moveTo>
                  <a:lnTo>
                    <a:pt x="313" y="392"/>
                  </a:lnTo>
                  <a:lnTo>
                    <a:pt x="315" y="387"/>
                  </a:lnTo>
                  <a:lnTo>
                    <a:pt x="315" y="381"/>
                  </a:lnTo>
                  <a:lnTo>
                    <a:pt x="316" y="379"/>
                  </a:lnTo>
                  <a:lnTo>
                    <a:pt x="316" y="373"/>
                  </a:lnTo>
                  <a:lnTo>
                    <a:pt x="315" y="372"/>
                  </a:lnTo>
                  <a:lnTo>
                    <a:pt x="314" y="371"/>
                  </a:lnTo>
                  <a:lnTo>
                    <a:pt x="312" y="367"/>
                  </a:lnTo>
                  <a:lnTo>
                    <a:pt x="310" y="359"/>
                  </a:lnTo>
                  <a:lnTo>
                    <a:pt x="306" y="354"/>
                  </a:lnTo>
                  <a:lnTo>
                    <a:pt x="304" y="351"/>
                  </a:lnTo>
                  <a:lnTo>
                    <a:pt x="305" y="351"/>
                  </a:lnTo>
                  <a:lnTo>
                    <a:pt x="304" y="350"/>
                  </a:lnTo>
                  <a:lnTo>
                    <a:pt x="302" y="348"/>
                  </a:lnTo>
                  <a:lnTo>
                    <a:pt x="300" y="346"/>
                  </a:lnTo>
                  <a:lnTo>
                    <a:pt x="299" y="344"/>
                  </a:lnTo>
                  <a:lnTo>
                    <a:pt x="293" y="336"/>
                  </a:lnTo>
                  <a:lnTo>
                    <a:pt x="293" y="333"/>
                  </a:lnTo>
                  <a:lnTo>
                    <a:pt x="293" y="331"/>
                  </a:lnTo>
                  <a:lnTo>
                    <a:pt x="288" y="329"/>
                  </a:lnTo>
                  <a:lnTo>
                    <a:pt x="287" y="325"/>
                  </a:lnTo>
                  <a:lnTo>
                    <a:pt x="284" y="320"/>
                  </a:lnTo>
                  <a:lnTo>
                    <a:pt x="277" y="310"/>
                  </a:lnTo>
                  <a:lnTo>
                    <a:pt x="276" y="308"/>
                  </a:lnTo>
                  <a:lnTo>
                    <a:pt x="271" y="302"/>
                  </a:lnTo>
                  <a:lnTo>
                    <a:pt x="246" y="269"/>
                  </a:lnTo>
                  <a:lnTo>
                    <a:pt x="243" y="267"/>
                  </a:lnTo>
                  <a:lnTo>
                    <a:pt x="241" y="266"/>
                  </a:lnTo>
                  <a:lnTo>
                    <a:pt x="238" y="265"/>
                  </a:lnTo>
                  <a:lnTo>
                    <a:pt x="231" y="259"/>
                  </a:lnTo>
                  <a:lnTo>
                    <a:pt x="228" y="255"/>
                  </a:lnTo>
                  <a:lnTo>
                    <a:pt x="225" y="252"/>
                  </a:lnTo>
                  <a:lnTo>
                    <a:pt x="224" y="251"/>
                  </a:lnTo>
                  <a:lnTo>
                    <a:pt x="221" y="249"/>
                  </a:lnTo>
                  <a:lnTo>
                    <a:pt x="215" y="243"/>
                  </a:lnTo>
                  <a:lnTo>
                    <a:pt x="211" y="235"/>
                  </a:lnTo>
                  <a:lnTo>
                    <a:pt x="209" y="233"/>
                  </a:lnTo>
                  <a:lnTo>
                    <a:pt x="208" y="232"/>
                  </a:lnTo>
                  <a:lnTo>
                    <a:pt x="208" y="231"/>
                  </a:lnTo>
                  <a:lnTo>
                    <a:pt x="208" y="230"/>
                  </a:lnTo>
                  <a:lnTo>
                    <a:pt x="208" y="228"/>
                  </a:lnTo>
                  <a:lnTo>
                    <a:pt x="204" y="223"/>
                  </a:lnTo>
                  <a:lnTo>
                    <a:pt x="203" y="219"/>
                  </a:lnTo>
                  <a:lnTo>
                    <a:pt x="201" y="215"/>
                  </a:lnTo>
                  <a:lnTo>
                    <a:pt x="199" y="216"/>
                  </a:lnTo>
                  <a:lnTo>
                    <a:pt x="197" y="216"/>
                  </a:lnTo>
                  <a:lnTo>
                    <a:pt x="195" y="215"/>
                  </a:lnTo>
                  <a:lnTo>
                    <a:pt x="190" y="210"/>
                  </a:lnTo>
                  <a:lnTo>
                    <a:pt x="186" y="207"/>
                  </a:lnTo>
                  <a:lnTo>
                    <a:pt x="186" y="206"/>
                  </a:lnTo>
                  <a:lnTo>
                    <a:pt x="189" y="205"/>
                  </a:lnTo>
                  <a:lnTo>
                    <a:pt x="191" y="204"/>
                  </a:lnTo>
                  <a:lnTo>
                    <a:pt x="190" y="202"/>
                  </a:lnTo>
                  <a:lnTo>
                    <a:pt x="188" y="198"/>
                  </a:lnTo>
                  <a:lnTo>
                    <a:pt x="183" y="185"/>
                  </a:lnTo>
                  <a:lnTo>
                    <a:pt x="181" y="179"/>
                  </a:lnTo>
                  <a:lnTo>
                    <a:pt x="179" y="178"/>
                  </a:lnTo>
                  <a:lnTo>
                    <a:pt x="178" y="176"/>
                  </a:lnTo>
                  <a:lnTo>
                    <a:pt x="178" y="169"/>
                  </a:lnTo>
                  <a:lnTo>
                    <a:pt x="177" y="167"/>
                  </a:lnTo>
                  <a:lnTo>
                    <a:pt x="173" y="164"/>
                  </a:lnTo>
                  <a:lnTo>
                    <a:pt x="172" y="164"/>
                  </a:lnTo>
                  <a:lnTo>
                    <a:pt x="168" y="163"/>
                  </a:lnTo>
                  <a:lnTo>
                    <a:pt x="165" y="156"/>
                  </a:lnTo>
                  <a:lnTo>
                    <a:pt x="164" y="154"/>
                  </a:lnTo>
                  <a:lnTo>
                    <a:pt x="163" y="151"/>
                  </a:lnTo>
                  <a:lnTo>
                    <a:pt x="163" y="149"/>
                  </a:lnTo>
                  <a:lnTo>
                    <a:pt x="164" y="148"/>
                  </a:lnTo>
                  <a:lnTo>
                    <a:pt x="165" y="146"/>
                  </a:lnTo>
                  <a:lnTo>
                    <a:pt x="165" y="142"/>
                  </a:lnTo>
                  <a:lnTo>
                    <a:pt x="164" y="141"/>
                  </a:lnTo>
                  <a:lnTo>
                    <a:pt x="161" y="138"/>
                  </a:lnTo>
                  <a:lnTo>
                    <a:pt x="154" y="132"/>
                  </a:lnTo>
                  <a:lnTo>
                    <a:pt x="154" y="127"/>
                  </a:lnTo>
                  <a:lnTo>
                    <a:pt x="150" y="121"/>
                  </a:lnTo>
                  <a:lnTo>
                    <a:pt x="150" y="118"/>
                  </a:lnTo>
                  <a:lnTo>
                    <a:pt x="149" y="117"/>
                  </a:lnTo>
                  <a:lnTo>
                    <a:pt x="147" y="115"/>
                  </a:lnTo>
                  <a:lnTo>
                    <a:pt x="145" y="114"/>
                  </a:lnTo>
                  <a:lnTo>
                    <a:pt x="144" y="112"/>
                  </a:lnTo>
                  <a:lnTo>
                    <a:pt x="143" y="107"/>
                  </a:lnTo>
                  <a:lnTo>
                    <a:pt x="139" y="101"/>
                  </a:lnTo>
                  <a:lnTo>
                    <a:pt x="137" y="90"/>
                  </a:lnTo>
                  <a:lnTo>
                    <a:pt x="132" y="82"/>
                  </a:lnTo>
                  <a:lnTo>
                    <a:pt x="132" y="79"/>
                  </a:lnTo>
                  <a:lnTo>
                    <a:pt x="134" y="78"/>
                  </a:lnTo>
                  <a:lnTo>
                    <a:pt x="133" y="76"/>
                  </a:lnTo>
                  <a:lnTo>
                    <a:pt x="133" y="73"/>
                  </a:lnTo>
                  <a:lnTo>
                    <a:pt x="132" y="72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15" y="45"/>
                  </a:lnTo>
                  <a:lnTo>
                    <a:pt x="117" y="44"/>
                  </a:lnTo>
                  <a:lnTo>
                    <a:pt x="118" y="45"/>
                  </a:lnTo>
                  <a:lnTo>
                    <a:pt x="127" y="57"/>
                  </a:lnTo>
                  <a:lnTo>
                    <a:pt x="129" y="60"/>
                  </a:lnTo>
                  <a:lnTo>
                    <a:pt x="130" y="63"/>
                  </a:lnTo>
                  <a:lnTo>
                    <a:pt x="131" y="64"/>
                  </a:lnTo>
                  <a:lnTo>
                    <a:pt x="134" y="66"/>
                  </a:lnTo>
                  <a:lnTo>
                    <a:pt x="144" y="83"/>
                  </a:lnTo>
                  <a:lnTo>
                    <a:pt x="146" y="84"/>
                  </a:lnTo>
                  <a:lnTo>
                    <a:pt x="149" y="87"/>
                  </a:lnTo>
                  <a:lnTo>
                    <a:pt x="150" y="90"/>
                  </a:lnTo>
                  <a:lnTo>
                    <a:pt x="153" y="92"/>
                  </a:lnTo>
                  <a:lnTo>
                    <a:pt x="162" y="105"/>
                  </a:lnTo>
                  <a:lnTo>
                    <a:pt x="165" y="107"/>
                  </a:lnTo>
                  <a:lnTo>
                    <a:pt x="168" y="108"/>
                  </a:lnTo>
                  <a:lnTo>
                    <a:pt x="175" y="115"/>
                  </a:lnTo>
                  <a:lnTo>
                    <a:pt x="179" y="120"/>
                  </a:lnTo>
                  <a:lnTo>
                    <a:pt x="177" y="121"/>
                  </a:lnTo>
                  <a:lnTo>
                    <a:pt x="177" y="123"/>
                  </a:lnTo>
                  <a:lnTo>
                    <a:pt x="178" y="126"/>
                  </a:lnTo>
                  <a:lnTo>
                    <a:pt x="178" y="128"/>
                  </a:lnTo>
                  <a:lnTo>
                    <a:pt x="176" y="132"/>
                  </a:lnTo>
                  <a:lnTo>
                    <a:pt x="177" y="135"/>
                  </a:lnTo>
                  <a:lnTo>
                    <a:pt x="176" y="140"/>
                  </a:lnTo>
                  <a:lnTo>
                    <a:pt x="176" y="143"/>
                  </a:lnTo>
                  <a:lnTo>
                    <a:pt x="175" y="148"/>
                  </a:lnTo>
                  <a:lnTo>
                    <a:pt x="176" y="153"/>
                  </a:lnTo>
                  <a:lnTo>
                    <a:pt x="175" y="153"/>
                  </a:lnTo>
                  <a:lnTo>
                    <a:pt x="174" y="156"/>
                  </a:lnTo>
                  <a:lnTo>
                    <a:pt x="174" y="160"/>
                  </a:lnTo>
                  <a:lnTo>
                    <a:pt x="175" y="162"/>
                  </a:lnTo>
                  <a:lnTo>
                    <a:pt x="180" y="166"/>
                  </a:lnTo>
                  <a:lnTo>
                    <a:pt x="181" y="168"/>
                  </a:lnTo>
                  <a:lnTo>
                    <a:pt x="181" y="174"/>
                  </a:lnTo>
                  <a:lnTo>
                    <a:pt x="182" y="177"/>
                  </a:lnTo>
                  <a:lnTo>
                    <a:pt x="183" y="177"/>
                  </a:lnTo>
                  <a:lnTo>
                    <a:pt x="185" y="175"/>
                  </a:lnTo>
                  <a:lnTo>
                    <a:pt x="180" y="153"/>
                  </a:lnTo>
                  <a:lnTo>
                    <a:pt x="181" y="150"/>
                  </a:lnTo>
                  <a:lnTo>
                    <a:pt x="182" y="144"/>
                  </a:lnTo>
                  <a:lnTo>
                    <a:pt x="181" y="141"/>
                  </a:lnTo>
                  <a:lnTo>
                    <a:pt x="182" y="140"/>
                  </a:lnTo>
                  <a:lnTo>
                    <a:pt x="185" y="130"/>
                  </a:lnTo>
                  <a:lnTo>
                    <a:pt x="185" y="127"/>
                  </a:lnTo>
                  <a:lnTo>
                    <a:pt x="186" y="123"/>
                  </a:lnTo>
                  <a:lnTo>
                    <a:pt x="187" y="113"/>
                  </a:lnTo>
                  <a:lnTo>
                    <a:pt x="186" y="111"/>
                  </a:lnTo>
                  <a:lnTo>
                    <a:pt x="183" y="110"/>
                  </a:lnTo>
                  <a:lnTo>
                    <a:pt x="176" y="105"/>
                  </a:lnTo>
                  <a:lnTo>
                    <a:pt x="174" y="104"/>
                  </a:lnTo>
                  <a:lnTo>
                    <a:pt x="173" y="102"/>
                  </a:lnTo>
                  <a:lnTo>
                    <a:pt x="162" y="96"/>
                  </a:lnTo>
                  <a:lnTo>
                    <a:pt x="156" y="90"/>
                  </a:lnTo>
                  <a:lnTo>
                    <a:pt x="143" y="75"/>
                  </a:lnTo>
                  <a:lnTo>
                    <a:pt x="120" y="43"/>
                  </a:lnTo>
                  <a:lnTo>
                    <a:pt x="120" y="42"/>
                  </a:lnTo>
                  <a:lnTo>
                    <a:pt x="111" y="29"/>
                  </a:lnTo>
                  <a:lnTo>
                    <a:pt x="107" y="29"/>
                  </a:lnTo>
                  <a:lnTo>
                    <a:pt x="105" y="30"/>
                  </a:lnTo>
                  <a:lnTo>
                    <a:pt x="98" y="27"/>
                  </a:lnTo>
                  <a:lnTo>
                    <a:pt x="84" y="14"/>
                  </a:lnTo>
                  <a:lnTo>
                    <a:pt x="82" y="13"/>
                  </a:lnTo>
                  <a:lnTo>
                    <a:pt x="76" y="6"/>
                  </a:lnTo>
                  <a:lnTo>
                    <a:pt x="72" y="4"/>
                  </a:lnTo>
                  <a:lnTo>
                    <a:pt x="66" y="0"/>
                  </a:lnTo>
                  <a:lnTo>
                    <a:pt x="60" y="1"/>
                  </a:lnTo>
                  <a:lnTo>
                    <a:pt x="58" y="4"/>
                  </a:lnTo>
                  <a:lnTo>
                    <a:pt x="56" y="5"/>
                  </a:lnTo>
                  <a:lnTo>
                    <a:pt x="54" y="9"/>
                  </a:lnTo>
                  <a:lnTo>
                    <a:pt x="48" y="9"/>
                  </a:lnTo>
                  <a:lnTo>
                    <a:pt x="42" y="10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8" y="11"/>
                  </a:lnTo>
                  <a:lnTo>
                    <a:pt x="24" y="10"/>
                  </a:lnTo>
                  <a:lnTo>
                    <a:pt x="17" y="9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2" y="17"/>
                  </a:lnTo>
                  <a:lnTo>
                    <a:pt x="16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33" y="20"/>
                  </a:lnTo>
                  <a:lnTo>
                    <a:pt x="37" y="23"/>
                  </a:lnTo>
                  <a:lnTo>
                    <a:pt x="48" y="29"/>
                  </a:lnTo>
                  <a:lnTo>
                    <a:pt x="51" y="32"/>
                  </a:lnTo>
                  <a:lnTo>
                    <a:pt x="53" y="36"/>
                  </a:lnTo>
                  <a:lnTo>
                    <a:pt x="49" y="39"/>
                  </a:lnTo>
                  <a:lnTo>
                    <a:pt x="43" y="42"/>
                  </a:lnTo>
                  <a:lnTo>
                    <a:pt x="40" y="43"/>
                  </a:lnTo>
                  <a:lnTo>
                    <a:pt x="39" y="46"/>
                  </a:lnTo>
                  <a:lnTo>
                    <a:pt x="42" y="49"/>
                  </a:lnTo>
                  <a:lnTo>
                    <a:pt x="42" y="52"/>
                  </a:lnTo>
                  <a:lnTo>
                    <a:pt x="41" y="56"/>
                  </a:lnTo>
                  <a:lnTo>
                    <a:pt x="38" y="62"/>
                  </a:lnTo>
                  <a:lnTo>
                    <a:pt x="37" y="65"/>
                  </a:lnTo>
                  <a:lnTo>
                    <a:pt x="33" y="66"/>
                  </a:lnTo>
                  <a:lnTo>
                    <a:pt x="30" y="65"/>
                  </a:lnTo>
                  <a:lnTo>
                    <a:pt x="27" y="65"/>
                  </a:lnTo>
                  <a:lnTo>
                    <a:pt x="25" y="66"/>
                  </a:lnTo>
                  <a:lnTo>
                    <a:pt x="26" y="69"/>
                  </a:lnTo>
                  <a:lnTo>
                    <a:pt x="31" y="71"/>
                  </a:lnTo>
                  <a:lnTo>
                    <a:pt x="31" y="73"/>
                  </a:lnTo>
                  <a:lnTo>
                    <a:pt x="30" y="75"/>
                  </a:lnTo>
                  <a:lnTo>
                    <a:pt x="30" y="83"/>
                  </a:lnTo>
                  <a:lnTo>
                    <a:pt x="32" y="85"/>
                  </a:lnTo>
                  <a:lnTo>
                    <a:pt x="34" y="87"/>
                  </a:lnTo>
                  <a:lnTo>
                    <a:pt x="36" y="87"/>
                  </a:lnTo>
                  <a:lnTo>
                    <a:pt x="36" y="90"/>
                  </a:lnTo>
                  <a:lnTo>
                    <a:pt x="36" y="94"/>
                  </a:lnTo>
                  <a:lnTo>
                    <a:pt x="35" y="98"/>
                  </a:lnTo>
                  <a:lnTo>
                    <a:pt x="30" y="101"/>
                  </a:lnTo>
                  <a:lnTo>
                    <a:pt x="25" y="107"/>
                  </a:lnTo>
                  <a:lnTo>
                    <a:pt x="24" y="108"/>
                  </a:lnTo>
                  <a:lnTo>
                    <a:pt x="23" y="112"/>
                  </a:lnTo>
                  <a:lnTo>
                    <a:pt x="21" y="114"/>
                  </a:lnTo>
                  <a:lnTo>
                    <a:pt x="20" y="118"/>
                  </a:lnTo>
                  <a:lnTo>
                    <a:pt x="23" y="120"/>
                  </a:lnTo>
                  <a:lnTo>
                    <a:pt x="24" y="122"/>
                  </a:lnTo>
                  <a:lnTo>
                    <a:pt x="24" y="124"/>
                  </a:lnTo>
                  <a:lnTo>
                    <a:pt x="25" y="127"/>
                  </a:lnTo>
                  <a:lnTo>
                    <a:pt x="31" y="132"/>
                  </a:lnTo>
                  <a:lnTo>
                    <a:pt x="33" y="135"/>
                  </a:lnTo>
                  <a:lnTo>
                    <a:pt x="31" y="138"/>
                  </a:lnTo>
                  <a:lnTo>
                    <a:pt x="29" y="140"/>
                  </a:lnTo>
                  <a:lnTo>
                    <a:pt x="33" y="141"/>
                  </a:lnTo>
                  <a:lnTo>
                    <a:pt x="36" y="144"/>
                  </a:lnTo>
                  <a:lnTo>
                    <a:pt x="37" y="146"/>
                  </a:lnTo>
                  <a:lnTo>
                    <a:pt x="33" y="158"/>
                  </a:lnTo>
                  <a:lnTo>
                    <a:pt x="35" y="162"/>
                  </a:lnTo>
                  <a:lnTo>
                    <a:pt x="39" y="167"/>
                  </a:lnTo>
                  <a:lnTo>
                    <a:pt x="49" y="176"/>
                  </a:lnTo>
                  <a:lnTo>
                    <a:pt x="57" y="171"/>
                  </a:lnTo>
                  <a:lnTo>
                    <a:pt x="59" y="170"/>
                  </a:lnTo>
                  <a:lnTo>
                    <a:pt x="62" y="169"/>
                  </a:lnTo>
                  <a:lnTo>
                    <a:pt x="64" y="169"/>
                  </a:lnTo>
                  <a:lnTo>
                    <a:pt x="64" y="174"/>
                  </a:lnTo>
                  <a:lnTo>
                    <a:pt x="63" y="176"/>
                  </a:lnTo>
                  <a:lnTo>
                    <a:pt x="64" y="179"/>
                  </a:lnTo>
                  <a:lnTo>
                    <a:pt x="72" y="179"/>
                  </a:lnTo>
                  <a:lnTo>
                    <a:pt x="73" y="180"/>
                  </a:lnTo>
                  <a:lnTo>
                    <a:pt x="74" y="182"/>
                  </a:lnTo>
                  <a:lnTo>
                    <a:pt x="79" y="185"/>
                  </a:lnTo>
                  <a:lnTo>
                    <a:pt x="79" y="189"/>
                  </a:lnTo>
                  <a:lnTo>
                    <a:pt x="76" y="194"/>
                  </a:lnTo>
                  <a:lnTo>
                    <a:pt x="75" y="198"/>
                  </a:lnTo>
                  <a:lnTo>
                    <a:pt x="73" y="201"/>
                  </a:lnTo>
                  <a:lnTo>
                    <a:pt x="71" y="203"/>
                  </a:lnTo>
                  <a:lnTo>
                    <a:pt x="71" y="211"/>
                  </a:lnTo>
                  <a:lnTo>
                    <a:pt x="72" y="219"/>
                  </a:lnTo>
                  <a:lnTo>
                    <a:pt x="72" y="222"/>
                  </a:lnTo>
                  <a:lnTo>
                    <a:pt x="71" y="224"/>
                  </a:lnTo>
                  <a:lnTo>
                    <a:pt x="63" y="222"/>
                  </a:lnTo>
                  <a:lnTo>
                    <a:pt x="59" y="219"/>
                  </a:lnTo>
                  <a:lnTo>
                    <a:pt x="57" y="218"/>
                  </a:lnTo>
                  <a:lnTo>
                    <a:pt x="56" y="217"/>
                  </a:lnTo>
                  <a:lnTo>
                    <a:pt x="55" y="216"/>
                  </a:lnTo>
                  <a:lnTo>
                    <a:pt x="52" y="216"/>
                  </a:lnTo>
                  <a:lnTo>
                    <a:pt x="49" y="218"/>
                  </a:lnTo>
                  <a:lnTo>
                    <a:pt x="48" y="220"/>
                  </a:lnTo>
                  <a:lnTo>
                    <a:pt x="46" y="224"/>
                  </a:lnTo>
                  <a:lnTo>
                    <a:pt x="45" y="228"/>
                  </a:lnTo>
                  <a:lnTo>
                    <a:pt x="44" y="231"/>
                  </a:lnTo>
                  <a:lnTo>
                    <a:pt x="42" y="234"/>
                  </a:lnTo>
                  <a:lnTo>
                    <a:pt x="35" y="234"/>
                  </a:lnTo>
                  <a:lnTo>
                    <a:pt x="29" y="237"/>
                  </a:lnTo>
                  <a:lnTo>
                    <a:pt x="28" y="239"/>
                  </a:lnTo>
                  <a:lnTo>
                    <a:pt x="28" y="241"/>
                  </a:lnTo>
                  <a:lnTo>
                    <a:pt x="31" y="242"/>
                  </a:lnTo>
                  <a:lnTo>
                    <a:pt x="35" y="242"/>
                  </a:lnTo>
                  <a:lnTo>
                    <a:pt x="45" y="237"/>
                  </a:lnTo>
                  <a:lnTo>
                    <a:pt x="45" y="241"/>
                  </a:lnTo>
                  <a:lnTo>
                    <a:pt x="42" y="246"/>
                  </a:lnTo>
                  <a:lnTo>
                    <a:pt x="39" y="249"/>
                  </a:lnTo>
                  <a:lnTo>
                    <a:pt x="36" y="253"/>
                  </a:lnTo>
                  <a:lnTo>
                    <a:pt x="36" y="256"/>
                  </a:lnTo>
                  <a:lnTo>
                    <a:pt x="34" y="260"/>
                  </a:lnTo>
                  <a:lnTo>
                    <a:pt x="33" y="265"/>
                  </a:lnTo>
                  <a:lnTo>
                    <a:pt x="31" y="270"/>
                  </a:lnTo>
                  <a:lnTo>
                    <a:pt x="31" y="273"/>
                  </a:lnTo>
                  <a:lnTo>
                    <a:pt x="33" y="276"/>
                  </a:lnTo>
                  <a:lnTo>
                    <a:pt x="34" y="278"/>
                  </a:lnTo>
                  <a:lnTo>
                    <a:pt x="34" y="281"/>
                  </a:lnTo>
                  <a:lnTo>
                    <a:pt x="35" y="282"/>
                  </a:lnTo>
                  <a:lnTo>
                    <a:pt x="37" y="288"/>
                  </a:lnTo>
                  <a:lnTo>
                    <a:pt x="39" y="290"/>
                  </a:lnTo>
                  <a:lnTo>
                    <a:pt x="42" y="291"/>
                  </a:lnTo>
                  <a:lnTo>
                    <a:pt x="44" y="289"/>
                  </a:lnTo>
                  <a:lnTo>
                    <a:pt x="46" y="289"/>
                  </a:lnTo>
                  <a:lnTo>
                    <a:pt x="48" y="288"/>
                  </a:lnTo>
                  <a:lnTo>
                    <a:pt x="57" y="283"/>
                  </a:lnTo>
                  <a:lnTo>
                    <a:pt x="64" y="277"/>
                  </a:lnTo>
                  <a:lnTo>
                    <a:pt x="66" y="275"/>
                  </a:lnTo>
                  <a:lnTo>
                    <a:pt x="74" y="265"/>
                  </a:lnTo>
                  <a:lnTo>
                    <a:pt x="81" y="259"/>
                  </a:lnTo>
                  <a:lnTo>
                    <a:pt x="91" y="248"/>
                  </a:lnTo>
                  <a:lnTo>
                    <a:pt x="94" y="246"/>
                  </a:lnTo>
                  <a:lnTo>
                    <a:pt x="95" y="246"/>
                  </a:lnTo>
                  <a:lnTo>
                    <a:pt x="98" y="245"/>
                  </a:lnTo>
                  <a:lnTo>
                    <a:pt x="109" y="258"/>
                  </a:lnTo>
                  <a:lnTo>
                    <a:pt x="115" y="245"/>
                  </a:lnTo>
                  <a:lnTo>
                    <a:pt x="111" y="241"/>
                  </a:lnTo>
                  <a:lnTo>
                    <a:pt x="109" y="237"/>
                  </a:lnTo>
                  <a:lnTo>
                    <a:pt x="112" y="236"/>
                  </a:lnTo>
                  <a:lnTo>
                    <a:pt x="117" y="236"/>
                  </a:lnTo>
                  <a:lnTo>
                    <a:pt x="120" y="235"/>
                  </a:lnTo>
                  <a:lnTo>
                    <a:pt x="123" y="232"/>
                  </a:lnTo>
                  <a:lnTo>
                    <a:pt x="121" y="225"/>
                  </a:lnTo>
                  <a:lnTo>
                    <a:pt x="123" y="226"/>
                  </a:lnTo>
                  <a:lnTo>
                    <a:pt x="126" y="225"/>
                  </a:lnTo>
                  <a:lnTo>
                    <a:pt x="133" y="225"/>
                  </a:lnTo>
                  <a:lnTo>
                    <a:pt x="135" y="223"/>
                  </a:lnTo>
                  <a:lnTo>
                    <a:pt x="138" y="223"/>
                  </a:lnTo>
                  <a:lnTo>
                    <a:pt x="142" y="231"/>
                  </a:lnTo>
                  <a:lnTo>
                    <a:pt x="140" y="243"/>
                  </a:lnTo>
                  <a:lnTo>
                    <a:pt x="141" y="246"/>
                  </a:lnTo>
                  <a:lnTo>
                    <a:pt x="142" y="247"/>
                  </a:lnTo>
                  <a:lnTo>
                    <a:pt x="146" y="249"/>
                  </a:lnTo>
                  <a:lnTo>
                    <a:pt x="148" y="254"/>
                  </a:lnTo>
                  <a:lnTo>
                    <a:pt x="151" y="254"/>
                  </a:lnTo>
                  <a:lnTo>
                    <a:pt x="155" y="254"/>
                  </a:lnTo>
                  <a:lnTo>
                    <a:pt x="156" y="255"/>
                  </a:lnTo>
                  <a:lnTo>
                    <a:pt x="158" y="257"/>
                  </a:lnTo>
                  <a:lnTo>
                    <a:pt x="165" y="260"/>
                  </a:lnTo>
                  <a:lnTo>
                    <a:pt x="167" y="265"/>
                  </a:lnTo>
                  <a:lnTo>
                    <a:pt x="166" y="269"/>
                  </a:lnTo>
                  <a:lnTo>
                    <a:pt x="162" y="271"/>
                  </a:lnTo>
                  <a:lnTo>
                    <a:pt x="159" y="272"/>
                  </a:lnTo>
                  <a:lnTo>
                    <a:pt x="157" y="274"/>
                  </a:lnTo>
                  <a:lnTo>
                    <a:pt x="152" y="279"/>
                  </a:lnTo>
                  <a:lnTo>
                    <a:pt x="150" y="277"/>
                  </a:lnTo>
                  <a:lnTo>
                    <a:pt x="149" y="275"/>
                  </a:lnTo>
                  <a:lnTo>
                    <a:pt x="147" y="274"/>
                  </a:lnTo>
                  <a:lnTo>
                    <a:pt x="144" y="276"/>
                  </a:lnTo>
                  <a:lnTo>
                    <a:pt x="140" y="280"/>
                  </a:lnTo>
                  <a:lnTo>
                    <a:pt x="140" y="282"/>
                  </a:lnTo>
                  <a:lnTo>
                    <a:pt x="141" y="287"/>
                  </a:lnTo>
                  <a:lnTo>
                    <a:pt x="140" y="296"/>
                  </a:lnTo>
                  <a:lnTo>
                    <a:pt x="140" y="303"/>
                  </a:lnTo>
                  <a:lnTo>
                    <a:pt x="140" y="305"/>
                  </a:lnTo>
                  <a:lnTo>
                    <a:pt x="140" y="306"/>
                  </a:lnTo>
                  <a:lnTo>
                    <a:pt x="139" y="308"/>
                  </a:lnTo>
                  <a:lnTo>
                    <a:pt x="140" y="309"/>
                  </a:lnTo>
                  <a:lnTo>
                    <a:pt x="139" y="311"/>
                  </a:lnTo>
                  <a:lnTo>
                    <a:pt x="139" y="314"/>
                  </a:lnTo>
                  <a:lnTo>
                    <a:pt x="147" y="319"/>
                  </a:lnTo>
                  <a:lnTo>
                    <a:pt x="147" y="320"/>
                  </a:lnTo>
                  <a:lnTo>
                    <a:pt x="150" y="321"/>
                  </a:lnTo>
                  <a:lnTo>
                    <a:pt x="154" y="321"/>
                  </a:lnTo>
                  <a:lnTo>
                    <a:pt x="156" y="322"/>
                  </a:lnTo>
                  <a:lnTo>
                    <a:pt x="156" y="324"/>
                  </a:lnTo>
                  <a:lnTo>
                    <a:pt x="157" y="325"/>
                  </a:lnTo>
                  <a:lnTo>
                    <a:pt x="157" y="326"/>
                  </a:lnTo>
                  <a:lnTo>
                    <a:pt x="158" y="328"/>
                  </a:lnTo>
                  <a:lnTo>
                    <a:pt x="159" y="329"/>
                  </a:lnTo>
                  <a:lnTo>
                    <a:pt x="162" y="329"/>
                  </a:lnTo>
                  <a:lnTo>
                    <a:pt x="167" y="327"/>
                  </a:lnTo>
                  <a:lnTo>
                    <a:pt x="168" y="325"/>
                  </a:lnTo>
                  <a:lnTo>
                    <a:pt x="169" y="323"/>
                  </a:lnTo>
                  <a:lnTo>
                    <a:pt x="171" y="322"/>
                  </a:lnTo>
                  <a:lnTo>
                    <a:pt x="172" y="322"/>
                  </a:lnTo>
                  <a:lnTo>
                    <a:pt x="175" y="317"/>
                  </a:lnTo>
                  <a:lnTo>
                    <a:pt x="176" y="314"/>
                  </a:lnTo>
                  <a:lnTo>
                    <a:pt x="176" y="311"/>
                  </a:lnTo>
                  <a:lnTo>
                    <a:pt x="181" y="309"/>
                  </a:lnTo>
                  <a:lnTo>
                    <a:pt x="182" y="311"/>
                  </a:lnTo>
                  <a:lnTo>
                    <a:pt x="183" y="311"/>
                  </a:lnTo>
                  <a:lnTo>
                    <a:pt x="185" y="309"/>
                  </a:lnTo>
                  <a:lnTo>
                    <a:pt x="186" y="309"/>
                  </a:lnTo>
                  <a:lnTo>
                    <a:pt x="189" y="311"/>
                  </a:lnTo>
                  <a:lnTo>
                    <a:pt x="190" y="313"/>
                  </a:lnTo>
                  <a:lnTo>
                    <a:pt x="194" y="317"/>
                  </a:lnTo>
                  <a:lnTo>
                    <a:pt x="196" y="317"/>
                  </a:lnTo>
                  <a:lnTo>
                    <a:pt x="209" y="323"/>
                  </a:lnTo>
                  <a:lnTo>
                    <a:pt x="212" y="324"/>
                  </a:lnTo>
                  <a:lnTo>
                    <a:pt x="216" y="325"/>
                  </a:lnTo>
                  <a:lnTo>
                    <a:pt x="218" y="324"/>
                  </a:lnTo>
                  <a:lnTo>
                    <a:pt x="219" y="325"/>
                  </a:lnTo>
                  <a:lnTo>
                    <a:pt x="218" y="328"/>
                  </a:lnTo>
                  <a:lnTo>
                    <a:pt x="217" y="331"/>
                  </a:lnTo>
                  <a:lnTo>
                    <a:pt x="216" y="329"/>
                  </a:lnTo>
                  <a:lnTo>
                    <a:pt x="214" y="331"/>
                  </a:lnTo>
                  <a:lnTo>
                    <a:pt x="213" y="333"/>
                  </a:lnTo>
                  <a:lnTo>
                    <a:pt x="212" y="335"/>
                  </a:lnTo>
                  <a:lnTo>
                    <a:pt x="209" y="337"/>
                  </a:lnTo>
                  <a:lnTo>
                    <a:pt x="206" y="341"/>
                  </a:lnTo>
                  <a:lnTo>
                    <a:pt x="207" y="343"/>
                  </a:lnTo>
                  <a:lnTo>
                    <a:pt x="206" y="345"/>
                  </a:lnTo>
                  <a:lnTo>
                    <a:pt x="203" y="345"/>
                  </a:lnTo>
                  <a:lnTo>
                    <a:pt x="201" y="347"/>
                  </a:lnTo>
                  <a:lnTo>
                    <a:pt x="199" y="349"/>
                  </a:lnTo>
                  <a:lnTo>
                    <a:pt x="199" y="353"/>
                  </a:lnTo>
                  <a:lnTo>
                    <a:pt x="199" y="354"/>
                  </a:lnTo>
                  <a:lnTo>
                    <a:pt x="198" y="356"/>
                  </a:lnTo>
                  <a:lnTo>
                    <a:pt x="196" y="358"/>
                  </a:lnTo>
                  <a:lnTo>
                    <a:pt x="194" y="372"/>
                  </a:lnTo>
                  <a:lnTo>
                    <a:pt x="187" y="387"/>
                  </a:lnTo>
                  <a:lnTo>
                    <a:pt x="187" y="389"/>
                  </a:lnTo>
                  <a:lnTo>
                    <a:pt x="188" y="390"/>
                  </a:lnTo>
                  <a:lnTo>
                    <a:pt x="186" y="392"/>
                  </a:lnTo>
                  <a:lnTo>
                    <a:pt x="184" y="393"/>
                  </a:lnTo>
                  <a:lnTo>
                    <a:pt x="183" y="397"/>
                  </a:lnTo>
                  <a:lnTo>
                    <a:pt x="181" y="399"/>
                  </a:lnTo>
                  <a:lnTo>
                    <a:pt x="181" y="402"/>
                  </a:lnTo>
                  <a:lnTo>
                    <a:pt x="182" y="403"/>
                  </a:lnTo>
                  <a:lnTo>
                    <a:pt x="184" y="405"/>
                  </a:lnTo>
                  <a:lnTo>
                    <a:pt x="188" y="409"/>
                  </a:lnTo>
                  <a:lnTo>
                    <a:pt x="188" y="411"/>
                  </a:lnTo>
                  <a:lnTo>
                    <a:pt x="186" y="413"/>
                  </a:lnTo>
                  <a:lnTo>
                    <a:pt x="185" y="416"/>
                  </a:lnTo>
                  <a:lnTo>
                    <a:pt x="185" y="419"/>
                  </a:lnTo>
                  <a:lnTo>
                    <a:pt x="186" y="420"/>
                  </a:lnTo>
                  <a:lnTo>
                    <a:pt x="187" y="421"/>
                  </a:lnTo>
                  <a:lnTo>
                    <a:pt x="195" y="425"/>
                  </a:lnTo>
                  <a:lnTo>
                    <a:pt x="196" y="425"/>
                  </a:lnTo>
                  <a:lnTo>
                    <a:pt x="198" y="425"/>
                  </a:lnTo>
                  <a:lnTo>
                    <a:pt x="199" y="427"/>
                  </a:lnTo>
                  <a:lnTo>
                    <a:pt x="203" y="428"/>
                  </a:lnTo>
                  <a:lnTo>
                    <a:pt x="205" y="428"/>
                  </a:lnTo>
                  <a:lnTo>
                    <a:pt x="207" y="429"/>
                  </a:lnTo>
                  <a:lnTo>
                    <a:pt x="208" y="428"/>
                  </a:lnTo>
                  <a:lnTo>
                    <a:pt x="214" y="432"/>
                  </a:lnTo>
                  <a:lnTo>
                    <a:pt x="220" y="432"/>
                  </a:lnTo>
                  <a:lnTo>
                    <a:pt x="222" y="432"/>
                  </a:lnTo>
                  <a:lnTo>
                    <a:pt x="226" y="432"/>
                  </a:lnTo>
                  <a:lnTo>
                    <a:pt x="228" y="433"/>
                  </a:lnTo>
                  <a:lnTo>
                    <a:pt x="229" y="433"/>
                  </a:lnTo>
                  <a:lnTo>
                    <a:pt x="231" y="434"/>
                  </a:lnTo>
                  <a:lnTo>
                    <a:pt x="232" y="435"/>
                  </a:lnTo>
                  <a:lnTo>
                    <a:pt x="234" y="436"/>
                  </a:lnTo>
                  <a:lnTo>
                    <a:pt x="234" y="437"/>
                  </a:lnTo>
                  <a:lnTo>
                    <a:pt x="233" y="439"/>
                  </a:lnTo>
                  <a:lnTo>
                    <a:pt x="232" y="441"/>
                  </a:lnTo>
                  <a:lnTo>
                    <a:pt x="230" y="445"/>
                  </a:lnTo>
                  <a:lnTo>
                    <a:pt x="228" y="446"/>
                  </a:lnTo>
                  <a:lnTo>
                    <a:pt x="225" y="448"/>
                  </a:lnTo>
                  <a:lnTo>
                    <a:pt x="221" y="449"/>
                  </a:lnTo>
                  <a:lnTo>
                    <a:pt x="219" y="449"/>
                  </a:lnTo>
                  <a:lnTo>
                    <a:pt x="218" y="450"/>
                  </a:lnTo>
                  <a:lnTo>
                    <a:pt x="216" y="450"/>
                  </a:lnTo>
                  <a:lnTo>
                    <a:pt x="213" y="451"/>
                  </a:lnTo>
                  <a:lnTo>
                    <a:pt x="212" y="451"/>
                  </a:lnTo>
                  <a:lnTo>
                    <a:pt x="210" y="450"/>
                  </a:lnTo>
                  <a:lnTo>
                    <a:pt x="209" y="452"/>
                  </a:lnTo>
                  <a:lnTo>
                    <a:pt x="208" y="453"/>
                  </a:lnTo>
                  <a:lnTo>
                    <a:pt x="206" y="453"/>
                  </a:lnTo>
                  <a:lnTo>
                    <a:pt x="205" y="454"/>
                  </a:lnTo>
                  <a:lnTo>
                    <a:pt x="202" y="454"/>
                  </a:lnTo>
                  <a:lnTo>
                    <a:pt x="201" y="453"/>
                  </a:lnTo>
                  <a:lnTo>
                    <a:pt x="199" y="454"/>
                  </a:lnTo>
                  <a:lnTo>
                    <a:pt x="198" y="458"/>
                  </a:lnTo>
                  <a:lnTo>
                    <a:pt x="198" y="462"/>
                  </a:lnTo>
                  <a:lnTo>
                    <a:pt x="198" y="465"/>
                  </a:lnTo>
                  <a:lnTo>
                    <a:pt x="198" y="466"/>
                  </a:lnTo>
                  <a:lnTo>
                    <a:pt x="199" y="467"/>
                  </a:lnTo>
                  <a:lnTo>
                    <a:pt x="198" y="471"/>
                  </a:lnTo>
                  <a:lnTo>
                    <a:pt x="198" y="474"/>
                  </a:lnTo>
                  <a:lnTo>
                    <a:pt x="198" y="476"/>
                  </a:lnTo>
                  <a:lnTo>
                    <a:pt x="198" y="479"/>
                  </a:lnTo>
                  <a:lnTo>
                    <a:pt x="198" y="482"/>
                  </a:lnTo>
                  <a:lnTo>
                    <a:pt x="196" y="486"/>
                  </a:lnTo>
                  <a:lnTo>
                    <a:pt x="194" y="487"/>
                  </a:lnTo>
                  <a:lnTo>
                    <a:pt x="192" y="490"/>
                  </a:lnTo>
                  <a:lnTo>
                    <a:pt x="191" y="490"/>
                  </a:lnTo>
                  <a:lnTo>
                    <a:pt x="188" y="496"/>
                  </a:lnTo>
                  <a:lnTo>
                    <a:pt x="186" y="497"/>
                  </a:lnTo>
                  <a:lnTo>
                    <a:pt x="184" y="501"/>
                  </a:lnTo>
                  <a:lnTo>
                    <a:pt x="185" y="503"/>
                  </a:lnTo>
                  <a:lnTo>
                    <a:pt x="185" y="512"/>
                  </a:lnTo>
                  <a:lnTo>
                    <a:pt x="189" y="515"/>
                  </a:lnTo>
                  <a:lnTo>
                    <a:pt x="190" y="515"/>
                  </a:lnTo>
                  <a:lnTo>
                    <a:pt x="193" y="516"/>
                  </a:lnTo>
                  <a:lnTo>
                    <a:pt x="198" y="516"/>
                  </a:lnTo>
                  <a:lnTo>
                    <a:pt x="200" y="518"/>
                  </a:lnTo>
                  <a:lnTo>
                    <a:pt x="204" y="518"/>
                  </a:lnTo>
                  <a:lnTo>
                    <a:pt x="206" y="518"/>
                  </a:lnTo>
                  <a:lnTo>
                    <a:pt x="208" y="518"/>
                  </a:lnTo>
                  <a:lnTo>
                    <a:pt x="211" y="520"/>
                  </a:lnTo>
                  <a:lnTo>
                    <a:pt x="213" y="523"/>
                  </a:lnTo>
                  <a:lnTo>
                    <a:pt x="213" y="526"/>
                  </a:lnTo>
                  <a:lnTo>
                    <a:pt x="212" y="529"/>
                  </a:lnTo>
                  <a:lnTo>
                    <a:pt x="212" y="530"/>
                  </a:lnTo>
                  <a:lnTo>
                    <a:pt x="216" y="536"/>
                  </a:lnTo>
                  <a:lnTo>
                    <a:pt x="216" y="537"/>
                  </a:lnTo>
                  <a:lnTo>
                    <a:pt x="218" y="540"/>
                  </a:lnTo>
                  <a:lnTo>
                    <a:pt x="218" y="542"/>
                  </a:lnTo>
                  <a:lnTo>
                    <a:pt x="218" y="544"/>
                  </a:lnTo>
                  <a:lnTo>
                    <a:pt x="219" y="545"/>
                  </a:lnTo>
                  <a:lnTo>
                    <a:pt x="227" y="545"/>
                  </a:lnTo>
                  <a:lnTo>
                    <a:pt x="228" y="543"/>
                  </a:lnTo>
                  <a:lnTo>
                    <a:pt x="229" y="543"/>
                  </a:lnTo>
                  <a:lnTo>
                    <a:pt x="231" y="542"/>
                  </a:lnTo>
                  <a:lnTo>
                    <a:pt x="232" y="542"/>
                  </a:lnTo>
                  <a:lnTo>
                    <a:pt x="236" y="542"/>
                  </a:lnTo>
                  <a:lnTo>
                    <a:pt x="241" y="540"/>
                  </a:lnTo>
                  <a:lnTo>
                    <a:pt x="243" y="538"/>
                  </a:lnTo>
                  <a:lnTo>
                    <a:pt x="247" y="536"/>
                  </a:lnTo>
                  <a:lnTo>
                    <a:pt x="250" y="536"/>
                  </a:lnTo>
                  <a:lnTo>
                    <a:pt x="253" y="539"/>
                  </a:lnTo>
                  <a:lnTo>
                    <a:pt x="256" y="546"/>
                  </a:lnTo>
                  <a:lnTo>
                    <a:pt x="258" y="548"/>
                  </a:lnTo>
                  <a:lnTo>
                    <a:pt x="261" y="550"/>
                  </a:lnTo>
                  <a:lnTo>
                    <a:pt x="264" y="551"/>
                  </a:lnTo>
                  <a:lnTo>
                    <a:pt x="273" y="539"/>
                  </a:lnTo>
                  <a:lnTo>
                    <a:pt x="274" y="538"/>
                  </a:lnTo>
                  <a:lnTo>
                    <a:pt x="276" y="533"/>
                  </a:lnTo>
                  <a:lnTo>
                    <a:pt x="282" y="523"/>
                  </a:lnTo>
                  <a:lnTo>
                    <a:pt x="282" y="518"/>
                  </a:lnTo>
                  <a:lnTo>
                    <a:pt x="279" y="513"/>
                  </a:lnTo>
                  <a:lnTo>
                    <a:pt x="278" y="505"/>
                  </a:lnTo>
                  <a:lnTo>
                    <a:pt x="284" y="505"/>
                  </a:lnTo>
                  <a:lnTo>
                    <a:pt x="305" y="512"/>
                  </a:lnTo>
                  <a:lnTo>
                    <a:pt x="310" y="515"/>
                  </a:lnTo>
                  <a:lnTo>
                    <a:pt x="316" y="523"/>
                  </a:lnTo>
                  <a:lnTo>
                    <a:pt x="320" y="535"/>
                  </a:lnTo>
                  <a:lnTo>
                    <a:pt x="321" y="538"/>
                  </a:lnTo>
                  <a:lnTo>
                    <a:pt x="324" y="540"/>
                  </a:lnTo>
                  <a:lnTo>
                    <a:pt x="326" y="541"/>
                  </a:lnTo>
                  <a:lnTo>
                    <a:pt x="329" y="543"/>
                  </a:lnTo>
                  <a:lnTo>
                    <a:pt x="333" y="551"/>
                  </a:lnTo>
                  <a:lnTo>
                    <a:pt x="333" y="556"/>
                  </a:lnTo>
                  <a:lnTo>
                    <a:pt x="336" y="560"/>
                  </a:lnTo>
                  <a:lnTo>
                    <a:pt x="339" y="565"/>
                  </a:lnTo>
                  <a:lnTo>
                    <a:pt x="342" y="565"/>
                  </a:lnTo>
                  <a:lnTo>
                    <a:pt x="347" y="563"/>
                  </a:lnTo>
                  <a:lnTo>
                    <a:pt x="350" y="566"/>
                  </a:lnTo>
                  <a:lnTo>
                    <a:pt x="352" y="569"/>
                  </a:lnTo>
                  <a:lnTo>
                    <a:pt x="355" y="571"/>
                  </a:lnTo>
                  <a:lnTo>
                    <a:pt x="362" y="568"/>
                  </a:lnTo>
                  <a:lnTo>
                    <a:pt x="366" y="569"/>
                  </a:lnTo>
                  <a:lnTo>
                    <a:pt x="368" y="570"/>
                  </a:lnTo>
                  <a:lnTo>
                    <a:pt x="370" y="570"/>
                  </a:lnTo>
                  <a:lnTo>
                    <a:pt x="375" y="569"/>
                  </a:lnTo>
                  <a:lnTo>
                    <a:pt x="377" y="569"/>
                  </a:lnTo>
                  <a:lnTo>
                    <a:pt x="379" y="568"/>
                  </a:lnTo>
                  <a:lnTo>
                    <a:pt x="384" y="568"/>
                  </a:lnTo>
                  <a:lnTo>
                    <a:pt x="392" y="575"/>
                  </a:lnTo>
                  <a:lnTo>
                    <a:pt x="397" y="584"/>
                  </a:lnTo>
                  <a:lnTo>
                    <a:pt x="399" y="593"/>
                  </a:lnTo>
                  <a:lnTo>
                    <a:pt x="400" y="604"/>
                  </a:lnTo>
                  <a:lnTo>
                    <a:pt x="392" y="616"/>
                  </a:lnTo>
                  <a:lnTo>
                    <a:pt x="388" y="618"/>
                  </a:lnTo>
                  <a:lnTo>
                    <a:pt x="388" y="621"/>
                  </a:lnTo>
                  <a:lnTo>
                    <a:pt x="392" y="635"/>
                  </a:lnTo>
                  <a:lnTo>
                    <a:pt x="395" y="643"/>
                  </a:lnTo>
                  <a:lnTo>
                    <a:pt x="400" y="652"/>
                  </a:lnTo>
                  <a:lnTo>
                    <a:pt x="407" y="654"/>
                  </a:lnTo>
                  <a:lnTo>
                    <a:pt x="414" y="654"/>
                  </a:lnTo>
                  <a:lnTo>
                    <a:pt x="419" y="656"/>
                  </a:lnTo>
                  <a:lnTo>
                    <a:pt x="422" y="657"/>
                  </a:lnTo>
                  <a:lnTo>
                    <a:pt x="429" y="656"/>
                  </a:lnTo>
                  <a:lnTo>
                    <a:pt x="431" y="656"/>
                  </a:lnTo>
                  <a:lnTo>
                    <a:pt x="441" y="646"/>
                  </a:lnTo>
                  <a:lnTo>
                    <a:pt x="445" y="640"/>
                  </a:lnTo>
                  <a:lnTo>
                    <a:pt x="449" y="639"/>
                  </a:lnTo>
                  <a:lnTo>
                    <a:pt x="456" y="638"/>
                  </a:lnTo>
                  <a:lnTo>
                    <a:pt x="470" y="629"/>
                  </a:lnTo>
                  <a:lnTo>
                    <a:pt x="472" y="628"/>
                  </a:lnTo>
                  <a:lnTo>
                    <a:pt x="474" y="627"/>
                  </a:lnTo>
                  <a:lnTo>
                    <a:pt x="479" y="626"/>
                  </a:lnTo>
                  <a:lnTo>
                    <a:pt x="484" y="631"/>
                  </a:lnTo>
                  <a:lnTo>
                    <a:pt x="482" y="635"/>
                  </a:lnTo>
                  <a:lnTo>
                    <a:pt x="479" y="636"/>
                  </a:lnTo>
                  <a:lnTo>
                    <a:pt x="476" y="639"/>
                  </a:lnTo>
                  <a:lnTo>
                    <a:pt x="475" y="641"/>
                  </a:lnTo>
                  <a:lnTo>
                    <a:pt x="475" y="645"/>
                  </a:lnTo>
                  <a:lnTo>
                    <a:pt x="478" y="649"/>
                  </a:lnTo>
                  <a:lnTo>
                    <a:pt x="480" y="652"/>
                  </a:lnTo>
                  <a:lnTo>
                    <a:pt x="482" y="653"/>
                  </a:lnTo>
                  <a:lnTo>
                    <a:pt x="486" y="656"/>
                  </a:lnTo>
                  <a:lnTo>
                    <a:pt x="489" y="659"/>
                  </a:lnTo>
                  <a:lnTo>
                    <a:pt x="492" y="663"/>
                  </a:lnTo>
                  <a:lnTo>
                    <a:pt x="494" y="666"/>
                  </a:lnTo>
                  <a:lnTo>
                    <a:pt x="501" y="671"/>
                  </a:lnTo>
                  <a:lnTo>
                    <a:pt x="509" y="675"/>
                  </a:lnTo>
                  <a:lnTo>
                    <a:pt x="516" y="675"/>
                  </a:lnTo>
                  <a:lnTo>
                    <a:pt x="519" y="678"/>
                  </a:lnTo>
                  <a:lnTo>
                    <a:pt x="523" y="679"/>
                  </a:lnTo>
                  <a:lnTo>
                    <a:pt x="525" y="682"/>
                  </a:lnTo>
                  <a:lnTo>
                    <a:pt x="526" y="687"/>
                  </a:lnTo>
                  <a:lnTo>
                    <a:pt x="527" y="696"/>
                  </a:lnTo>
                  <a:lnTo>
                    <a:pt x="538" y="698"/>
                  </a:lnTo>
                  <a:lnTo>
                    <a:pt x="548" y="697"/>
                  </a:lnTo>
                  <a:lnTo>
                    <a:pt x="556" y="695"/>
                  </a:lnTo>
                  <a:lnTo>
                    <a:pt x="558" y="695"/>
                  </a:lnTo>
                  <a:lnTo>
                    <a:pt x="567" y="697"/>
                  </a:lnTo>
                  <a:lnTo>
                    <a:pt x="574" y="695"/>
                  </a:lnTo>
                  <a:lnTo>
                    <a:pt x="645" y="697"/>
                  </a:lnTo>
                  <a:lnTo>
                    <a:pt x="653" y="696"/>
                  </a:lnTo>
                  <a:lnTo>
                    <a:pt x="662" y="697"/>
                  </a:lnTo>
                  <a:lnTo>
                    <a:pt x="663" y="694"/>
                  </a:lnTo>
                  <a:lnTo>
                    <a:pt x="667" y="691"/>
                  </a:lnTo>
                  <a:lnTo>
                    <a:pt x="676" y="685"/>
                  </a:lnTo>
                  <a:lnTo>
                    <a:pt x="682" y="683"/>
                  </a:lnTo>
                  <a:lnTo>
                    <a:pt x="679" y="682"/>
                  </a:lnTo>
                  <a:lnTo>
                    <a:pt x="683" y="679"/>
                  </a:lnTo>
                  <a:lnTo>
                    <a:pt x="688" y="676"/>
                  </a:lnTo>
                  <a:lnTo>
                    <a:pt x="689" y="673"/>
                  </a:lnTo>
                  <a:lnTo>
                    <a:pt x="683" y="666"/>
                  </a:lnTo>
                  <a:lnTo>
                    <a:pt x="680" y="660"/>
                  </a:lnTo>
                  <a:lnTo>
                    <a:pt x="681" y="656"/>
                  </a:lnTo>
                  <a:lnTo>
                    <a:pt x="682" y="653"/>
                  </a:lnTo>
                  <a:lnTo>
                    <a:pt x="681" y="649"/>
                  </a:lnTo>
                  <a:lnTo>
                    <a:pt x="681" y="647"/>
                  </a:lnTo>
                  <a:lnTo>
                    <a:pt x="681" y="645"/>
                  </a:lnTo>
                  <a:lnTo>
                    <a:pt x="679" y="641"/>
                  </a:lnTo>
                  <a:lnTo>
                    <a:pt x="675" y="640"/>
                  </a:lnTo>
                  <a:lnTo>
                    <a:pt x="671" y="633"/>
                  </a:lnTo>
                  <a:lnTo>
                    <a:pt x="670" y="630"/>
                  </a:lnTo>
                  <a:lnTo>
                    <a:pt x="668" y="629"/>
                  </a:lnTo>
                  <a:lnTo>
                    <a:pt x="666" y="628"/>
                  </a:lnTo>
                  <a:lnTo>
                    <a:pt x="666" y="626"/>
                  </a:lnTo>
                  <a:lnTo>
                    <a:pt x="665" y="624"/>
                  </a:lnTo>
                  <a:lnTo>
                    <a:pt x="663" y="621"/>
                  </a:lnTo>
                  <a:lnTo>
                    <a:pt x="660" y="621"/>
                  </a:lnTo>
                  <a:lnTo>
                    <a:pt x="659" y="619"/>
                  </a:lnTo>
                  <a:lnTo>
                    <a:pt x="658" y="618"/>
                  </a:lnTo>
                  <a:lnTo>
                    <a:pt x="655" y="620"/>
                  </a:lnTo>
                  <a:lnTo>
                    <a:pt x="651" y="618"/>
                  </a:lnTo>
                  <a:lnTo>
                    <a:pt x="646" y="611"/>
                  </a:lnTo>
                  <a:lnTo>
                    <a:pt x="645" y="610"/>
                  </a:lnTo>
                  <a:lnTo>
                    <a:pt x="643" y="608"/>
                  </a:lnTo>
                  <a:lnTo>
                    <a:pt x="642" y="608"/>
                  </a:lnTo>
                  <a:lnTo>
                    <a:pt x="640" y="608"/>
                  </a:lnTo>
                  <a:lnTo>
                    <a:pt x="639" y="605"/>
                  </a:lnTo>
                  <a:lnTo>
                    <a:pt x="638" y="602"/>
                  </a:lnTo>
                  <a:lnTo>
                    <a:pt x="635" y="598"/>
                  </a:lnTo>
                  <a:lnTo>
                    <a:pt x="634" y="596"/>
                  </a:lnTo>
                  <a:lnTo>
                    <a:pt x="632" y="596"/>
                  </a:lnTo>
                  <a:lnTo>
                    <a:pt x="630" y="598"/>
                  </a:lnTo>
                  <a:lnTo>
                    <a:pt x="629" y="597"/>
                  </a:lnTo>
                  <a:lnTo>
                    <a:pt x="627" y="597"/>
                  </a:lnTo>
                  <a:lnTo>
                    <a:pt x="624" y="596"/>
                  </a:lnTo>
                  <a:lnTo>
                    <a:pt x="623" y="593"/>
                  </a:lnTo>
                  <a:lnTo>
                    <a:pt x="623" y="587"/>
                  </a:lnTo>
                  <a:lnTo>
                    <a:pt x="623" y="586"/>
                  </a:lnTo>
                  <a:lnTo>
                    <a:pt x="623" y="583"/>
                  </a:lnTo>
                  <a:lnTo>
                    <a:pt x="622" y="581"/>
                  </a:lnTo>
                  <a:lnTo>
                    <a:pt x="623" y="581"/>
                  </a:lnTo>
                  <a:lnTo>
                    <a:pt x="624" y="578"/>
                  </a:lnTo>
                  <a:lnTo>
                    <a:pt x="626" y="576"/>
                  </a:lnTo>
                  <a:lnTo>
                    <a:pt x="624" y="575"/>
                  </a:lnTo>
                  <a:lnTo>
                    <a:pt x="623" y="573"/>
                  </a:lnTo>
                  <a:lnTo>
                    <a:pt x="622" y="571"/>
                  </a:lnTo>
                  <a:lnTo>
                    <a:pt x="620" y="564"/>
                  </a:lnTo>
                  <a:lnTo>
                    <a:pt x="618" y="562"/>
                  </a:lnTo>
                  <a:lnTo>
                    <a:pt x="618" y="559"/>
                  </a:lnTo>
                  <a:lnTo>
                    <a:pt x="617" y="559"/>
                  </a:lnTo>
                  <a:lnTo>
                    <a:pt x="615" y="558"/>
                  </a:lnTo>
                  <a:lnTo>
                    <a:pt x="614" y="556"/>
                  </a:lnTo>
                  <a:lnTo>
                    <a:pt x="614" y="551"/>
                  </a:lnTo>
                  <a:lnTo>
                    <a:pt x="614" y="550"/>
                  </a:lnTo>
                  <a:lnTo>
                    <a:pt x="611" y="554"/>
                  </a:lnTo>
                  <a:lnTo>
                    <a:pt x="609" y="554"/>
                  </a:lnTo>
                  <a:lnTo>
                    <a:pt x="603" y="556"/>
                  </a:lnTo>
                  <a:lnTo>
                    <a:pt x="593" y="558"/>
                  </a:lnTo>
                  <a:lnTo>
                    <a:pt x="589" y="558"/>
                  </a:lnTo>
                  <a:lnTo>
                    <a:pt x="587" y="559"/>
                  </a:lnTo>
                  <a:lnTo>
                    <a:pt x="582" y="560"/>
                  </a:lnTo>
                  <a:lnTo>
                    <a:pt x="573" y="560"/>
                  </a:lnTo>
                  <a:lnTo>
                    <a:pt x="572" y="562"/>
                  </a:lnTo>
                  <a:lnTo>
                    <a:pt x="571" y="565"/>
                  </a:lnTo>
                  <a:lnTo>
                    <a:pt x="568" y="564"/>
                  </a:lnTo>
                  <a:lnTo>
                    <a:pt x="569" y="562"/>
                  </a:lnTo>
                  <a:lnTo>
                    <a:pt x="568" y="560"/>
                  </a:lnTo>
                  <a:lnTo>
                    <a:pt x="566" y="560"/>
                  </a:lnTo>
                  <a:lnTo>
                    <a:pt x="561" y="561"/>
                  </a:lnTo>
                  <a:lnTo>
                    <a:pt x="558" y="561"/>
                  </a:lnTo>
                  <a:lnTo>
                    <a:pt x="557" y="560"/>
                  </a:lnTo>
                  <a:lnTo>
                    <a:pt x="553" y="559"/>
                  </a:lnTo>
                  <a:lnTo>
                    <a:pt x="551" y="557"/>
                  </a:lnTo>
                  <a:lnTo>
                    <a:pt x="550" y="555"/>
                  </a:lnTo>
                  <a:lnTo>
                    <a:pt x="549" y="554"/>
                  </a:lnTo>
                  <a:lnTo>
                    <a:pt x="548" y="553"/>
                  </a:lnTo>
                  <a:lnTo>
                    <a:pt x="546" y="548"/>
                  </a:lnTo>
                  <a:lnTo>
                    <a:pt x="543" y="548"/>
                  </a:lnTo>
                  <a:lnTo>
                    <a:pt x="542" y="547"/>
                  </a:lnTo>
                  <a:lnTo>
                    <a:pt x="540" y="545"/>
                  </a:lnTo>
                  <a:lnTo>
                    <a:pt x="539" y="547"/>
                  </a:lnTo>
                  <a:lnTo>
                    <a:pt x="539" y="549"/>
                  </a:lnTo>
                  <a:lnTo>
                    <a:pt x="538" y="551"/>
                  </a:lnTo>
                  <a:lnTo>
                    <a:pt x="536" y="550"/>
                  </a:lnTo>
                  <a:lnTo>
                    <a:pt x="535" y="548"/>
                  </a:lnTo>
                  <a:lnTo>
                    <a:pt x="535" y="546"/>
                  </a:lnTo>
                  <a:lnTo>
                    <a:pt x="537" y="544"/>
                  </a:lnTo>
                  <a:lnTo>
                    <a:pt x="539" y="543"/>
                  </a:lnTo>
                  <a:lnTo>
                    <a:pt x="544" y="546"/>
                  </a:lnTo>
                  <a:lnTo>
                    <a:pt x="545" y="545"/>
                  </a:lnTo>
                  <a:lnTo>
                    <a:pt x="543" y="542"/>
                  </a:lnTo>
                  <a:lnTo>
                    <a:pt x="543" y="541"/>
                  </a:lnTo>
                  <a:lnTo>
                    <a:pt x="541" y="539"/>
                  </a:lnTo>
                  <a:lnTo>
                    <a:pt x="540" y="538"/>
                  </a:lnTo>
                  <a:lnTo>
                    <a:pt x="538" y="533"/>
                  </a:lnTo>
                  <a:lnTo>
                    <a:pt x="535" y="530"/>
                  </a:lnTo>
                  <a:lnTo>
                    <a:pt x="531" y="526"/>
                  </a:lnTo>
                  <a:lnTo>
                    <a:pt x="529" y="525"/>
                  </a:lnTo>
                  <a:lnTo>
                    <a:pt x="523" y="516"/>
                  </a:lnTo>
                  <a:lnTo>
                    <a:pt x="521" y="513"/>
                  </a:lnTo>
                  <a:lnTo>
                    <a:pt x="518" y="512"/>
                  </a:lnTo>
                  <a:lnTo>
                    <a:pt x="511" y="507"/>
                  </a:lnTo>
                  <a:lnTo>
                    <a:pt x="506" y="507"/>
                  </a:lnTo>
                  <a:lnTo>
                    <a:pt x="504" y="508"/>
                  </a:lnTo>
                  <a:lnTo>
                    <a:pt x="502" y="506"/>
                  </a:lnTo>
                  <a:lnTo>
                    <a:pt x="496" y="504"/>
                  </a:lnTo>
                  <a:lnTo>
                    <a:pt x="494" y="502"/>
                  </a:lnTo>
                  <a:lnTo>
                    <a:pt x="492" y="501"/>
                  </a:lnTo>
                  <a:lnTo>
                    <a:pt x="491" y="500"/>
                  </a:lnTo>
                  <a:lnTo>
                    <a:pt x="490" y="497"/>
                  </a:lnTo>
                  <a:lnTo>
                    <a:pt x="488" y="493"/>
                  </a:lnTo>
                  <a:lnTo>
                    <a:pt x="487" y="491"/>
                  </a:lnTo>
                  <a:lnTo>
                    <a:pt x="486" y="491"/>
                  </a:lnTo>
                  <a:lnTo>
                    <a:pt x="482" y="491"/>
                  </a:lnTo>
                  <a:lnTo>
                    <a:pt x="481" y="489"/>
                  </a:lnTo>
                  <a:lnTo>
                    <a:pt x="477" y="485"/>
                  </a:lnTo>
                  <a:lnTo>
                    <a:pt x="476" y="484"/>
                  </a:lnTo>
                  <a:lnTo>
                    <a:pt x="471" y="484"/>
                  </a:lnTo>
                  <a:lnTo>
                    <a:pt x="469" y="485"/>
                  </a:lnTo>
                  <a:lnTo>
                    <a:pt x="462" y="486"/>
                  </a:lnTo>
                  <a:lnTo>
                    <a:pt x="459" y="484"/>
                  </a:lnTo>
                  <a:lnTo>
                    <a:pt x="457" y="484"/>
                  </a:lnTo>
                  <a:lnTo>
                    <a:pt x="454" y="486"/>
                  </a:lnTo>
                  <a:lnTo>
                    <a:pt x="452" y="484"/>
                  </a:lnTo>
                  <a:lnTo>
                    <a:pt x="449" y="485"/>
                  </a:lnTo>
                  <a:lnTo>
                    <a:pt x="441" y="485"/>
                  </a:lnTo>
                  <a:lnTo>
                    <a:pt x="439" y="486"/>
                  </a:lnTo>
                  <a:lnTo>
                    <a:pt x="438" y="486"/>
                  </a:lnTo>
                  <a:lnTo>
                    <a:pt x="433" y="485"/>
                  </a:lnTo>
                  <a:lnTo>
                    <a:pt x="429" y="485"/>
                  </a:lnTo>
                  <a:lnTo>
                    <a:pt x="422" y="484"/>
                  </a:lnTo>
                  <a:lnTo>
                    <a:pt x="418" y="482"/>
                  </a:lnTo>
                  <a:lnTo>
                    <a:pt x="413" y="481"/>
                  </a:lnTo>
                  <a:lnTo>
                    <a:pt x="410" y="480"/>
                  </a:lnTo>
                  <a:lnTo>
                    <a:pt x="400" y="477"/>
                  </a:lnTo>
                  <a:lnTo>
                    <a:pt x="398" y="476"/>
                  </a:lnTo>
                  <a:lnTo>
                    <a:pt x="397" y="478"/>
                  </a:lnTo>
                  <a:lnTo>
                    <a:pt x="397" y="482"/>
                  </a:lnTo>
                  <a:lnTo>
                    <a:pt x="398" y="484"/>
                  </a:lnTo>
                  <a:lnTo>
                    <a:pt x="400" y="484"/>
                  </a:lnTo>
                  <a:lnTo>
                    <a:pt x="404" y="484"/>
                  </a:lnTo>
                  <a:lnTo>
                    <a:pt x="407" y="485"/>
                  </a:lnTo>
                  <a:lnTo>
                    <a:pt x="407" y="486"/>
                  </a:lnTo>
                  <a:lnTo>
                    <a:pt x="410" y="487"/>
                  </a:lnTo>
                  <a:lnTo>
                    <a:pt x="411" y="487"/>
                  </a:lnTo>
                  <a:lnTo>
                    <a:pt x="414" y="487"/>
                  </a:lnTo>
                  <a:lnTo>
                    <a:pt x="417" y="487"/>
                  </a:lnTo>
                  <a:lnTo>
                    <a:pt x="418" y="488"/>
                  </a:lnTo>
                  <a:lnTo>
                    <a:pt x="419" y="490"/>
                  </a:lnTo>
                  <a:lnTo>
                    <a:pt x="421" y="492"/>
                  </a:lnTo>
                  <a:lnTo>
                    <a:pt x="423" y="494"/>
                  </a:lnTo>
                  <a:lnTo>
                    <a:pt x="424" y="494"/>
                  </a:lnTo>
                  <a:lnTo>
                    <a:pt x="426" y="494"/>
                  </a:lnTo>
                  <a:lnTo>
                    <a:pt x="426" y="497"/>
                  </a:lnTo>
                  <a:lnTo>
                    <a:pt x="424" y="497"/>
                  </a:lnTo>
                  <a:lnTo>
                    <a:pt x="422" y="497"/>
                  </a:lnTo>
                  <a:lnTo>
                    <a:pt x="421" y="497"/>
                  </a:lnTo>
                  <a:lnTo>
                    <a:pt x="419" y="493"/>
                  </a:lnTo>
                  <a:lnTo>
                    <a:pt x="418" y="491"/>
                  </a:lnTo>
                  <a:lnTo>
                    <a:pt x="416" y="490"/>
                  </a:lnTo>
                  <a:lnTo>
                    <a:pt x="415" y="489"/>
                  </a:lnTo>
                  <a:lnTo>
                    <a:pt x="413" y="489"/>
                  </a:lnTo>
                  <a:lnTo>
                    <a:pt x="411" y="488"/>
                  </a:lnTo>
                  <a:lnTo>
                    <a:pt x="407" y="488"/>
                  </a:lnTo>
                  <a:lnTo>
                    <a:pt x="405" y="487"/>
                  </a:lnTo>
                  <a:lnTo>
                    <a:pt x="401" y="487"/>
                  </a:lnTo>
                  <a:lnTo>
                    <a:pt x="397" y="485"/>
                  </a:lnTo>
                  <a:lnTo>
                    <a:pt x="396" y="486"/>
                  </a:lnTo>
                  <a:lnTo>
                    <a:pt x="395" y="487"/>
                  </a:lnTo>
                  <a:lnTo>
                    <a:pt x="395" y="492"/>
                  </a:lnTo>
                  <a:lnTo>
                    <a:pt x="396" y="493"/>
                  </a:lnTo>
                  <a:lnTo>
                    <a:pt x="396" y="497"/>
                  </a:lnTo>
                  <a:lnTo>
                    <a:pt x="396" y="498"/>
                  </a:lnTo>
                  <a:lnTo>
                    <a:pt x="395" y="497"/>
                  </a:lnTo>
                  <a:lnTo>
                    <a:pt x="393" y="497"/>
                  </a:lnTo>
                  <a:lnTo>
                    <a:pt x="393" y="493"/>
                  </a:lnTo>
                  <a:lnTo>
                    <a:pt x="392" y="492"/>
                  </a:lnTo>
                  <a:lnTo>
                    <a:pt x="390" y="493"/>
                  </a:lnTo>
                  <a:lnTo>
                    <a:pt x="388" y="491"/>
                  </a:lnTo>
                  <a:lnTo>
                    <a:pt x="387" y="491"/>
                  </a:lnTo>
                  <a:lnTo>
                    <a:pt x="385" y="491"/>
                  </a:lnTo>
                  <a:lnTo>
                    <a:pt x="383" y="490"/>
                  </a:lnTo>
                  <a:lnTo>
                    <a:pt x="382" y="489"/>
                  </a:lnTo>
                  <a:lnTo>
                    <a:pt x="381" y="487"/>
                  </a:lnTo>
                  <a:lnTo>
                    <a:pt x="382" y="486"/>
                  </a:lnTo>
                  <a:lnTo>
                    <a:pt x="384" y="486"/>
                  </a:lnTo>
                  <a:lnTo>
                    <a:pt x="386" y="485"/>
                  </a:lnTo>
                  <a:lnTo>
                    <a:pt x="383" y="484"/>
                  </a:lnTo>
                  <a:lnTo>
                    <a:pt x="386" y="484"/>
                  </a:lnTo>
                  <a:lnTo>
                    <a:pt x="388" y="485"/>
                  </a:lnTo>
                  <a:lnTo>
                    <a:pt x="389" y="483"/>
                  </a:lnTo>
                  <a:lnTo>
                    <a:pt x="388" y="481"/>
                  </a:lnTo>
                  <a:lnTo>
                    <a:pt x="387" y="480"/>
                  </a:lnTo>
                  <a:lnTo>
                    <a:pt x="384" y="479"/>
                  </a:lnTo>
                  <a:lnTo>
                    <a:pt x="384" y="478"/>
                  </a:lnTo>
                  <a:lnTo>
                    <a:pt x="382" y="477"/>
                  </a:lnTo>
                  <a:lnTo>
                    <a:pt x="381" y="475"/>
                  </a:lnTo>
                  <a:lnTo>
                    <a:pt x="379" y="474"/>
                  </a:lnTo>
                  <a:lnTo>
                    <a:pt x="377" y="475"/>
                  </a:lnTo>
                  <a:lnTo>
                    <a:pt x="374" y="474"/>
                  </a:lnTo>
                  <a:lnTo>
                    <a:pt x="373" y="471"/>
                  </a:lnTo>
                  <a:lnTo>
                    <a:pt x="373" y="470"/>
                  </a:lnTo>
                  <a:lnTo>
                    <a:pt x="375" y="470"/>
                  </a:lnTo>
                  <a:lnTo>
                    <a:pt x="378" y="471"/>
                  </a:lnTo>
                  <a:lnTo>
                    <a:pt x="384" y="474"/>
                  </a:lnTo>
                  <a:lnTo>
                    <a:pt x="386" y="475"/>
                  </a:lnTo>
                  <a:lnTo>
                    <a:pt x="387" y="477"/>
                  </a:lnTo>
                  <a:lnTo>
                    <a:pt x="390" y="478"/>
                  </a:lnTo>
                  <a:lnTo>
                    <a:pt x="391" y="480"/>
                  </a:lnTo>
                  <a:lnTo>
                    <a:pt x="394" y="481"/>
                  </a:lnTo>
                  <a:lnTo>
                    <a:pt x="396" y="481"/>
                  </a:lnTo>
                  <a:lnTo>
                    <a:pt x="396" y="478"/>
                  </a:lnTo>
                  <a:lnTo>
                    <a:pt x="396" y="476"/>
                  </a:lnTo>
                  <a:lnTo>
                    <a:pt x="396" y="475"/>
                  </a:lnTo>
                  <a:lnTo>
                    <a:pt x="394" y="474"/>
                  </a:lnTo>
                  <a:lnTo>
                    <a:pt x="392" y="473"/>
                  </a:lnTo>
                  <a:lnTo>
                    <a:pt x="390" y="473"/>
                  </a:lnTo>
                  <a:lnTo>
                    <a:pt x="383" y="471"/>
                  </a:lnTo>
                  <a:lnTo>
                    <a:pt x="380" y="470"/>
                  </a:lnTo>
                  <a:lnTo>
                    <a:pt x="379" y="468"/>
                  </a:lnTo>
                  <a:lnTo>
                    <a:pt x="379" y="467"/>
                  </a:lnTo>
                  <a:lnTo>
                    <a:pt x="378" y="461"/>
                  </a:lnTo>
                  <a:lnTo>
                    <a:pt x="377" y="461"/>
                  </a:lnTo>
                  <a:lnTo>
                    <a:pt x="375" y="461"/>
                  </a:lnTo>
                  <a:lnTo>
                    <a:pt x="371" y="459"/>
                  </a:lnTo>
                  <a:lnTo>
                    <a:pt x="368" y="458"/>
                  </a:lnTo>
                  <a:lnTo>
                    <a:pt x="366" y="457"/>
                  </a:lnTo>
                  <a:lnTo>
                    <a:pt x="363" y="453"/>
                  </a:lnTo>
                  <a:lnTo>
                    <a:pt x="361" y="452"/>
                  </a:lnTo>
                  <a:lnTo>
                    <a:pt x="359" y="449"/>
                  </a:lnTo>
                  <a:lnTo>
                    <a:pt x="360" y="445"/>
                  </a:lnTo>
                  <a:lnTo>
                    <a:pt x="360" y="443"/>
                  </a:lnTo>
                  <a:lnTo>
                    <a:pt x="359" y="442"/>
                  </a:lnTo>
                  <a:lnTo>
                    <a:pt x="357" y="441"/>
                  </a:lnTo>
                  <a:lnTo>
                    <a:pt x="355" y="438"/>
                  </a:lnTo>
                  <a:lnTo>
                    <a:pt x="352" y="433"/>
                  </a:lnTo>
                  <a:lnTo>
                    <a:pt x="352" y="432"/>
                  </a:lnTo>
                  <a:lnTo>
                    <a:pt x="349" y="432"/>
                  </a:lnTo>
                  <a:lnTo>
                    <a:pt x="346" y="429"/>
                  </a:lnTo>
                  <a:lnTo>
                    <a:pt x="345" y="426"/>
                  </a:lnTo>
                  <a:lnTo>
                    <a:pt x="343" y="425"/>
                  </a:lnTo>
                  <a:lnTo>
                    <a:pt x="342" y="423"/>
                  </a:lnTo>
                  <a:lnTo>
                    <a:pt x="341" y="423"/>
                  </a:lnTo>
                  <a:lnTo>
                    <a:pt x="339" y="421"/>
                  </a:lnTo>
                  <a:lnTo>
                    <a:pt x="336" y="421"/>
                  </a:lnTo>
                  <a:lnTo>
                    <a:pt x="333" y="419"/>
                  </a:lnTo>
                  <a:lnTo>
                    <a:pt x="329" y="415"/>
                  </a:lnTo>
                  <a:lnTo>
                    <a:pt x="327" y="412"/>
                  </a:lnTo>
                  <a:lnTo>
                    <a:pt x="322" y="408"/>
                  </a:lnTo>
                  <a:lnTo>
                    <a:pt x="319" y="405"/>
                  </a:lnTo>
                  <a:lnTo>
                    <a:pt x="314" y="395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33" name="Freeform 436" descr="Papel carta">
              <a:extLst>
                <a:ext uri="{FF2B5EF4-FFF2-40B4-BE49-F238E27FC236}">
                  <a16:creationId xmlns:a16="http://schemas.microsoft.com/office/drawing/2014/main" id="{AC46E36D-1288-4115-ABE0-64286E176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485" y="4498926"/>
              <a:ext cx="654104" cy="1083485"/>
            </a:xfrm>
            <a:custGeom>
              <a:avLst/>
              <a:gdLst>
                <a:gd name="T0" fmla="*/ 252 w 326"/>
                <a:gd name="T1" fmla="*/ 280 h 540"/>
                <a:gd name="T2" fmla="*/ 237 w 326"/>
                <a:gd name="T3" fmla="*/ 282 h 540"/>
                <a:gd name="T4" fmla="*/ 223 w 326"/>
                <a:gd name="T5" fmla="*/ 283 h 540"/>
                <a:gd name="T6" fmla="*/ 230 w 326"/>
                <a:gd name="T7" fmla="*/ 273 h 540"/>
                <a:gd name="T8" fmla="*/ 237 w 326"/>
                <a:gd name="T9" fmla="*/ 261 h 540"/>
                <a:gd name="T10" fmla="*/ 243 w 326"/>
                <a:gd name="T11" fmla="*/ 243 h 540"/>
                <a:gd name="T12" fmla="*/ 246 w 326"/>
                <a:gd name="T13" fmla="*/ 264 h 540"/>
                <a:gd name="T14" fmla="*/ 246 w 326"/>
                <a:gd name="T15" fmla="*/ 216 h 540"/>
                <a:gd name="T16" fmla="*/ 266 w 326"/>
                <a:gd name="T17" fmla="*/ 166 h 540"/>
                <a:gd name="T18" fmla="*/ 307 w 326"/>
                <a:gd name="T19" fmla="*/ 110 h 540"/>
                <a:gd name="T20" fmla="*/ 320 w 326"/>
                <a:gd name="T21" fmla="*/ 74 h 540"/>
                <a:gd name="T22" fmla="*/ 320 w 326"/>
                <a:gd name="T23" fmla="*/ 56 h 540"/>
                <a:gd name="T24" fmla="*/ 322 w 326"/>
                <a:gd name="T25" fmla="*/ 50 h 540"/>
                <a:gd name="T26" fmla="*/ 315 w 326"/>
                <a:gd name="T27" fmla="*/ 41 h 540"/>
                <a:gd name="T28" fmla="*/ 303 w 326"/>
                <a:gd name="T29" fmla="*/ 26 h 540"/>
                <a:gd name="T30" fmla="*/ 281 w 326"/>
                <a:gd name="T31" fmla="*/ 3 h 540"/>
                <a:gd name="T32" fmla="*/ 223 w 326"/>
                <a:gd name="T33" fmla="*/ 17 h 540"/>
                <a:gd name="T34" fmla="*/ 246 w 326"/>
                <a:gd name="T35" fmla="*/ 19 h 540"/>
                <a:gd name="T36" fmla="*/ 259 w 326"/>
                <a:gd name="T37" fmla="*/ 10 h 540"/>
                <a:gd name="T38" fmla="*/ 256 w 326"/>
                <a:gd name="T39" fmla="*/ 29 h 540"/>
                <a:gd name="T40" fmla="*/ 233 w 326"/>
                <a:gd name="T41" fmla="*/ 31 h 540"/>
                <a:gd name="T42" fmla="*/ 104 w 326"/>
                <a:gd name="T43" fmla="*/ 217 h 540"/>
                <a:gd name="T44" fmla="*/ 23 w 326"/>
                <a:gd name="T45" fmla="*/ 334 h 540"/>
                <a:gd name="T46" fmla="*/ 75 w 326"/>
                <a:gd name="T47" fmla="*/ 528 h 540"/>
                <a:gd name="T48" fmla="*/ 115 w 326"/>
                <a:gd name="T49" fmla="*/ 507 h 540"/>
                <a:gd name="T50" fmla="*/ 169 w 326"/>
                <a:gd name="T51" fmla="*/ 442 h 540"/>
                <a:gd name="T52" fmla="*/ 180 w 326"/>
                <a:gd name="T53" fmla="*/ 409 h 540"/>
                <a:gd name="T54" fmla="*/ 175 w 326"/>
                <a:gd name="T55" fmla="*/ 409 h 540"/>
                <a:gd name="T56" fmla="*/ 165 w 326"/>
                <a:gd name="T57" fmla="*/ 411 h 540"/>
                <a:gd name="T58" fmla="*/ 167 w 326"/>
                <a:gd name="T59" fmla="*/ 398 h 540"/>
                <a:gd name="T60" fmla="*/ 177 w 326"/>
                <a:gd name="T61" fmla="*/ 382 h 540"/>
                <a:gd name="T62" fmla="*/ 170 w 326"/>
                <a:gd name="T63" fmla="*/ 403 h 540"/>
                <a:gd name="T64" fmla="*/ 184 w 326"/>
                <a:gd name="T65" fmla="*/ 401 h 540"/>
                <a:gd name="T66" fmla="*/ 189 w 326"/>
                <a:gd name="T67" fmla="*/ 388 h 540"/>
                <a:gd name="T68" fmla="*/ 198 w 326"/>
                <a:gd name="T69" fmla="*/ 386 h 540"/>
                <a:gd name="T70" fmla="*/ 197 w 326"/>
                <a:gd name="T71" fmla="*/ 409 h 540"/>
                <a:gd name="T72" fmla="*/ 191 w 326"/>
                <a:gd name="T73" fmla="*/ 431 h 540"/>
                <a:gd name="T74" fmla="*/ 200 w 326"/>
                <a:gd name="T75" fmla="*/ 442 h 540"/>
                <a:gd name="T76" fmla="*/ 211 w 326"/>
                <a:gd name="T77" fmla="*/ 452 h 540"/>
                <a:gd name="T78" fmla="*/ 219 w 326"/>
                <a:gd name="T79" fmla="*/ 465 h 540"/>
                <a:gd name="T80" fmla="*/ 223 w 326"/>
                <a:gd name="T81" fmla="*/ 472 h 540"/>
                <a:gd name="T82" fmla="*/ 228 w 326"/>
                <a:gd name="T83" fmla="*/ 478 h 540"/>
                <a:gd name="T84" fmla="*/ 231 w 326"/>
                <a:gd name="T85" fmla="*/ 483 h 540"/>
                <a:gd name="T86" fmla="*/ 237 w 326"/>
                <a:gd name="T87" fmla="*/ 427 h 540"/>
                <a:gd name="T88" fmla="*/ 246 w 326"/>
                <a:gd name="T89" fmla="*/ 374 h 540"/>
                <a:gd name="T90" fmla="*/ 247 w 326"/>
                <a:gd name="T91" fmla="*/ 344 h 540"/>
                <a:gd name="T92" fmla="*/ 263 w 326"/>
                <a:gd name="T93" fmla="*/ 321 h 540"/>
                <a:gd name="T94" fmla="*/ 252 w 326"/>
                <a:gd name="T95" fmla="*/ 328 h 540"/>
                <a:gd name="T96" fmla="*/ 240 w 326"/>
                <a:gd name="T97" fmla="*/ 323 h 540"/>
                <a:gd name="T98" fmla="*/ 238 w 326"/>
                <a:gd name="T99" fmla="*/ 329 h 540"/>
                <a:gd name="T100" fmla="*/ 242 w 326"/>
                <a:gd name="T101" fmla="*/ 325 h 540"/>
                <a:gd name="T102" fmla="*/ 233 w 326"/>
                <a:gd name="T103" fmla="*/ 334 h 540"/>
                <a:gd name="T104" fmla="*/ 230 w 326"/>
                <a:gd name="T105" fmla="*/ 319 h 540"/>
                <a:gd name="T106" fmla="*/ 240 w 326"/>
                <a:gd name="T107" fmla="*/ 307 h 540"/>
                <a:gd name="T108" fmla="*/ 246 w 326"/>
                <a:gd name="T109" fmla="*/ 307 h 540"/>
                <a:gd name="T110" fmla="*/ 264 w 326"/>
                <a:gd name="T111" fmla="*/ 273 h 540"/>
                <a:gd name="T112" fmla="*/ 261 w 326"/>
                <a:gd name="T113" fmla="*/ 27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" h="540">
                  <a:moveTo>
                    <a:pt x="261" y="279"/>
                  </a:moveTo>
                  <a:lnTo>
                    <a:pt x="260" y="279"/>
                  </a:lnTo>
                  <a:lnTo>
                    <a:pt x="259" y="276"/>
                  </a:lnTo>
                  <a:lnTo>
                    <a:pt x="257" y="277"/>
                  </a:lnTo>
                  <a:lnTo>
                    <a:pt x="255" y="276"/>
                  </a:lnTo>
                  <a:lnTo>
                    <a:pt x="255" y="279"/>
                  </a:lnTo>
                  <a:lnTo>
                    <a:pt x="254" y="280"/>
                  </a:lnTo>
                  <a:lnTo>
                    <a:pt x="253" y="281"/>
                  </a:lnTo>
                  <a:lnTo>
                    <a:pt x="252" y="280"/>
                  </a:lnTo>
                  <a:lnTo>
                    <a:pt x="252" y="279"/>
                  </a:lnTo>
                  <a:lnTo>
                    <a:pt x="251" y="277"/>
                  </a:lnTo>
                  <a:lnTo>
                    <a:pt x="249" y="277"/>
                  </a:lnTo>
                  <a:lnTo>
                    <a:pt x="247" y="278"/>
                  </a:lnTo>
                  <a:lnTo>
                    <a:pt x="246" y="276"/>
                  </a:lnTo>
                  <a:lnTo>
                    <a:pt x="245" y="276"/>
                  </a:lnTo>
                  <a:lnTo>
                    <a:pt x="244" y="279"/>
                  </a:lnTo>
                  <a:lnTo>
                    <a:pt x="242" y="279"/>
                  </a:lnTo>
                  <a:lnTo>
                    <a:pt x="237" y="282"/>
                  </a:lnTo>
                  <a:lnTo>
                    <a:pt x="235" y="283"/>
                  </a:lnTo>
                  <a:lnTo>
                    <a:pt x="234" y="285"/>
                  </a:lnTo>
                  <a:lnTo>
                    <a:pt x="232" y="287"/>
                  </a:lnTo>
                  <a:lnTo>
                    <a:pt x="232" y="292"/>
                  </a:lnTo>
                  <a:lnTo>
                    <a:pt x="229" y="291"/>
                  </a:lnTo>
                  <a:lnTo>
                    <a:pt x="229" y="289"/>
                  </a:lnTo>
                  <a:lnTo>
                    <a:pt x="229" y="288"/>
                  </a:lnTo>
                  <a:lnTo>
                    <a:pt x="229" y="286"/>
                  </a:lnTo>
                  <a:lnTo>
                    <a:pt x="223" y="283"/>
                  </a:lnTo>
                  <a:lnTo>
                    <a:pt x="222" y="280"/>
                  </a:lnTo>
                  <a:lnTo>
                    <a:pt x="223" y="278"/>
                  </a:lnTo>
                  <a:lnTo>
                    <a:pt x="222" y="275"/>
                  </a:lnTo>
                  <a:lnTo>
                    <a:pt x="223" y="273"/>
                  </a:lnTo>
                  <a:lnTo>
                    <a:pt x="224" y="272"/>
                  </a:lnTo>
                  <a:lnTo>
                    <a:pt x="228" y="271"/>
                  </a:lnTo>
                  <a:lnTo>
                    <a:pt x="231" y="271"/>
                  </a:lnTo>
                  <a:lnTo>
                    <a:pt x="231" y="272"/>
                  </a:lnTo>
                  <a:lnTo>
                    <a:pt x="230" y="273"/>
                  </a:lnTo>
                  <a:lnTo>
                    <a:pt x="229" y="276"/>
                  </a:lnTo>
                  <a:lnTo>
                    <a:pt x="229" y="279"/>
                  </a:lnTo>
                  <a:lnTo>
                    <a:pt x="230" y="279"/>
                  </a:lnTo>
                  <a:lnTo>
                    <a:pt x="232" y="277"/>
                  </a:lnTo>
                  <a:lnTo>
                    <a:pt x="233" y="275"/>
                  </a:lnTo>
                  <a:lnTo>
                    <a:pt x="233" y="270"/>
                  </a:lnTo>
                  <a:lnTo>
                    <a:pt x="234" y="268"/>
                  </a:lnTo>
                  <a:lnTo>
                    <a:pt x="235" y="265"/>
                  </a:lnTo>
                  <a:lnTo>
                    <a:pt x="237" y="261"/>
                  </a:lnTo>
                  <a:lnTo>
                    <a:pt x="237" y="256"/>
                  </a:lnTo>
                  <a:lnTo>
                    <a:pt x="240" y="255"/>
                  </a:lnTo>
                  <a:lnTo>
                    <a:pt x="242" y="255"/>
                  </a:lnTo>
                  <a:lnTo>
                    <a:pt x="242" y="253"/>
                  </a:lnTo>
                  <a:lnTo>
                    <a:pt x="244" y="250"/>
                  </a:lnTo>
                  <a:lnTo>
                    <a:pt x="245" y="248"/>
                  </a:lnTo>
                  <a:lnTo>
                    <a:pt x="244" y="247"/>
                  </a:lnTo>
                  <a:lnTo>
                    <a:pt x="243" y="246"/>
                  </a:lnTo>
                  <a:lnTo>
                    <a:pt x="243" y="243"/>
                  </a:lnTo>
                  <a:lnTo>
                    <a:pt x="242" y="241"/>
                  </a:lnTo>
                  <a:lnTo>
                    <a:pt x="241" y="238"/>
                  </a:lnTo>
                  <a:lnTo>
                    <a:pt x="243" y="236"/>
                  </a:lnTo>
                  <a:lnTo>
                    <a:pt x="247" y="245"/>
                  </a:lnTo>
                  <a:lnTo>
                    <a:pt x="249" y="248"/>
                  </a:lnTo>
                  <a:lnTo>
                    <a:pt x="249" y="250"/>
                  </a:lnTo>
                  <a:lnTo>
                    <a:pt x="246" y="255"/>
                  </a:lnTo>
                  <a:lnTo>
                    <a:pt x="245" y="263"/>
                  </a:lnTo>
                  <a:lnTo>
                    <a:pt x="246" y="264"/>
                  </a:lnTo>
                  <a:lnTo>
                    <a:pt x="247" y="260"/>
                  </a:lnTo>
                  <a:lnTo>
                    <a:pt x="249" y="259"/>
                  </a:lnTo>
                  <a:lnTo>
                    <a:pt x="251" y="253"/>
                  </a:lnTo>
                  <a:lnTo>
                    <a:pt x="252" y="250"/>
                  </a:lnTo>
                  <a:lnTo>
                    <a:pt x="252" y="247"/>
                  </a:lnTo>
                  <a:lnTo>
                    <a:pt x="249" y="241"/>
                  </a:lnTo>
                  <a:lnTo>
                    <a:pt x="247" y="238"/>
                  </a:lnTo>
                  <a:lnTo>
                    <a:pt x="245" y="234"/>
                  </a:lnTo>
                  <a:lnTo>
                    <a:pt x="246" y="216"/>
                  </a:lnTo>
                  <a:lnTo>
                    <a:pt x="247" y="212"/>
                  </a:lnTo>
                  <a:lnTo>
                    <a:pt x="248" y="203"/>
                  </a:lnTo>
                  <a:lnTo>
                    <a:pt x="249" y="202"/>
                  </a:lnTo>
                  <a:lnTo>
                    <a:pt x="252" y="200"/>
                  </a:lnTo>
                  <a:lnTo>
                    <a:pt x="254" y="198"/>
                  </a:lnTo>
                  <a:lnTo>
                    <a:pt x="258" y="190"/>
                  </a:lnTo>
                  <a:lnTo>
                    <a:pt x="261" y="186"/>
                  </a:lnTo>
                  <a:lnTo>
                    <a:pt x="264" y="172"/>
                  </a:lnTo>
                  <a:lnTo>
                    <a:pt x="266" y="166"/>
                  </a:lnTo>
                  <a:lnTo>
                    <a:pt x="273" y="153"/>
                  </a:lnTo>
                  <a:lnTo>
                    <a:pt x="274" y="150"/>
                  </a:lnTo>
                  <a:lnTo>
                    <a:pt x="291" y="135"/>
                  </a:lnTo>
                  <a:lnTo>
                    <a:pt x="297" y="127"/>
                  </a:lnTo>
                  <a:lnTo>
                    <a:pt x="297" y="123"/>
                  </a:lnTo>
                  <a:lnTo>
                    <a:pt x="300" y="118"/>
                  </a:lnTo>
                  <a:lnTo>
                    <a:pt x="303" y="115"/>
                  </a:lnTo>
                  <a:lnTo>
                    <a:pt x="304" y="112"/>
                  </a:lnTo>
                  <a:lnTo>
                    <a:pt x="307" y="110"/>
                  </a:lnTo>
                  <a:lnTo>
                    <a:pt x="310" y="103"/>
                  </a:lnTo>
                  <a:lnTo>
                    <a:pt x="319" y="91"/>
                  </a:lnTo>
                  <a:lnTo>
                    <a:pt x="319" y="89"/>
                  </a:lnTo>
                  <a:lnTo>
                    <a:pt x="318" y="88"/>
                  </a:lnTo>
                  <a:lnTo>
                    <a:pt x="318" y="83"/>
                  </a:lnTo>
                  <a:lnTo>
                    <a:pt x="318" y="80"/>
                  </a:lnTo>
                  <a:lnTo>
                    <a:pt x="320" y="78"/>
                  </a:lnTo>
                  <a:lnTo>
                    <a:pt x="320" y="76"/>
                  </a:lnTo>
                  <a:lnTo>
                    <a:pt x="320" y="74"/>
                  </a:lnTo>
                  <a:lnTo>
                    <a:pt x="320" y="71"/>
                  </a:lnTo>
                  <a:lnTo>
                    <a:pt x="319" y="69"/>
                  </a:lnTo>
                  <a:lnTo>
                    <a:pt x="319" y="65"/>
                  </a:lnTo>
                  <a:lnTo>
                    <a:pt x="318" y="64"/>
                  </a:lnTo>
                  <a:lnTo>
                    <a:pt x="318" y="60"/>
                  </a:lnTo>
                  <a:lnTo>
                    <a:pt x="319" y="61"/>
                  </a:lnTo>
                  <a:lnTo>
                    <a:pt x="321" y="60"/>
                  </a:lnTo>
                  <a:lnTo>
                    <a:pt x="321" y="58"/>
                  </a:lnTo>
                  <a:lnTo>
                    <a:pt x="320" y="56"/>
                  </a:lnTo>
                  <a:lnTo>
                    <a:pt x="319" y="58"/>
                  </a:lnTo>
                  <a:lnTo>
                    <a:pt x="317" y="58"/>
                  </a:lnTo>
                  <a:lnTo>
                    <a:pt x="316" y="58"/>
                  </a:lnTo>
                  <a:lnTo>
                    <a:pt x="318" y="53"/>
                  </a:lnTo>
                  <a:lnTo>
                    <a:pt x="316" y="52"/>
                  </a:lnTo>
                  <a:lnTo>
                    <a:pt x="315" y="51"/>
                  </a:lnTo>
                  <a:lnTo>
                    <a:pt x="315" y="49"/>
                  </a:lnTo>
                  <a:lnTo>
                    <a:pt x="320" y="49"/>
                  </a:lnTo>
                  <a:lnTo>
                    <a:pt x="322" y="50"/>
                  </a:lnTo>
                  <a:lnTo>
                    <a:pt x="322" y="52"/>
                  </a:lnTo>
                  <a:lnTo>
                    <a:pt x="321" y="53"/>
                  </a:lnTo>
                  <a:lnTo>
                    <a:pt x="322" y="55"/>
                  </a:lnTo>
                  <a:lnTo>
                    <a:pt x="323" y="55"/>
                  </a:lnTo>
                  <a:lnTo>
                    <a:pt x="323" y="53"/>
                  </a:lnTo>
                  <a:lnTo>
                    <a:pt x="325" y="50"/>
                  </a:lnTo>
                  <a:lnTo>
                    <a:pt x="325" y="46"/>
                  </a:lnTo>
                  <a:lnTo>
                    <a:pt x="315" y="46"/>
                  </a:lnTo>
                  <a:lnTo>
                    <a:pt x="315" y="41"/>
                  </a:lnTo>
                  <a:lnTo>
                    <a:pt x="313" y="40"/>
                  </a:lnTo>
                  <a:lnTo>
                    <a:pt x="315" y="36"/>
                  </a:lnTo>
                  <a:lnTo>
                    <a:pt x="313" y="36"/>
                  </a:lnTo>
                  <a:lnTo>
                    <a:pt x="312" y="35"/>
                  </a:lnTo>
                  <a:lnTo>
                    <a:pt x="311" y="33"/>
                  </a:lnTo>
                  <a:lnTo>
                    <a:pt x="310" y="30"/>
                  </a:lnTo>
                  <a:lnTo>
                    <a:pt x="307" y="28"/>
                  </a:lnTo>
                  <a:lnTo>
                    <a:pt x="303" y="27"/>
                  </a:lnTo>
                  <a:lnTo>
                    <a:pt x="303" y="26"/>
                  </a:lnTo>
                  <a:lnTo>
                    <a:pt x="301" y="25"/>
                  </a:lnTo>
                  <a:lnTo>
                    <a:pt x="300" y="23"/>
                  </a:lnTo>
                  <a:lnTo>
                    <a:pt x="300" y="20"/>
                  </a:lnTo>
                  <a:lnTo>
                    <a:pt x="299" y="16"/>
                  </a:lnTo>
                  <a:lnTo>
                    <a:pt x="297" y="14"/>
                  </a:lnTo>
                  <a:lnTo>
                    <a:pt x="294" y="13"/>
                  </a:lnTo>
                  <a:lnTo>
                    <a:pt x="285" y="9"/>
                  </a:lnTo>
                  <a:lnTo>
                    <a:pt x="281" y="5"/>
                  </a:lnTo>
                  <a:lnTo>
                    <a:pt x="281" y="3"/>
                  </a:lnTo>
                  <a:lnTo>
                    <a:pt x="259" y="0"/>
                  </a:lnTo>
                  <a:lnTo>
                    <a:pt x="255" y="2"/>
                  </a:lnTo>
                  <a:lnTo>
                    <a:pt x="252" y="4"/>
                  </a:lnTo>
                  <a:lnTo>
                    <a:pt x="251" y="6"/>
                  </a:lnTo>
                  <a:lnTo>
                    <a:pt x="248" y="8"/>
                  </a:lnTo>
                  <a:lnTo>
                    <a:pt x="242" y="13"/>
                  </a:lnTo>
                  <a:lnTo>
                    <a:pt x="232" y="16"/>
                  </a:lnTo>
                  <a:lnTo>
                    <a:pt x="226" y="15"/>
                  </a:lnTo>
                  <a:lnTo>
                    <a:pt x="223" y="17"/>
                  </a:lnTo>
                  <a:lnTo>
                    <a:pt x="222" y="19"/>
                  </a:lnTo>
                  <a:lnTo>
                    <a:pt x="222" y="20"/>
                  </a:lnTo>
                  <a:lnTo>
                    <a:pt x="221" y="22"/>
                  </a:lnTo>
                  <a:lnTo>
                    <a:pt x="222" y="23"/>
                  </a:lnTo>
                  <a:lnTo>
                    <a:pt x="224" y="22"/>
                  </a:lnTo>
                  <a:lnTo>
                    <a:pt x="227" y="18"/>
                  </a:lnTo>
                  <a:lnTo>
                    <a:pt x="232" y="20"/>
                  </a:lnTo>
                  <a:lnTo>
                    <a:pt x="241" y="20"/>
                  </a:lnTo>
                  <a:lnTo>
                    <a:pt x="246" y="19"/>
                  </a:lnTo>
                  <a:lnTo>
                    <a:pt x="247" y="17"/>
                  </a:lnTo>
                  <a:lnTo>
                    <a:pt x="249" y="16"/>
                  </a:lnTo>
                  <a:lnTo>
                    <a:pt x="249" y="15"/>
                  </a:lnTo>
                  <a:lnTo>
                    <a:pt x="250" y="12"/>
                  </a:lnTo>
                  <a:lnTo>
                    <a:pt x="254" y="13"/>
                  </a:lnTo>
                  <a:lnTo>
                    <a:pt x="255" y="12"/>
                  </a:lnTo>
                  <a:lnTo>
                    <a:pt x="257" y="12"/>
                  </a:lnTo>
                  <a:lnTo>
                    <a:pt x="258" y="11"/>
                  </a:lnTo>
                  <a:lnTo>
                    <a:pt x="259" y="10"/>
                  </a:lnTo>
                  <a:lnTo>
                    <a:pt x="261" y="10"/>
                  </a:lnTo>
                  <a:lnTo>
                    <a:pt x="264" y="15"/>
                  </a:lnTo>
                  <a:lnTo>
                    <a:pt x="261" y="16"/>
                  </a:lnTo>
                  <a:lnTo>
                    <a:pt x="261" y="19"/>
                  </a:lnTo>
                  <a:lnTo>
                    <a:pt x="260" y="23"/>
                  </a:lnTo>
                  <a:lnTo>
                    <a:pt x="261" y="25"/>
                  </a:lnTo>
                  <a:lnTo>
                    <a:pt x="261" y="27"/>
                  </a:lnTo>
                  <a:lnTo>
                    <a:pt x="258" y="28"/>
                  </a:lnTo>
                  <a:lnTo>
                    <a:pt x="256" y="29"/>
                  </a:lnTo>
                  <a:lnTo>
                    <a:pt x="251" y="28"/>
                  </a:lnTo>
                  <a:lnTo>
                    <a:pt x="249" y="29"/>
                  </a:lnTo>
                  <a:lnTo>
                    <a:pt x="247" y="30"/>
                  </a:lnTo>
                  <a:lnTo>
                    <a:pt x="243" y="30"/>
                  </a:lnTo>
                  <a:lnTo>
                    <a:pt x="241" y="33"/>
                  </a:lnTo>
                  <a:lnTo>
                    <a:pt x="240" y="33"/>
                  </a:lnTo>
                  <a:lnTo>
                    <a:pt x="238" y="33"/>
                  </a:lnTo>
                  <a:lnTo>
                    <a:pt x="235" y="30"/>
                  </a:lnTo>
                  <a:lnTo>
                    <a:pt x="233" y="31"/>
                  </a:lnTo>
                  <a:lnTo>
                    <a:pt x="231" y="33"/>
                  </a:lnTo>
                  <a:lnTo>
                    <a:pt x="227" y="33"/>
                  </a:lnTo>
                  <a:lnTo>
                    <a:pt x="224" y="33"/>
                  </a:lnTo>
                  <a:lnTo>
                    <a:pt x="223" y="35"/>
                  </a:lnTo>
                  <a:lnTo>
                    <a:pt x="221" y="35"/>
                  </a:lnTo>
                  <a:lnTo>
                    <a:pt x="226" y="79"/>
                  </a:lnTo>
                  <a:lnTo>
                    <a:pt x="175" y="162"/>
                  </a:lnTo>
                  <a:lnTo>
                    <a:pt x="108" y="215"/>
                  </a:lnTo>
                  <a:lnTo>
                    <a:pt x="104" y="217"/>
                  </a:lnTo>
                  <a:lnTo>
                    <a:pt x="103" y="218"/>
                  </a:lnTo>
                  <a:lnTo>
                    <a:pt x="80" y="236"/>
                  </a:lnTo>
                  <a:lnTo>
                    <a:pt x="53" y="257"/>
                  </a:lnTo>
                  <a:lnTo>
                    <a:pt x="41" y="265"/>
                  </a:lnTo>
                  <a:lnTo>
                    <a:pt x="36" y="269"/>
                  </a:lnTo>
                  <a:lnTo>
                    <a:pt x="0" y="296"/>
                  </a:lnTo>
                  <a:lnTo>
                    <a:pt x="4" y="304"/>
                  </a:lnTo>
                  <a:lnTo>
                    <a:pt x="16" y="321"/>
                  </a:lnTo>
                  <a:lnTo>
                    <a:pt x="23" y="334"/>
                  </a:lnTo>
                  <a:lnTo>
                    <a:pt x="29" y="347"/>
                  </a:lnTo>
                  <a:lnTo>
                    <a:pt x="35" y="364"/>
                  </a:lnTo>
                  <a:lnTo>
                    <a:pt x="39" y="382"/>
                  </a:lnTo>
                  <a:lnTo>
                    <a:pt x="53" y="527"/>
                  </a:lnTo>
                  <a:lnTo>
                    <a:pt x="53" y="534"/>
                  </a:lnTo>
                  <a:lnTo>
                    <a:pt x="70" y="532"/>
                  </a:lnTo>
                  <a:lnTo>
                    <a:pt x="66" y="529"/>
                  </a:lnTo>
                  <a:lnTo>
                    <a:pt x="67" y="528"/>
                  </a:lnTo>
                  <a:lnTo>
                    <a:pt x="75" y="528"/>
                  </a:lnTo>
                  <a:lnTo>
                    <a:pt x="86" y="532"/>
                  </a:lnTo>
                  <a:lnTo>
                    <a:pt x="92" y="537"/>
                  </a:lnTo>
                  <a:lnTo>
                    <a:pt x="92" y="539"/>
                  </a:lnTo>
                  <a:lnTo>
                    <a:pt x="99" y="539"/>
                  </a:lnTo>
                  <a:lnTo>
                    <a:pt x="99" y="533"/>
                  </a:lnTo>
                  <a:lnTo>
                    <a:pt x="105" y="529"/>
                  </a:lnTo>
                  <a:lnTo>
                    <a:pt x="110" y="521"/>
                  </a:lnTo>
                  <a:lnTo>
                    <a:pt x="109" y="514"/>
                  </a:lnTo>
                  <a:lnTo>
                    <a:pt x="115" y="507"/>
                  </a:lnTo>
                  <a:lnTo>
                    <a:pt x="117" y="499"/>
                  </a:lnTo>
                  <a:lnTo>
                    <a:pt x="133" y="469"/>
                  </a:lnTo>
                  <a:lnTo>
                    <a:pt x="136" y="457"/>
                  </a:lnTo>
                  <a:lnTo>
                    <a:pt x="141" y="452"/>
                  </a:lnTo>
                  <a:lnTo>
                    <a:pt x="151" y="451"/>
                  </a:lnTo>
                  <a:lnTo>
                    <a:pt x="154" y="451"/>
                  </a:lnTo>
                  <a:lnTo>
                    <a:pt x="158" y="448"/>
                  </a:lnTo>
                  <a:lnTo>
                    <a:pt x="162" y="444"/>
                  </a:lnTo>
                  <a:lnTo>
                    <a:pt x="169" y="442"/>
                  </a:lnTo>
                  <a:lnTo>
                    <a:pt x="169" y="440"/>
                  </a:lnTo>
                  <a:lnTo>
                    <a:pt x="169" y="439"/>
                  </a:lnTo>
                  <a:lnTo>
                    <a:pt x="170" y="436"/>
                  </a:lnTo>
                  <a:lnTo>
                    <a:pt x="173" y="430"/>
                  </a:lnTo>
                  <a:lnTo>
                    <a:pt x="176" y="423"/>
                  </a:lnTo>
                  <a:lnTo>
                    <a:pt x="177" y="419"/>
                  </a:lnTo>
                  <a:lnTo>
                    <a:pt x="177" y="417"/>
                  </a:lnTo>
                  <a:lnTo>
                    <a:pt x="179" y="412"/>
                  </a:lnTo>
                  <a:lnTo>
                    <a:pt x="180" y="409"/>
                  </a:lnTo>
                  <a:lnTo>
                    <a:pt x="182" y="409"/>
                  </a:lnTo>
                  <a:lnTo>
                    <a:pt x="180" y="405"/>
                  </a:lnTo>
                  <a:lnTo>
                    <a:pt x="180" y="406"/>
                  </a:lnTo>
                  <a:lnTo>
                    <a:pt x="179" y="407"/>
                  </a:lnTo>
                  <a:lnTo>
                    <a:pt x="177" y="409"/>
                  </a:lnTo>
                  <a:lnTo>
                    <a:pt x="177" y="412"/>
                  </a:lnTo>
                  <a:lnTo>
                    <a:pt x="176" y="417"/>
                  </a:lnTo>
                  <a:lnTo>
                    <a:pt x="176" y="412"/>
                  </a:lnTo>
                  <a:lnTo>
                    <a:pt x="175" y="409"/>
                  </a:lnTo>
                  <a:lnTo>
                    <a:pt x="177" y="406"/>
                  </a:lnTo>
                  <a:lnTo>
                    <a:pt x="178" y="404"/>
                  </a:lnTo>
                  <a:lnTo>
                    <a:pt x="178" y="402"/>
                  </a:lnTo>
                  <a:lnTo>
                    <a:pt x="173" y="403"/>
                  </a:lnTo>
                  <a:lnTo>
                    <a:pt x="171" y="405"/>
                  </a:lnTo>
                  <a:lnTo>
                    <a:pt x="172" y="406"/>
                  </a:lnTo>
                  <a:lnTo>
                    <a:pt x="173" y="408"/>
                  </a:lnTo>
                  <a:lnTo>
                    <a:pt x="167" y="409"/>
                  </a:lnTo>
                  <a:lnTo>
                    <a:pt x="165" y="411"/>
                  </a:lnTo>
                  <a:lnTo>
                    <a:pt x="163" y="416"/>
                  </a:lnTo>
                  <a:lnTo>
                    <a:pt x="162" y="416"/>
                  </a:lnTo>
                  <a:lnTo>
                    <a:pt x="161" y="415"/>
                  </a:lnTo>
                  <a:lnTo>
                    <a:pt x="163" y="409"/>
                  </a:lnTo>
                  <a:lnTo>
                    <a:pt x="163" y="407"/>
                  </a:lnTo>
                  <a:lnTo>
                    <a:pt x="163" y="406"/>
                  </a:lnTo>
                  <a:lnTo>
                    <a:pt x="166" y="401"/>
                  </a:lnTo>
                  <a:lnTo>
                    <a:pt x="167" y="399"/>
                  </a:lnTo>
                  <a:lnTo>
                    <a:pt x="167" y="398"/>
                  </a:lnTo>
                  <a:lnTo>
                    <a:pt x="167" y="395"/>
                  </a:lnTo>
                  <a:lnTo>
                    <a:pt x="167" y="392"/>
                  </a:lnTo>
                  <a:lnTo>
                    <a:pt x="168" y="391"/>
                  </a:lnTo>
                  <a:lnTo>
                    <a:pt x="172" y="386"/>
                  </a:lnTo>
                  <a:lnTo>
                    <a:pt x="175" y="385"/>
                  </a:lnTo>
                  <a:lnTo>
                    <a:pt x="177" y="374"/>
                  </a:lnTo>
                  <a:lnTo>
                    <a:pt x="177" y="379"/>
                  </a:lnTo>
                  <a:lnTo>
                    <a:pt x="177" y="381"/>
                  </a:lnTo>
                  <a:lnTo>
                    <a:pt x="177" y="382"/>
                  </a:lnTo>
                  <a:lnTo>
                    <a:pt x="177" y="385"/>
                  </a:lnTo>
                  <a:lnTo>
                    <a:pt x="175" y="387"/>
                  </a:lnTo>
                  <a:lnTo>
                    <a:pt x="170" y="393"/>
                  </a:lnTo>
                  <a:lnTo>
                    <a:pt x="170" y="395"/>
                  </a:lnTo>
                  <a:lnTo>
                    <a:pt x="168" y="401"/>
                  </a:lnTo>
                  <a:lnTo>
                    <a:pt x="165" y="409"/>
                  </a:lnTo>
                  <a:lnTo>
                    <a:pt x="167" y="409"/>
                  </a:lnTo>
                  <a:lnTo>
                    <a:pt x="167" y="408"/>
                  </a:lnTo>
                  <a:lnTo>
                    <a:pt x="170" y="403"/>
                  </a:lnTo>
                  <a:lnTo>
                    <a:pt x="171" y="402"/>
                  </a:lnTo>
                  <a:lnTo>
                    <a:pt x="174" y="401"/>
                  </a:lnTo>
                  <a:lnTo>
                    <a:pt x="179" y="401"/>
                  </a:lnTo>
                  <a:lnTo>
                    <a:pt x="180" y="400"/>
                  </a:lnTo>
                  <a:lnTo>
                    <a:pt x="182" y="394"/>
                  </a:lnTo>
                  <a:lnTo>
                    <a:pt x="183" y="392"/>
                  </a:lnTo>
                  <a:lnTo>
                    <a:pt x="183" y="397"/>
                  </a:lnTo>
                  <a:lnTo>
                    <a:pt x="182" y="400"/>
                  </a:lnTo>
                  <a:lnTo>
                    <a:pt x="184" y="401"/>
                  </a:lnTo>
                  <a:lnTo>
                    <a:pt x="186" y="401"/>
                  </a:lnTo>
                  <a:lnTo>
                    <a:pt x="186" y="399"/>
                  </a:lnTo>
                  <a:lnTo>
                    <a:pt x="187" y="399"/>
                  </a:lnTo>
                  <a:lnTo>
                    <a:pt x="186" y="397"/>
                  </a:lnTo>
                  <a:lnTo>
                    <a:pt x="186" y="395"/>
                  </a:lnTo>
                  <a:lnTo>
                    <a:pt x="187" y="393"/>
                  </a:lnTo>
                  <a:lnTo>
                    <a:pt x="187" y="390"/>
                  </a:lnTo>
                  <a:lnTo>
                    <a:pt x="187" y="388"/>
                  </a:lnTo>
                  <a:lnTo>
                    <a:pt x="189" y="388"/>
                  </a:lnTo>
                  <a:lnTo>
                    <a:pt x="190" y="386"/>
                  </a:lnTo>
                  <a:lnTo>
                    <a:pt x="190" y="385"/>
                  </a:lnTo>
                  <a:lnTo>
                    <a:pt x="191" y="381"/>
                  </a:lnTo>
                  <a:lnTo>
                    <a:pt x="193" y="380"/>
                  </a:lnTo>
                  <a:lnTo>
                    <a:pt x="193" y="376"/>
                  </a:lnTo>
                  <a:lnTo>
                    <a:pt x="196" y="376"/>
                  </a:lnTo>
                  <a:lnTo>
                    <a:pt x="196" y="381"/>
                  </a:lnTo>
                  <a:lnTo>
                    <a:pt x="200" y="383"/>
                  </a:lnTo>
                  <a:lnTo>
                    <a:pt x="198" y="386"/>
                  </a:lnTo>
                  <a:lnTo>
                    <a:pt x="199" y="388"/>
                  </a:lnTo>
                  <a:lnTo>
                    <a:pt x="200" y="390"/>
                  </a:lnTo>
                  <a:lnTo>
                    <a:pt x="202" y="397"/>
                  </a:lnTo>
                  <a:lnTo>
                    <a:pt x="201" y="399"/>
                  </a:lnTo>
                  <a:lnTo>
                    <a:pt x="201" y="400"/>
                  </a:lnTo>
                  <a:lnTo>
                    <a:pt x="200" y="403"/>
                  </a:lnTo>
                  <a:lnTo>
                    <a:pt x="197" y="406"/>
                  </a:lnTo>
                  <a:lnTo>
                    <a:pt x="196" y="407"/>
                  </a:lnTo>
                  <a:lnTo>
                    <a:pt x="197" y="409"/>
                  </a:lnTo>
                  <a:lnTo>
                    <a:pt x="198" y="412"/>
                  </a:lnTo>
                  <a:lnTo>
                    <a:pt x="197" y="416"/>
                  </a:lnTo>
                  <a:lnTo>
                    <a:pt x="196" y="417"/>
                  </a:lnTo>
                  <a:lnTo>
                    <a:pt x="195" y="420"/>
                  </a:lnTo>
                  <a:lnTo>
                    <a:pt x="192" y="424"/>
                  </a:lnTo>
                  <a:lnTo>
                    <a:pt x="192" y="426"/>
                  </a:lnTo>
                  <a:lnTo>
                    <a:pt x="192" y="428"/>
                  </a:lnTo>
                  <a:lnTo>
                    <a:pt x="190" y="429"/>
                  </a:lnTo>
                  <a:lnTo>
                    <a:pt x="191" y="431"/>
                  </a:lnTo>
                  <a:lnTo>
                    <a:pt x="190" y="433"/>
                  </a:lnTo>
                  <a:lnTo>
                    <a:pt x="189" y="433"/>
                  </a:lnTo>
                  <a:lnTo>
                    <a:pt x="189" y="436"/>
                  </a:lnTo>
                  <a:lnTo>
                    <a:pt x="187" y="440"/>
                  </a:lnTo>
                  <a:lnTo>
                    <a:pt x="188" y="441"/>
                  </a:lnTo>
                  <a:lnTo>
                    <a:pt x="190" y="440"/>
                  </a:lnTo>
                  <a:lnTo>
                    <a:pt x="194" y="439"/>
                  </a:lnTo>
                  <a:lnTo>
                    <a:pt x="195" y="440"/>
                  </a:lnTo>
                  <a:lnTo>
                    <a:pt x="200" y="442"/>
                  </a:lnTo>
                  <a:lnTo>
                    <a:pt x="201" y="442"/>
                  </a:lnTo>
                  <a:lnTo>
                    <a:pt x="203" y="443"/>
                  </a:lnTo>
                  <a:lnTo>
                    <a:pt x="207" y="442"/>
                  </a:lnTo>
                  <a:lnTo>
                    <a:pt x="212" y="443"/>
                  </a:lnTo>
                  <a:lnTo>
                    <a:pt x="212" y="445"/>
                  </a:lnTo>
                  <a:lnTo>
                    <a:pt x="212" y="447"/>
                  </a:lnTo>
                  <a:lnTo>
                    <a:pt x="211" y="448"/>
                  </a:lnTo>
                  <a:lnTo>
                    <a:pt x="211" y="449"/>
                  </a:lnTo>
                  <a:lnTo>
                    <a:pt x="211" y="452"/>
                  </a:lnTo>
                  <a:lnTo>
                    <a:pt x="212" y="454"/>
                  </a:lnTo>
                  <a:lnTo>
                    <a:pt x="214" y="453"/>
                  </a:lnTo>
                  <a:lnTo>
                    <a:pt x="216" y="454"/>
                  </a:lnTo>
                  <a:lnTo>
                    <a:pt x="217" y="456"/>
                  </a:lnTo>
                  <a:lnTo>
                    <a:pt x="219" y="456"/>
                  </a:lnTo>
                  <a:lnTo>
                    <a:pt x="219" y="458"/>
                  </a:lnTo>
                  <a:lnTo>
                    <a:pt x="220" y="460"/>
                  </a:lnTo>
                  <a:lnTo>
                    <a:pt x="219" y="461"/>
                  </a:lnTo>
                  <a:lnTo>
                    <a:pt x="219" y="465"/>
                  </a:lnTo>
                  <a:lnTo>
                    <a:pt x="218" y="467"/>
                  </a:lnTo>
                  <a:lnTo>
                    <a:pt x="220" y="468"/>
                  </a:lnTo>
                  <a:lnTo>
                    <a:pt x="222" y="466"/>
                  </a:lnTo>
                  <a:lnTo>
                    <a:pt x="222" y="464"/>
                  </a:lnTo>
                  <a:lnTo>
                    <a:pt x="223" y="463"/>
                  </a:lnTo>
                  <a:lnTo>
                    <a:pt x="223" y="466"/>
                  </a:lnTo>
                  <a:lnTo>
                    <a:pt x="222" y="468"/>
                  </a:lnTo>
                  <a:lnTo>
                    <a:pt x="222" y="469"/>
                  </a:lnTo>
                  <a:lnTo>
                    <a:pt x="223" y="472"/>
                  </a:lnTo>
                  <a:lnTo>
                    <a:pt x="223" y="474"/>
                  </a:lnTo>
                  <a:lnTo>
                    <a:pt x="223" y="476"/>
                  </a:lnTo>
                  <a:lnTo>
                    <a:pt x="222" y="476"/>
                  </a:lnTo>
                  <a:lnTo>
                    <a:pt x="222" y="480"/>
                  </a:lnTo>
                  <a:lnTo>
                    <a:pt x="223" y="480"/>
                  </a:lnTo>
                  <a:lnTo>
                    <a:pt x="225" y="479"/>
                  </a:lnTo>
                  <a:lnTo>
                    <a:pt x="225" y="478"/>
                  </a:lnTo>
                  <a:lnTo>
                    <a:pt x="226" y="476"/>
                  </a:lnTo>
                  <a:lnTo>
                    <a:pt x="228" y="478"/>
                  </a:lnTo>
                  <a:lnTo>
                    <a:pt x="227" y="480"/>
                  </a:lnTo>
                  <a:lnTo>
                    <a:pt x="225" y="480"/>
                  </a:lnTo>
                  <a:lnTo>
                    <a:pt x="224" y="482"/>
                  </a:lnTo>
                  <a:lnTo>
                    <a:pt x="226" y="486"/>
                  </a:lnTo>
                  <a:lnTo>
                    <a:pt x="227" y="484"/>
                  </a:lnTo>
                  <a:lnTo>
                    <a:pt x="226" y="482"/>
                  </a:lnTo>
                  <a:lnTo>
                    <a:pt x="228" y="481"/>
                  </a:lnTo>
                  <a:lnTo>
                    <a:pt x="229" y="483"/>
                  </a:lnTo>
                  <a:lnTo>
                    <a:pt x="231" y="483"/>
                  </a:lnTo>
                  <a:lnTo>
                    <a:pt x="232" y="481"/>
                  </a:lnTo>
                  <a:lnTo>
                    <a:pt x="231" y="480"/>
                  </a:lnTo>
                  <a:lnTo>
                    <a:pt x="231" y="474"/>
                  </a:lnTo>
                  <a:lnTo>
                    <a:pt x="232" y="459"/>
                  </a:lnTo>
                  <a:lnTo>
                    <a:pt x="236" y="453"/>
                  </a:lnTo>
                  <a:lnTo>
                    <a:pt x="237" y="450"/>
                  </a:lnTo>
                  <a:lnTo>
                    <a:pt x="237" y="442"/>
                  </a:lnTo>
                  <a:lnTo>
                    <a:pt x="237" y="438"/>
                  </a:lnTo>
                  <a:lnTo>
                    <a:pt x="237" y="427"/>
                  </a:lnTo>
                  <a:lnTo>
                    <a:pt x="236" y="424"/>
                  </a:lnTo>
                  <a:lnTo>
                    <a:pt x="236" y="423"/>
                  </a:lnTo>
                  <a:lnTo>
                    <a:pt x="238" y="420"/>
                  </a:lnTo>
                  <a:lnTo>
                    <a:pt x="243" y="404"/>
                  </a:lnTo>
                  <a:lnTo>
                    <a:pt x="243" y="400"/>
                  </a:lnTo>
                  <a:lnTo>
                    <a:pt x="244" y="399"/>
                  </a:lnTo>
                  <a:lnTo>
                    <a:pt x="245" y="393"/>
                  </a:lnTo>
                  <a:lnTo>
                    <a:pt x="244" y="380"/>
                  </a:lnTo>
                  <a:lnTo>
                    <a:pt x="246" y="374"/>
                  </a:lnTo>
                  <a:lnTo>
                    <a:pt x="245" y="372"/>
                  </a:lnTo>
                  <a:lnTo>
                    <a:pt x="247" y="368"/>
                  </a:lnTo>
                  <a:lnTo>
                    <a:pt x="246" y="367"/>
                  </a:lnTo>
                  <a:lnTo>
                    <a:pt x="246" y="365"/>
                  </a:lnTo>
                  <a:lnTo>
                    <a:pt x="245" y="364"/>
                  </a:lnTo>
                  <a:lnTo>
                    <a:pt x="244" y="363"/>
                  </a:lnTo>
                  <a:lnTo>
                    <a:pt x="244" y="361"/>
                  </a:lnTo>
                  <a:lnTo>
                    <a:pt x="249" y="355"/>
                  </a:lnTo>
                  <a:lnTo>
                    <a:pt x="247" y="344"/>
                  </a:lnTo>
                  <a:lnTo>
                    <a:pt x="249" y="341"/>
                  </a:lnTo>
                  <a:lnTo>
                    <a:pt x="251" y="340"/>
                  </a:lnTo>
                  <a:lnTo>
                    <a:pt x="251" y="337"/>
                  </a:lnTo>
                  <a:lnTo>
                    <a:pt x="252" y="335"/>
                  </a:lnTo>
                  <a:lnTo>
                    <a:pt x="256" y="331"/>
                  </a:lnTo>
                  <a:lnTo>
                    <a:pt x="258" y="329"/>
                  </a:lnTo>
                  <a:lnTo>
                    <a:pt x="261" y="328"/>
                  </a:lnTo>
                  <a:lnTo>
                    <a:pt x="262" y="324"/>
                  </a:lnTo>
                  <a:lnTo>
                    <a:pt x="263" y="321"/>
                  </a:lnTo>
                  <a:lnTo>
                    <a:pt x="261" y="319"/>
                  </a:lnTo>
                  <a:lnTo>
                    <a:pt x="258" y="319"/>
                  </a:lnTo>
                  <a:lnTo>
                    <a:pt x="257" y="319"/>
                  </a:lnTo>
                  <a:lnTo>
                    <a:pt x="255" y="321"/>
                  </a:lnTo>
                  <a:lnTo>
                    <a:pt x="255" y="323"/>
                  </a:lnTo>
                  <a:lnTo>
                    <a:pt x="255" y="325"/>
                  </a:lnTo>
                  <a:lnTo>
                    <a:pt x="252" y="329"/>
                  </a:lnTo>
                  <a:lnTo>
                    <a:pt x="251" y="329"/>
                  </a:lnTo>
                  <a:lnTo>
                    <a:pt x="252" y="328"/>
                  </a:lnTo>
                  <a:lnTo>
                    <a:pt x="252" y="322"/>
                  </a:lnTo>
                  <a:lnTo>
                    <a:pt x="252" y="318"/>
                  </a:lnTo>
                  <a:lnTo>
                    <a:pt x="251" y="318"/>
                  </a:lnTo>
                  <a:lnTo>
                    <a:pt x="249" y="318"/>
                  </a:lnTo>
                  <a:lnTo>
                    <a:pt x="249" y="320"/>
                  </a:lnTo>
                  <a:lnTo>
                    <a:pt x="247" y="321"/>
                  </a:lnTo>
                  <a:lnTo>
                    <a:pt x="245" y="320"/>
                  </a:lnTo>
                  <a:lnTo>
                    <a:pt x="241" y="320"/>
                  </a:lnTo>
                  <a:lnTo>
                    <a:pt x="240" y="323"/>
                  </a:lnTo>
                  <a:lnTo>
                    <a:pt x="239" y="324"/>
                  </a:lnTo>
                  <a:lnTo>
                    <a:pt x="238" y="325"/>
                  </a:lnTo>
                  <a:lnTo>
                    <a:pt x="238" y="326"/>
                  </a:lnTo>
                  <a:lnTo>
                    <a:pt x="236" y="329"/>
                  </a:lnTo>
                  <a:lnTo>
                    <a:pt x="234" y="330"/>
                  </a:lnTo>
                  <a:lnTo>
                    <a:pt x="234" y="331"/>
                  </a:lnTo>
                  <a:lnTo>
                    <a:pt x="235" y="332"/>
                  </a:lnTo>
                  <a:lnTo>
                    <a:pt x="237" y="331"/>
                  </a:lnTo>
                  <a:lnTo>
                    <a:pt x="238" y="329"/>
                  </a:lnTo>
                  <a:lnTo>
                    <a:pt x="239" y="327"/>
                  </a:lnTo>
                  <a:lnTo>
                    <a:pt x="240" y="325"/>
                  </a:lnTo>
                  <a:lnTo>
                    <a:pt x="240" y="324"/>
                  </a:lnTo>
                  <a:lnTo>
                    <a:pt x="242" y="323"/>
                  </a:lnTo>
                  <a:lnTo>
                    <a:pt x="243" y="321"/>
                  </a:lnTo>
                  <a:lnTo>
                    <a:pt x="245" y="321"/>
                  </a:lnTo>
                  <a:lnTo>
                    <a:pt x="245" y="323"/>
                  </a:lnTo>
                  <a:lnTo>
                    <a:pt x="244" y="323"/>
                  </a:lnTo>
                  <a:lnTo>
                    <a:pt x="242" y="325"/>
                  </a:lnTo>
                  <a:lnTo>
                    <a:pt x="243" y="325"/>
                  </a:lnTo>
                  <a:lnTo>
                    <a:pt x="243" y="328"/>
                  </a:lnTo>
                  <a:lnTo>
                    <a:pt x="241" y="328"/>
                  </a:lnTo>
                  <a:lnTo>
                    <a:pt x="239" y="331"/>
                  </a:lnTo>
                  <a:lnTo>
                    <a:pt x="239" y="332"/>
                  </a:lnTo>
                  <a:lnTo>
                    <a:pt x="240" y="335"/>
                  </a:lnTo>
                  <a:lnTo>
                    <a:pt x="237" y="335"/>
                  </a:lnTo>
                  <a:lnTo>
                    <a:pt x="235" y="335"/>
                  </a:lnTo>
                  <a:lnTo>
                    <a:pt x="233" y="334"/>
                  </a:lnTo>
                  <a:lnTo>
                    <a:pt x="232" y="332"/>
                  </a:lnTo>
                  <a:lnTo>
                    <a:pt x="229" y="335"/>
                  </a:lnTo>
                  <a:lnTo>
                    <a:pt x="230" y="329"/>
                  </a:lnTo>
                  <a:lnTo>
                    <a:pt x="232" y="329"/>
                  </a:lnTo>
                  <a:lnTo>
                    <a:pt x="232" y="327"/>
                  </a:lnTo>
                  <a:lnTo>
                    <a:pt x="232" y="325"/>
                  </a:lnTo>
                  <a:lnTo>
                    <a:pt x="231" y="323"/>
                  </a:lnTo>
                  <a:lnTo>
                    <a:pt x="229" y="321"/>
                  </a:lnTo>
                  <a:lnTo>
                    <a:pt x="230" y="319"/>
                  </a:lnTo>
                  <a:lnTo>
                    <a:pt x="232" y="320"/>
                  </a:lnTo>
                  <a:lnTo>
                    <a:pt x="232" y="318"/>
                  </a:lnTo>
                  <a:lnTo>
                    <a:pt x="234" y="316"/>
                  </a:lnTo>
                  <a:lnTo>
                    <a:pt x="232" y="315"/>
                  </a:lnTo>
                  <a:lnTo>
                    <a:pt x="232" y="312"/>
                  </a:lnTo>
                  <a:lnTo>
                    <a:pt x="235" y="311"/>
                  </a:lnTo>
                  <a:lnTo>
                    <a:pt x="237" y="311"/>
                  </a:lnTo>
                  <a:lnTo>
                    <a:pt x="239" y="309"/>
                  </a:lnTo>
                  <a:lnTo>
                    <a:pt x="240" y="307"/>
                  </a:lnTo>
                  <a:lnTo>
                    <a:pt x="243" y="303"/>
                  </a:lnTo>
                  <a:lnTo>
                    <a:pt x="245" y="300"/>
                  </a:lnTo>
                  <a:lnTo>
                    <a:pt x="246" y="299"/>
                  </a:lnTo>
                  <a:lnTo>
                    <a:pt x="246" y="303"/>
                  </a:lnTo>
                  <a:lnTo>
                    <a:pt x="247" y="305"/>
                  </a:lnTo>
                  <a:lnTo>
                    <a:pt x="246" y="306"/>
                  </a:lnTo>
                  <a:lnTo>
                    <a:pt x="244" y="307"/>
                  </a:lnTo>
                  <a:lnTo>
                    <a:pt x="243" y="309"/>
                  </a:lnTo>
                  <a:lnTo>
                    <a:pt x="246" y="307"/>
                  </a:lnTo>
                  <a:lnTo>
                    <a:pt x="249" y="305"/>
                  </a:lnTo>
                  <a:lnTo>
                    <a:pt x="251" y="306"/>
                  </a:lnTo>
                  <a:lnTo>
                    <a:pt x="261" y="295"/>
                  </a:lnTo>
                  <a:lnTo>
                    <a:pt x="264" y="288"/>
                  </a:lnTo>
                  <a:lnTo>
                    <a:pt x="264" y="286"/>
                  </a:lnTo>
                  <a:lnTo>
                    <a:pt x="264" y="282"/>
                  </a:lnTo>
                  <a:lnTo>
                    <a:pt x="264" y="279"/>
                  </a:lnTo>
                  <a:lnTo>
                    <a:pt x="265" y="276"/>
                  </a:lnTo>
                  <a:lnTo>
                    <a:pt x="264" y="273"/>
                  </a:lnTo>
                  <a:lnTo>
                    <a:pt x="262" y="272"/>
                  </a:lnTo>
                  <a:lnTo>
                    <a:pt x="258" y="266"/>
                  </a:lnTo>
                  <a:lnTo>
                    <a:pt x="258" y="269"/>
                  </a:lnTo>
                  <a:lnTo>
                    <a:pt x="258" y="270"/>
                  </a:lnTo>
                  <a:lnTo>
                    <a:pt x="259" y="271"/>
                  </a:lnTo>
                  <a:lnTo>
                    <a:pt x="260" y="272"/>
                  </a:lnTo>
                  <a:lnTo>
                    <a:pt x="261" y="273"/>
                  </a:lnTo>
                  <a:lnTo>
                    <a:pt x="262" y="274"/>
                  </a:lnTo>
                  <a:lnTo>
                    <a:pt x="261" y="277"/>
                  </a:lnTo>
                  <a:lnTo>
                    <a:pt x="261" y="279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34" name="Freeform 437" descr="Papel carta">
              <a:extLst>
                <a:ext uri="{FF2B5EF4-FFF2-40B4-BE49-F238E27FC236}">
                  <a16:creationId xmlns:a16="http://schemas.microsoft.com/office/drawing/2014/main" id="{4C68520C-B11A-4296-BE27-699C5DB5B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402" y="2644963"/>
              <a:ext cx="8026" cy="14045"/>
            </a:xfrm>
            <a:custGeom>
              <a:avLst/>
              <a:gdLst>
                <a:gd name="T0" fmla="*/ 1 w 4"/>
                <a:gd name="T1" fmla="*/ 6 h 7"/>
                <a:gd name="T2" fmla="*/ 0 w 4"/>
                <a:gd name="T3" fmla="*/ 6 h 7"/>
                <a:gd name="T4" fmla="*/ 0 w 4"/>
                <a:gd name="T5" fmla="*/ 3 h 7"/>
                <a:gd name="T6" fmla="*/ 0 w 4"/>
                <a:gd name="T7" fmla="*/ 1 h 7"/>
                <a:gd name="T8" fmla="*/ 1 w 4"/>
                <a:gd name="T9" fmla="*/ 0 h 7"/>
                <a:gd name="T10" fmla="*/ 3 w 4"/>
                <a:gd name="T11" fmla="*/ 2 h 7"/>
                <a:gd name="T12" fmla="*/ 3 w 4"/>
                <a:gd name="T13" fmla="*/ 3 h 7"/>
                <a:gd name="T14" fmla="*/ 1 w 4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7">
                  <a:moveTo>
                    <a:pt x="1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6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35" name="Freeform 438" descr="Papel carta">
              <a:extLst>
                <a:ext uri="{FF2B5EF4-FFF2-40B4-BE49-F238E27FC236}">
                  <a16:creationId xmlns:a16="http://schemas.microsoft.com/office/drawing/2014/main" id="{7CCE1113-61C5-446E-823A-89A3A45B7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157" y="2980041"/>
              <a:ext cx="14045" cy="16052"/>
            </a:xfrm>
            <a:custGeom>
              <a:avLst/>
              <a:gdLst>
                <a:gd name="T0" fmla="*/ 3 w 7"/>
                <a:gd name="T1" fmla="*/ 7 h 8"/>
                <a:gd name="T2" fmla="*/ 1 w 7"/>
                <a:gd name="T3" fmla="*/ 6 h 8"/>
                <a:gd name="T4" fmla="*/ 1 w 7"/>
                <a:gd name="T5" fmla="*/ 4 h 8"/>
                <a:gd name="T6" fmla="*/ 0 w 7"/>
                <a:gd name="T7" fmla="*/ 3 h 8"/>
                <a:gd name="T8" fmla="*/ 1 w 7"/>
                <a:gd name="T9" fmla="*/ 1 h 8"/>
                <a:gd name="T10" fmla="*/ 3 w 7"/>
                <a:gd name="T11" fmla="*/ 1 h 8"/>
                <a:gd name="T12" fmla="*/ 5 w 7"/>
                <a:gd name="T13" fmla="*/ 0 h 8"/>
                <a:gd name="T14" fmla="*/ 6 w 7"/>
                <a:gd name="T15" fmla="*/ 1 h 8"/>
                <a:gd name="T16" fmla="*/ 5 w 7"/>
                <a:gd name="T17" fmla="*/ 3 h 8"/>
                <a:gd name="T18" fmla="*/ 3 w 7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7"/>
                  </a:move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7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36" name="Freeform 439" descr="Papel carta">
              <a:extLst>
                <a:ext uri="{FF2B5EF4-FFF2-40B4-BE49-F238E27FC236}">
                  <a16:creationId xmlns:a16="http://schemas.microsoft.com/office/drawing/2014/main" id="{2816ADAC-4D98-46B7-A150-897F2D8B3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066" y="2988067"/>
              <a:ext cx="8026" cy="8026"/>
            </a:xfrm>
            <a:custGeom>
              <a:avLst/>
              <a:gdLst>
                <a:gd name="T0" fmla="*/ 1 w 4"/>
                <a:gd name="T1" fmla="*/ 3 h 4"/>
                <a:gd name="T2" fmla="*/ 0 w 4"/>
                <a:gd name="T3" fmla="*/ 3 h 4"/>
                <a:gd name="T4" fmla="*/ 0 w 4"/>
                <a:gd name="T5" fmla="*/ 0 h 4"/>
                <a:gd name="T6" fmla="*/ 1 w 4"/>
                <a:gd name="T7" fmla="*/ 0 h 4"/>
                <a:gd name="T8" fmla="*/ 3 w 4"/>
                <a:gd name="T9" fmla="*/ 0 h 4"/>
                <a:gd name="T10" fmla="*/ 3 w 4"/>
                <a:gd name="T11" fmla="*/ 3 h 4"/>
                <a:gd name="T12" fmla="*/ 1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37" name="Freeform 440" descr="Papel carta">
              <a:extLst>
                <a:ext uri="{FF2B5EF4-FFF2-40B4-BE49-F238E27FC236}">
                  <a16:creationId xmlns:a16="http://schemas.microsoft.com/office/drawing/2014/main" id="{BCB161ED-1729-4EAA-B4AC-C36E80AFE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034" y="3072338"/>
              <a:ext cx="26084" cy="24077"/>
            </a:xfrm>
            <a:custGeom>
              <a:avLst/>
              <a:gdLst>
                <a:gd name="T0" fmla="*/ 9 w 13"/>
                <a:gd name="T1" fmla="*/ 11 h 12"/>
                <a:gd name="T2" fmla="*/ 6 w 13"/>
                <a:gd name="T3" fmla="*/ 10 h 12"/>
                <a:gd name="T4" fmla="*/ 5 w 13"/>
                <a:gd name="T5" fmla="*/ 9 h 12"/>
                <a:gd name="T6" fmla="*/ 3 w 13"/>
                <a:gd name="T7" fmla="*/ 8 h 12"/>
                <a:gd name="T8" fmla="*/ 2 w 13"/>
                <a:gd name="T9" fmla="*/ 7 h 12"/>
                <a:gd name="T10" fmla="*/ 0 w 13"/>
                <a:gd name="T11" fmla="*/ 5 h 12"/>
                <a:gd name="T12" fmla="*/ 0 w 13"/>
                <a:gd name="T13" fmla="*/ 3 h 12"/>
                <a:gd name="T14" fmla="*/ 3 w 13"/>
                <a:gd name="T15" fmla="*/ 1 h 12"/>
                <a:gd name="T16" fmla="*/ 4 w 13"/>
                <a:gd name="T17" fmla="*/ 0 h 12"/>
                <a:gd name="T18" fmla="*/ 6 w 13"/>
                <a:gd name="T19" fmla="*/ 1 h 12"/>
                <a:gd name="T20" fmla="*/ 8 w 13"/>
                <a:gd name="T21" fmla="*/ 1 h 12"/>
                <a:gd name="T22" fmla="*/ 9 w 13"/>
                <a:gd name="T23" fmla="*/ 3 h 12"/>
                <a:gd name="T24" fmla="*/ 9 w 13"/>
                <a:gd name="T25" fmla="*/ 4 h 12"/>
                <a:gd name="T26" fmla="*/ 10 w 13"/>
                <a:gd name="T27" fmla="*/ 6 h 12"/>
                <a:gd name="T28" fmla="*/ 11 w 13"/>
                <a:gd name="T29" fmla="*/ 6 h 12"/>
                <a:gd name="T30" fmla="*/ 12 w 13"/>
                <a:gd name="T31" fmla="*/ 7 h 12"/>
                <a:gd name="T32" fmla="*/ 11 w 13"/>
                <a:gd name="T33" fmla="*/ 8 h 12"/>
                <a:gd name="T34" fmla="*/ 10 w 13"/>
                <a:gd name="T35" fmla="*/ 11 h 12"/>
                <a:gd name="T36" fmla="*/ 9 w 13"/>
                <a:gd name="T3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2">
                  <a:moveTo>
                    <a:pt x="9" y="11"/>
                  </a:moveTo>
                  <a:lnTo>
                    <a:pt x="6" y="10"/>
                  </a:lnTo>
                  <a:lnTo>
                    <a:pt x="5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11"/>
                  </a:lnTo>
                  <a:lnTo>
                    <a:pt x="9" y="11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38" name="Freeform 441" descr="Papel carta">
              <a:extLst>
                <a:ext uri="{FF2B5EF4-FFF2-40B4-BE49-F238E27FC236}">
                  <a16:creationId xmlns:a16="http://schemas.microsoft.com/office/drawing/2014/main" id="{CA9D9BDE-0798-43C3-B798-23D48CBC6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222" y="3054280"/>
              <a:ext cx="28090" cy="50161"/>
            </a:xfrm>
            <a:custGeom>
              <a:avLst/>
              <a:gdLst>
                <a:gd name="T0" fmla="*/ 13 w 14"/>
                <a:gd name="T1" fmla="*/ 24 h 25"/>
                <a:gd name="T2" fmla="*/ 8 w 14"/>
                <a:gd name="T3" fmla="*/ 24 h 25"/>
                <a:gd name="T4" fmla="*/ 3 w 14"/>
                <a:gd name="T5" fmla="*/ 22 h 25"/>
                <a:gd name="T6" fmla="*/ 2 w 14"/>
                <a:gd name="T7" fmla="*/ 21 h 25"/>
                <a:gd name="T8" fmla="*/ 1 w 14"/>
                <a:gd name="T9" fmla="*/ 19 h 25"/>
                <a:gd name="T10" fmla="*/ 0 w 14"/>
                <a:gd name="T11" fmla="*/ 17 h 25"/>
                <a:gd name="T12" fmla="*/ 0 w 14"/>
                <a:gd name="T13" fmla="*/ 15 h 25"/>
                <a:gd name="T14" fmla="*/ 1 w 14"/>
                <a:gd name="T15" fmla="*/ 14 h 25"/>
                <a:gd name="T16" fmla="*/ 1 w 14"/>
                <a:gd name="T17" fmla="*/ 11 h 25"/>
                <a:gd name="T18" fmla="*/ 2 w 14"/>
                <a:gd name="T19" fmla="*/ 6 h 25"/>
                <a:gd name="T20" fmla="*/ 2 w 14"/>
                <a:gd name="T21" fmla="*/ 0 h 25"/>
                <a:gd name="T22" fmla="*/ 4 w 14"/>
                <a:gd name="T23" fmla="*/ 2 h 25"/>
                <a:gd name="T24" fmla="*/ 4 w 14"/>
                <a:gd name="T25" fmla="*/ 6 h 25"/>
                <a:gd name="T26" fmla="*/ 4 w 14"/>
                <a:gd name="T27" fmla="*/ 8 h 25"/>
                <a:gd name="T28" fmla="*/ 4 w 14"/>
                <a:gd name="T29" fmla="*/ 10 h 25"/>
                <a:gd name="T30" fmla="*/ 4 w 14"/>
                <a:gd name="T31" fmla="*/ 12 h 25"/>
                <a:gd name="T32" fmla="*/ 6 w 14"/>
                <a:gd name="T33" fmla="*/ 13 h 25"/>
                <a:gd name="T34" fmla="*/ 7 w 14"/>
                <a:gd name="T35" fmla="*/ 15 h 25"/>
                <a:gd name="T36" fmla="*/ 5 w 14"/>
                <a:gd name="T37" fmla="*/ 17 h 25"/>
                <a:gd name="T38" fmla="*/ 6 w 14"/>
                <a:gd name="T39" fmla="*/ 18 h 25"/>
                <a:gd name="T40" fmla="*/ 8 w 14"/>
                <a:gd name="T41" fmla="*/ 20 h 25"/>
                <a:gd name="T42" fmla="*/ 9 w 14"/>
                <a:gd name="T43" fmla="*/ 21 h 25"/>
                <a:gd name="T44" fmla="*/ 13 w 14"/>
                <a:gd name="T45" fmla="*/ 23 h 25"/>
                <a:gd name="T46" fmla="*/ 13 w 14"/>
                <a:gd name="T4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25">
                  <a:moveTo>
                    <a:pt x="13" y="24"/>
                  </a:moveTo>
                  <a:lnTo>
                    <a:pt x="8" y="24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2" y="6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9" y="21"/>
                  </a:lnTo>
                  <a:lnTo>
                    <a:pt x="13" y="23"/>
                  </a:lnTo>
                  <a:lnTo>
                    <a:pt x="13" y="24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39" name="Freeform 442" descr="Papel carta">
              <a:extLst>
                <a:ext uri="{FF2B5EF4-FFF2-40B4-BE49-F238E27FC236}">
                  <a16:creationId xmlns:a16="http://schemas.microsoft.com/office/drawing/2014/main" id="{E0F72B2C-065B-43C2-B765-8135A8074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196" y="3130525"/>
              <a:ext cx="6019" cy="10032"/>
            </a:xfrm>
            <a:custGeom>
              <a:avLst/>
              <a:gdLst>
                <a:gd name="T0" fmla="*/ 1 w 3"/>
                <a:gd name="T1" fmla="*/ 4 h 5"/>
                <a:gd name="T2" fmla="*/ 0 w 3"/>
                <a:gd name="T3" fmla="*/ 2 h 5"/>
                <a:gd name="T4" fmla="*/ 2 w 3"/>
                <a:gd name="T5" fmla="*/ 0 h 5"/>
                <a:gd name="T6" fmla="*/ 1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" y="4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40" name="Freeform 443" descr="Papel carta">
              <a:extLst>
                <a:ext uri="{FF2B5EF4-FFF2-40B4-BE49-F238E27FC236}">
                  <a16:creationId xmlns:a16="http://schemas.microsoft.com/office/drawing/2014/main" id="{5F9D449E-EE86-4A51-9A9F-9F12D0319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169" y="3190719"/>
              <a:ext cx="20065" cy="16052"/>
            </a:xfrm>
            <a:custGeom>
              <a:avLst/>
              <a:gdLst>
                <a:gd name="T0" fmla="*/ 8 w 10"/>
                <a:gd name="T1" fmla="*/ 7 h 8"/>
                <a:gd name="T2" fmla="*/ 6 w 10"/>
                <a:gd name="T3" fmla="*/ 6 h 8"/>
                <a:gd name="T4" fmla="*/ 5 w 10"/>
                <a:gd name="T5" fmla="*/ 5 h 8"/>
                <a:gd name="T6" fmla="*/ 2 w 10"/>
                <a:gd name="T7" fmla="*/ 5 h 8"/>
                <a:gd name="T8" fmla="*/ 0 w 10"/>
                <a:gd name="T9" fmla="*/ 4 h 8"/>
                <a:gd name="T10" fmla="*/ 0 w 10"/>
                <a:gd name="T11" fmla="*/ 2 h 8"/>
                <a:gd name="T12" fmla="*/ 2 w 10"/>
                <a:gd name="T13" fmla="*/ 1 h 8"/>
                <a:gd name="T14" fmla="*/ 3 w 10"/>
                <a:gd name="T15" fmla="*/ 0 h 8"/>
                <a:gd name="T16" fmla="*/ 5 w 10"/>
                <a:gd name="T17" fmla="*/ 0 h 8"/>
                <a:gd name="T18" fmla="*/ 6 w 10"/>
                <a:gd name="T19" fmla="*/ 2 h 8"/>
                <a:gd name="T20" fmla="*/ 8 w 10"/>
                <a:gd name="T21" fmla="*/ 2 h 8"/>
                <a:gd name="T22" fmla="*/ 9 w 10"/>
                <a:gd name="T23" fmla="*/ 4 h 8"/>
                <a:gd name="T24" fmla="*/ 9 w 10"/>
                <a:gd name="T25" fmla="*/ 7 h 8"/>
                <a:gd name="T26" fmla="*/ 8 w 10"/>
                <a:gd name="T2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8">
                  <a:moveTo>
                    <a:pt x="8" y="7"/>
                  </a:moveTo>
                  <a:lnTo>
                    <a:pt x="6" y="6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4"/>
                  </a:lnTo>
                  <a:lnTo>
                    <a:pt x="9" y="7"/>
                  </a:lnTo>
                  <a:lnTo>
                    <a:pt x="8" y="7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41" name="Freeform 444" descr="Papel carta">
              <a:extLst>
                <a:ext uri="{FF2B5EF4-FFF2-40B4-BE49-F238E27FC236}">
                  <a16:creationId xmlns:a16="http://schemas.microsoft.com/office/drawing/2014/main" id="{96E9A000-A11C-4DB2-A195-823A61EB4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118" y="3196738"/>
              <a:ext cx="34110" cy="34110"/>
            </a:xfrm>
            <a:custGeom>
              <a:avLst/>
              <a:gdLst>
                <a:gd name="T0" fmla="*/ 15 w 17"/>
                <a:gd name="T1" fmla="*/ 16 h 17"/>
                <a:gd name="T2" fmla="*/ 14 w 17"/>
                <a:gd name="T3" fmla="*/ 15 h 17"/>
                <a:gd name="T4" fmla="*/ 13 w 17"/>
                <a:gd name="T5" fmla="*/ 13 h 17"/>
                <a:gd name="T6" fmla="*/ 10 w 17"/>
                <a:gd name="T7" fmla="*/ 13 h 17"/>
                <a:gd name="T8" fmla="*/ 8 w 17"/>
                <a:gd name="T9" fmla="*/ 12 h 17"/>
                <a:gd name="T10" fmla="*/ 6 w 17"/>
                <a:gd name="T11" fmla="*/ 10 h 17"/>
                <a:gd name="T12" fmla="*/ 5 w 17"/>
                <a:gd name="T13" fmla="*/ 9 h 17"/>
                <a:gd name="T14" fmla="*/ 1 w 17"/>
                <a:gd name="T15" fmla="*/ 8 h 17"/>
                <a:gd name="T16" fmla="*/ 0 w 17"/>
                <a:gd name="T17" fmla="*/ 3 h 17"/>
                <a:gd name="T18" fmla="*/ 1 w 17"/>
                <a:gd name="T19" fmla="*/ 2 h 17"/>
                <a:gd name="T20" fmla="*/ 1 w 17"/>
                <a:gd name="T21" fmla="*/ 1 h 17"/>
                <a:gd name="T22" fmla="*/ 4 w 17"/>
                <a:gd name="T23" fmla="*/ 0 h 17"/>
                <a:gd name="T24" fmla="*/ 4 w 17"/>
                <a:gd name="T25" fmla="*/ 1 h 17"/>
                <a:gd name="T26" fmla="*/ 8 w 17"/>
                <a:gd name="T27" fmla="*/ 5 h 17"/>
                <a:gd name="T28" fmla="*/ 11 w 17"/>
                <a:gd name="T29" fmla="*/ 6 h 17"/>
                <a:gd name="T30" fmla="*/ 13 w 17"/>
                <a:gd name="T31" fmla="*/ 7 h 17"/>
                <a:gd name="T32" fmla="*/ 15 w 17"/>
                <a:gd name="T33" fmla="*/ 10 h 17"/>
                <a:gd name="T34" fmla="*/ 16 w 17"/>
                <a:gd name="T35" fmla="*/ 15 h 17"/>
                <a:gd name="T36" fmla="*/ 15 w 17"/>
                <a:gd name="T3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7">
                  <a:moveTo>
                    <a:pt x="15" y="16"/>
                  </a:moveTo>
                  <a:lnTo>
                    <a:pt x="14" y="15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5" y="9"/>
                  </a:lnTo>
                  <a:lnTo>
                    <a:pt x="1" y="8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5" y="10"/>
                  </a:lnTo>
                  <a:lnTo>
                    <a:pt x="16" y="15"/>
                  </a:lnTo>
                  <a:lnTo>
                    <a:pt x="15" y="16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42" name="Freeform 445" descr="Papel carta">
              <a:extLst>
                <a:ext uri="{FF2B5EF4-FFF2-40B4-BE49-F238E27FC236}">
                  <a16:creationId xmlns:a16="http://schemas.microsoft.com/office/drawing/2014/main" id="{8A0EBE11-1199-4617-B0F2-7EC559920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228" y="3234861"/>
              <a:ext cx="18058" cy="16052"/>
            </a:xfrm>
            <a:custGeom>
              <a:avLst/>
              <a:gdLst>
                <a:gd name="T0" fmla="*/ 8 w 9"/>
                <a:gd name="T1" fmla="*/ 7 h 8"/>
                <a:gd name="T2" fmla="*/ 5 w 9"/>
                <a:gd name="T3" fmla="*/ 7 h 8"/>
                <a:gd name="T4" fmla="*/ 2 w 9"/>
                <a:gd name="T5" fmla="*/ 6 h 8"/>
                <a:gd name="T6" fmla="*/ 1 w 9"/>
                <a:gd name="T7" fmla="*/ 5 h 8"/>
                <a:gd name="T8" fmla="*/ 0 w 9"/>
                <a:gd name="T9" fmla="*/ 3 h 8"/>
                <a:gd name="T10" fmla="*/ 0 w 9"/>
                <a:gd name="T11" fmla="*/ 1 h 8"/>
                <a:gd name="T12" fmla="*/ 2 w 9"/>
                <a:gd name="T13" fmla="*/ 0 h 8"/>
                <a:gd name="T14" fmla="*/ 3 w 9"/>
                <a:gd name="T15" fmla="*/ 0 h 8"/>
                <a:gd name="T16" fmla="*/ 6 w 9"/>
                <a:gd name="T17" fmla="*/ 1 h 8"/>
                <a:gd name="T18" fmla="*/ 6 w 9"/>
                <a:gd name="T19" fmla="*/ 3 h 8"/>
                <a:gd name="T20" fmla="*/ 6 w 9"/>
                <a:gd name="T21" fmla="*/ 4 h 8"/>
                <a:gd name="T22" fmla="*/ 8 w 9"/>
                <a:gd name="T2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8" y="7"/>
                  </a:moveTo>
                  <a:lnTo>
                    <a:pt x="5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8" y="7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43" name="Freeform 446" descr="Papel carta">
              <a:extLst>
                <a:ext uri="{FF2B5EF4-FFF2-40B4-BE49-F238E27FC236}">
                  <a16:creationId xmlns:a16="http://schemas.microsoft.com/office/drawing/2014/main" id="{FD5DC791-C2DB-493B-9C9B-A42A7DC77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215" y="3399390"/>
              <a:ext cx="10032" cy="8026"/>
            </a:xfrm>
            <a:custGeom>
              <a:avLst/>
              <a:gdLst>
                <a:gd name="T0" fmla="*/ 2 w 5"/>
                <a:gd name="T1" fmla="*/ 3 h 4"/>
                <a:gd name="T2" fmla="*/ 0 w 5"/>
                <a:gd name="T3" fmla="*/ 1 h 4"/>
                <a:gd name="T4" fmla="*/ 2 w 5"/>
                <a:gd name="T5" fmla="*/ 0 h 4"/>
                <a:gd name="T6" fmla="*/ 4 w 5"/>
                <a:gd name="T7" fmla="*/ 1 h 4"/>
                <a:gd name="T8" fmla="*/ 3 w 5"/>
                <a:gd name="T9" fmla="*/ 3 h 4"/>
                <a:gd name="T10" fmla="*/ 2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2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44" name="Freeform 447" descr="Papel carta">
              <a:extLst>
                <a:ext uri="{FF2B5EF4-FFF2-40B4-BE49-F238E27FC236}">
                  <a16:creationId xmlns:a16="http://schemas.microsoft.com/office/drawing/2014/main" id="{E4CE982A-C5AA-4518-A927-D0C49BBE2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654" y="3411428"/>
              <a:ext cx="10032" cy="16052"/>
            </a:xfrm>
            <a:custGeom>
              <a:avLst/>
              <a:gdLst>
                <a:gd name="T0" fmla="*/ 2 w 5"/>
                <a:gd name="T1" fmla="*/ 7 h 8"/>
                <a:gd name="T2" fmla="*/ 1 w 5"/>
                <a:gd name="T3" fmla="*/ 7 h 8"/>
                <a:gd name="T4" fmla="*/ 0 w 5"/>
                <a:gd name="T5" fmla="*/ 4 h 8"/>
                <a:gd name="T6" fmla="*/ 0 w 5"/>
                <a:gd name="T7" fmla="*/ 1 h 8"/>
                <a:gd name="T8" fmla="*/ 1 w 5"/>
                <a:gd name="T9" fmla="*/ 0 h 8"/>
                <a:gd name="T10" fmla="*/ 3 w 5"/>
                <a:gd name="T11" fmla="*/ 1 h 8"/>
                <a:gd name="T12" fmla="*/ 3 w 5"/>
                <a:gd name="T13" fmla="*/ 4 h 8"/>
                <a:gd name="T14" fmla="*/ 4 w 5"/>
                <a:gd name="T15" fmla="*/ 6 h 8"/>
                <a:gd name="T16" fmla="*/ 3 w 5"/>
                <a:gd name="T17" fmla="*/ 7 h 8"/>
                <a:gd name="T18" fmla="*/ 2 w 5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8">
                  <a:moveTo>
                    <a:pt x="2" y="7"/>
                  </a:move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45" name="Freeform 448" descr="Papel carta">
              <a:extLst>
                <a:ext uri="{FF2B5EF4-FFF2-40B4-BE49-F238E27FC236}">
                  <a16:creationId xmlns:a16="http://schemas.microsoft.com/office/drawing/2014/main" id="{2F451795-8410-46B9-BC0D-9C3FD7169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654" y="3491687"/>
              <a:ext cx="50161" cy="72232"/>
            </a:xfrm>
            <a:custGeom>
              <a:avLst/>
              <a:gdLst>
                <a:gd name="T0" fmla="*/ 8 w 25"/>
                <a:gd name="T1" fmla="*/ 35 h 36"/>
                <a:gd name="T2" fmla="*/ 7 w 25"/>
                <a:gd name="T3" fmla="*/ 32 h 36"/>
                <a:gd name="T4" fmla="*/ 5 w 25"/>
                <a:gd name="T5" fmla="*/ 32 h 36"/>
                <a:gd name="T6" fmla="*/ 4 w 25"/>
                <a:gd name="T7" fmla="*/ 34 h 36"/>
                <a:gd name="T8" fmla="*/ 4 w 25"/>
                <a:gd name="T9" fmla="*/ 35 h 36"/>
                <a:gd name="T10" fmla="*/ 2 w 25"/>
                <a:gd name="T11" fmla="*/ 33 h 36"/>
                <a:gd name="T12" fmla="*/ 0 w 25"/>
                <a:gd name="T13" fmla="*/ 30 h 36"/>
                <a:gd name="T14" fmla="*/ 2 w 25"/>
                <a:gd name="T15" fmla="*/ 28 h 36"/>
                <a:gd name="T16" fmla="*/ 2 w 25"/>
                <a:gd name="T17" fmla="*/ 24 h 36"/>
                <a:gd name="T18" fmla="*/ 4 w 25"/>
                <a:gd name="T19" fmla="*/ 22 h 36"/>
                <a:gd name="T20" fmla="*/ 4 w 25"/>
                <a:gd name="T21" fmla="*/ 20 h 36"/>
                <a:gd name="T22" fmla="*/ 4 w 25"/>
                <a:gd name="T23" fmla="*/ 18 h 36"/>
                <a:gd name="T24" fmla="*/ 5 w 25"/>
                <a:gd name="T25" fmla="*/ 18 h 36"/>
                <a:gd name="T26" fmla="*/ 6 w 25"/>
                <a:gd name="T27" fmla="*/ 15 h 36"/>
                <a:gd name="T28" fmla="*/ 7 w 25"/>
                <a:gd name="T29" fmla="*/ 12 h 36"/>
                <a:gd name="T30" fmla="*/ 6 w 25"/>
                <a:gd name="T31" fmla="*/ 10 h 36"/>
                <a:gd name="T32" fmla="*/ 5 w 25"/>
                <a:gd name="T33" fmla="*/ 7 h 36"/>
                <a:gd name="T34" fmla="*/ 7 w 25"/>
                <a:gd name="T35" fmla="*/ 7 h 36"/>
                <a:gd name="T36" fmla="*/ 8 w 25"/>
                <a:gd name="T37" fmla="*/ 5 h 36"/>
                <a:gd name="T38" fmla="*/ 11 w 25"/>
                <a:gd name="T39" fmla="*/ 3 h 36"/>
                <a:gd name="T40" fmla="*/ 15 w 25"/>
                <a:gd name="T41" fmla="*/ 3 h 36"/>
                <a:gd name="T42" fmla="*/ 16 w 25"/>
                <a:gd name="T43" fmla="*/ 1 h 36"/>
                <a:gd name="T44" fmla="*/ 19 w 25"/>
                <a:gd name="T45" fmla="*/ 1 h 36"/>
                <a:gd name="T46" fmla="*/ 22 w 25"/>
                <a:gd name="T47" fmla="*/ 0 h 36"/>
                <a:gd name="T48" fmla="*/ 24 w 25"/>
                <a:gd name="T49" fmla="*/ 0 h 36"/>
                <a:gd name="T50" fmla="*/ 22 w 25"/>
                <a:gd name="T51" fmla="*/ 3 h 36"/>
                <a:gd name="T52" fmla="*/ 21 w 25"/>
                <a:gd name="T53" fmla="*/ 5 h 36"/>
                <a:gd name="T54" fmla="*/ 21 w 25"/>
                <a:gd name="T55" fmla="*/ 10 h 36"/>
                <a:gd name="T56" fmla="*/ 18 w 25"/>
                <a:gd name="T57" fmla="*/ 10 h 36"/>
                <a:gd name="T58" fmla="*/ 18 w 25"/>
                <a:gd name="T59" fmla="*/ 12 h 36"/>
                <a:gd name="T60" fmla="*/ 16 w 25"/>
                <a:gd name="T61" fmla="*/ 13 h 36"/>
                <a:gd name="T62" fmla="*/ 15 w 25"/>
                <a:gd name="T63" fmla="*/ 16 h 36"/>
                <a:gd name="T64" fmla="*/ 13 w 25"/>
                <a:gd name="T65" fmla="*/ 17 h 36"/>
                <a:gd name="T66" fmla="*/ 12 w 25"/>
                <a:gd name="T67" fmla="*/ 18 h 36"/>
                <a:gd name="T68" fmla="*/ 11 w 25"/>
                <a:gd name="T69" fmla="*/ 20 h 36"/>
                <a:gd name="T70" fmla="*/ 9 w 25"/>
                <a:gd name="T71" fmla="*/ 26 h 36"/>
                <a:gd name="T72" fmla="*/ 8 w 25"/>
                <a:gd name="T73" fmla="*/ 27 h 36"/>
                <a:gd name="T74" fmla="*/ 8 w 25"/>
                <a:gd name="T75" fmla="*/ 30 h 36"/>
                <a:gd name="T76" fmla="*/ 9 w 25"/>
                <a:gd name="T77" fmla="*/ 32 h 36"/>
                <a:gd name="T78" fmla="*/ 9 w 25"/>
                <a:gd name="T79" fmla="*/ 34 h 36"/>
                <a:gd name="T80" fmla="*/ 8 w 25"/>
                <a:gd name="T81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36">
                  <a:moveTo>
                    <a:pt x="8" y="35"/>
                  </a:moveTo>
                  <a:lnTo>
                    <a:pt x="7" y="32"/>
                  </a:lnTo>
                  <a:lnTo>
                    <a:pt x="5" y="32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5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6" y="13"/>
                  </a:lnTo>
                  <a:lnTo>
                    <a:pt x="15" y="16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1" y="20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8" y="35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46" name="Freeform 449" descr="Papel carta">
              <a:extLst>
                <a:ext uri="{FF2B5EF4-FFF2-40B4-BE49-F238E27FC236}">
                  <a16:creationId xmlns:a16="http://schemas.microsoft.com/office/drawing/2014/main" id="{F0C173A1-46A2-4DE2-8CF6-4970D13F0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763" y="3527803"/>
              <a:ext cx="22071" cy="30097"/>
            </a:xfrm>
            <a:custGeom>
              <a:avLst/>
              <a:gdLst>
                <a:gd name="T0" fmla="*/ 10 w 11"/>
                <a:gd name="T1" fmla="*/ 14 h 15"/>
                <a:gd name="T2" fmla="*/ 8 w 11"/>
                <a:gd name="T3" fmla="*/ 13 h 15"/>
                <a:gd name="T4" fmla="*/ 7 w 11"/>
                <a:gd name="T5" fmla="*/ 12 h 15"/>
                <a:gd name="T6" fmla="*/ 6 w 11"/>
                <a:gd name="T7" fmla="*/ 11 h 15"/>
                <a:gd name="T8" fmla="*/ 4 w 11"/>
                <a:gd name="T9" fmla="*/ 9 h 15"/>
                <a:gd name="T10" fmla="*/ 3 w 11"/>
                <a:gd name="T11" fmla="*/ 9 h 15"/>
                <a:gd name="T12" fmla="*/ 1 w 11"/>
                <a:gd name="T13" fmla="*/ 6 h 15"/>
                <a:gd name="T14" fmla="*/ 0 w 11"/>
                <a:gd name="T15" fmla="*/ 6 h 15"/>
                <a:gd name="T16" fmla="*/ 0 w 11"/>
                <a:gd name="T17" fmla="*/ 3 h 15"/>
                <a:gd name="T18" fmla="*/ 1 w 11"/>
                <a:gd name="T19" fmla="*/ 2 h 15"/>
                <a:gd name="T20" fmla="*/ 4 w 11"/>
                <a:gd name="T21" fmla="*/ 1 h 15"/>
                <a:gd name="T22" fmla="*/ 6 w 11"/>
                <a:gd name="T23" fmla="*/ 0 h 15"/>
                <a:gd name="T24" fmla="*/ 6 w 11"/>
                <a:gd name="T25" fmla="*/ 3 h 15"/>
                <a:gd name="T26" fmla="*/ 7 w 11"/>
                <a:gd name="T27" fmla="*/ 4 h 15"/>
                <a:gd name="T28" fmla="*/ 9 w 11"/>
                <a:gd name="T29" fmla="*/ 6 h 15"/>
                <a:gd name="T30" fmla="*/ 10 w 11"/>
                <a:gd name="T31" fmla="*/ 7 h 15"/>
                <a:gd name="T32" fmla="*/ 10 w 11"/>
                <a:gd name="T33" fmla="*/ 9 h 15"/>
                <a:gd name="T34" fmla="*/ 10 w 11"/>
                <a:gd name="T35" fmla="*/ 13 h 15"/>
                <a:gd name="T36" fmla="*/ 10 w 11"/>
                <a:gd name="T3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5">
                  <a:moveTo>
                    <a:pt x="10" y="14"/>
                  </a:moveTo>
                  <a:lnTo>
                    <a:pt x="8" y="13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4" y="9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3"/>
                  </a:lnTo>
                  <a:lnTo>
                    <a:pt x="7" y="4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10" y="14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47" name="Freeform 450" descr="Papel carta">
              <a:extLst>
                <a:ext uri="{FF2B5EF4-FFF2-40B4-BE49-F238E27FC236}">
                  <a16:creationId xmlns:a16="http://schemas.microsoft.com/office/drawing/2014/main" id="{8B7AC608-BDE4-417F-8E9C-D8F0AEB9E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970" y="3533822"/>
              <a:ext cx="22071" cy="42136"/>
            </a:xfrm>
            <a:custGeom>
              <a:avLst/>
              <a:gdLst>
                <a:gd name="T0" fmla="*/ 9 w 11"/>
                <a:gd name="T1" fmla="*/ 20 h 21"/>
                <a:gd name="T2" fmla="*/ 8 w 11"/>
                <a:gd name="T3" fmla="*/ 18 h 21"/>
                <a:gd name="T4" fmla="*/ 4 w 11"/>
                <a:gd name="T5" fmla="*/ 18 h 21"/>
                <a:gd name="T6" fmla="*/ 2 w 11"/>
                <a:gd name="T7" fmla="*/ 17 h 21"/>
                <a:gd name="T8" fmla="*/ 1 w 11"/>
                <a:gd name="T9" fmla="*/ 15 h 21"/>
                <a:gd name="T10" fmla="*/ 1 w 11"/>
                <a:gd name="T11" fmla="*/ 14 h 21"/>
                <a:gd name="T12" fmla="*/ 0 w 11"/>
                <a:gd name="T13" fmla="*/ 10 h 21"/>
                <a:gd name="T14" fmla="*/ 1 w 11"/>
                <a:gd name="T15" fmla="*/ 6 h 21"/>
                <a:gd name="T16" fmla="*/ 1 w 11"/>
                <a:gd name="T17" fmla="*/ 4 h 21"/>
                <a:gd name="T18" fmla="*/ 3 w 11"/>
                <a:gd name="T19" fmla="*/ 0 h 21"/>
                <a:gd name="T20" fmla="*/ 5 w 11"/>
                <a:gd name="T21" fmla="*/ 0 h 21"/>
                <a:gd name="T22" fmla="*/ 10 w 11"/>
                <a:gd name="T23" fmla="*/ 4 h 21"/>
                <a:gd name="T24" fmla="*/ 10 w 11"/>
                <a:gd name="T25" fmla="*/ 10 h 21"/>
                <a:gd name="T26" fmla="*/ 10 w 11"/>
                <a:gd name="T27" fmla="*/ 11 h 21"/>
                <a:gd name="T28" fmla="*/ 10 w 11"/>
                <a:gd name="T29" fmla="*/ 15 h 21"/>
                <a:gd name="T30" fmla="*/ 10 w 11"/>
                <a:gd name="T31" fmla="*/ 17 h 21"/>
                <a:gd name="T32" fmla="*/ 9 w 11"/>
                <a:gd name="T3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21">
                  <a:moveTo>
                    <a:pt x="9" y="20"/>
                  </a:moveTo>
                  <a:lnTo>
                    <a:pt x="8" y="18"/>
                  </a:lnTo>
                  <a:lnTo>
                    <a:pt x="4" y="18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9" y="20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48" name="Freeform 451" descr="Papel carta">
              <a:extLst>
                <a:ext uri="{FF2B5EF4-FFF2-40B4-BE49-F238E27FC236}">
                  <a16:creationId xmlns:a16="http://schemas.microsoft.com/office/drawing/2014/main" id="{7A2F7196-1E55-4D82-82A2-02F4393A4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879" y="3553887"/>
              <a:ext cx="22071" cy="74239"/>
            </a:xfrm>
            <a:custGeom>
              <a:avLst/>
              <a:gdLst>
                <a:gd name="T0" fmla="*/ 0 w 11"/>
                <a:gd name="T1" fmla="*/ 36 h 37"/>
                <a:gd name="T2" fmla="*/ 0 w 11"/>
                <a:gd name="T3" fmla="*/ 34 h 37"/>
                <a:gd name="T4" fmla="*/ 0 w 11"/>
                <a:gd name="T5" fmla="*/ 33 h 37"/>
                <a:gd name="T6" fmla="*/ 0 w 11"/>
                <a:gd name="T7" fmla="*/ 31 h 37"/>
                <a:gd name="T8" fmla="*/ 1 w 11"/>
                <a:gd name="T9" fmla="*/ 29 h 37"/>
                <a:gd name="T10" fmla="*/ 2 w 11"/>
                <a:gd name="T11" fmla="*/ 27 h 37"/>
                <a:gd name="T12" fmla="*/ 3 w 11"/>
                <a:gd name="T13" fmla="*/ 26 h 37"/>
                <a:gd name="T14" fmla="*/ 4 w 11"/>
                <a:gd name="T15" fmla="*/ 24 h 37"/>
                <a:gd name="T16" fmla="*/ 4 w 11"/>
                <a:gd name="T17" fmla="*/ 22 h 37"/>
                <a:gd name="T18" fmla="*/ 4 w 11"/>
                <a:gd name="T19" fmla="*/ 20 h 37"/>
                <a:gd name="T20" fmla="*/ 6 w 11"/>
                <a:gd name="T21" fmla="*/ 16 h 37"/>
                <a:gd name="T22" fmla="*/ 6 w 11"/>
                <a:gd name="T23" fmla="*/ 14 h 37"/>
                <a:gd name="T24" fmla="*/ 7 w 11"/>
                <a:gd name="T25" fmla="*/ 12 h 37"/>
                <a:gd name="T26" fmla="*/ 9 w 11"/>
                <a:gd name="T27" fmla="*/ 6 h 37"/>
                <a:gd name="T28" fmla="*/ 8 w 11"/>
                <a:gd name="T29" fmla="*/ 5 h 37"/>
                <a:gd name="T30" fmla="*/ 8 w 11"/>
                <a:gd name="T31" fmla="*/ 0 h 37"/>
                <a:gd name="T32" fmla="*/ 10 w 11"/>
                <a:gd name="T33" fmla="*/ 2 h 37"/>
                <a:gd name="T34" fmla="*/ 10 w 11"/>
                <a:gd name="T35" fmla="*/ 4 h 37"/>
                <a:gd name="T36" fmla="*/ 10 w 11"/>
                <a:gd name="T37" fmla="*/ 7 h 37"/>
                <a:gd name="T38" fmla="*/ 10 w 11"/>
                <a:gd name="T39" fmla="*/ 10 h 37"/>
                <a:gd name="T40" fmla="*/ 10 w 11"/>
                <a:gd name="T41" fmla="*/ 12 h 37"/>
                <a:gd name="T42" fmla="*/ 9 w 11"/>
                <a:gd name="T43" fmla="*/ 14 h 37"/>
                <a:gd name="T44" fmla="*/ 9 w 11"/>
                <a:gd name="T45" fmla="*/ 17 h 37"/>
                <a:gd name="T46" fmla="*/ 7 w 11"/>
                <a:gd name="T47" fmla="*/ 20 h 37"/>
                <a:gd name="T48" fmla="*/ 7 w 11"/>
                <a:gd name="T49" fmla="*/ 22 h 37"/>
                <a:gd name="T50" fmla="*/ 7 w 11"/>
                <a:gd name="T51" fmla="*/ 24 h 37"/>
                <a:gd name="T52" fmla="*/ 6 w 11"/>
                <a:gd name="T53" fmla="*/ 26 h 37"/>
                <a:gd name="T54" fmla="*/ 6 w 11"/>
                <a:gd name="T55" fmla="*/ 30 h 37"/>
                <a:gd name="T56" fmla="*/ 5 w 11"/>
                <a:gd name="T57" fmla="*/ 32 h 37"/>
                <a:gd name="T58" fmla="*/ 3 w 11"/>
                <a:gd name="T59" fmla="*/ 35 h 37"/>
                <a:gd name="T60" fmla="*/ 1 w 11"/>
                <a:gd name="T61" fmla="*/ 36 h 37"/>
                <a:gd name="T62" fmla="*/ 0 w 11"/>
                <a:gd name="T6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" h="37">
                  <a:moveTo>
                    <a:pt x="0" y="36"/>
                  </a:moveTo>
                  <a:lnTo>
                    <a:pt x="0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5" y="32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0" y="36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49" name="Line 452" descr="Papel carta">
              <a:extLst>
                <a:ext uri="{FF2B5EF4-FFF2-40B4-BE49-F238E27FC236}">
                  <a16:creationId xmlns:a16="http://schemas.microsoft.com/office/drawing/2014/main" id="{6E85082E-6E32-4F4B-86C5-48BFEF63C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1599" y="3662235"/>
              <a:ext cx="2006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0" name="Freeform 453" descr="Papel carta">
              <a:extLst>
                <a:ext uri="{FF2B5EF4-FFF2-40B4-BE49-F238E27FC236}">
                  <a16:creationId xmlns:a16="http://schemas.microsoft.com/office/drawing/2014/main" id="{A3C6D839-5AA8-48FA-A9C9-FAD3B8623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034" y="3646183"/>
              <a:ext cx="18058" cy="24077"/>
            </a:xfrm>
            <a:custGeom>
              <a:avLst/>
              <a:gdLst>
                <a:gd name="T0" fmla="*/ 6 w 9"/>
                <a:gd name="T1" fmla="*/ 11 h 12"/>
                <a:gd name="T2" fmla="*/ 4 w 9"/>
                <a:gd name="T3" fmla="*/ 11 h 12"/>
                <a:gd name="T4" fmla="*/ 3 w 9"/>
                <a:gd name="T5" fmla="*/ 11 h 12"/>
                <a:gd name="T6" fmla="*/ 1 w 9"/>
                <a:gd name="T7" fmla="*/ 10 h 12"/>
                <a:gd name="T8" fmla="*/ 0 w 9"/>
                <a:gd name="T9" fmla="*/ 8 h 12"/>
                <a:gd name="T10" fmla="*/ 0 w 9"/>
                <a:gd name="T11" fmla="*/ 6 h 12"/>
                <a:gd name="T12" fmla="*/ 0 w 9"/>
                <a:gd name="T13" fmla="*/ 4 h 12"/>
                <a:gd name="T14" fmla="*/ 3 w 9"/>
                <a:gd name="T15" fmla="*/ 2 h 12"/>
                <a:gd name="T16" fmla="*/ 3 w 9"/>
                <a:gd name="T17" fmla="*/ 0 h 12"/>
                <a:gd name="T18" fmla="*/ 6 w 9"/>
                <a:gd name="T19" fmla="*/ 0 h 12"/>
                <a:gd name="T20" fmla="*/ 7 w 9"/>
                <a:gd name="T21" fmla="*/ 2 h 12"/>
                <a:gd name="T22" fmla="*/ 7 w 9"/>
                <a:gd name="T23" fmla="*/ 4 h 12"/>
                <a:gd name="T24" fmla="*/ 8 w 9"/>
                <a:gd name="T25" fmla="*/ 6 h 12"/>
                <a:gd name="T26" fmla="*/ 8 w 9"/>
                <a:gd name="T27" fmla="*/ 11 h 12"/>
                <a:gd name="T28" fmla="*/ 7 w 9"/>
                <a:gd name="T29" fmla="*/ 11 h 12"/>
                <a:gd name="T30" fmla="*/ 6 w 9"/>
                <a:gd name="T3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2">
                  <a:moveTo>
                    <a:pt x="6" y="11"/>
                  </a:moveTo>
                  <a:lnTo>
                    <a:pt x="4" y="11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6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1" name="Freeform 454" descr="Papel carta">
              <a:extLst>
                <a:ext uri="{FF2B5EF4-FFF2-40B4-BE49-F238E27FC236}">
                  <a16:creationId xmlns:a16="http://schemas.microsoft.com/office/drawing/2014/main" id="{231312CD-65A7-4C9E-9203-33D070BD1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493" y="3658222"/>
              <a:ext cx="44142" cy="24077"/>
            </a:xfrm>
            <a:custGeom>
              <a:avLst/>
              <a:gdLst>
                <a:gd name="T0" fmla="*/ 20 w 22"/>
                <a:gd name="T1" fmla="*/ 11 h 12"/>
                <a:gd name="T2" fmla="*/ 13 w 22"/>
                <a:gd name="T3" fmla="*/ 8 h 12"/>
                <a:gd name="T4" fmla="*/ 12 w 22"/>
                <a:gd name="T5" fmla="*/ 7 h 12"/>
                <a:gd name="T6" fmla="*/ 8 w 22"/>
                <a:gd name="T7" fmla="*/ 5 h 12"/>
                <a:gd name="T8" fmla="*/ 2 w 22"/>
                <a:gd name="T9" fmla="*/ 2 h 12"/>
                <a:gd name="T10" fmla="*/ 0 w 22"/>
                <a:gd name="T11" fmla="*/ 1 h 12"/>
                <a:gd name="T12" fmla="*/ 1 w 22"/>
                <a:gd name="T13" fmla="*/ 0 h 12"/>
                <a:gd name="T14" fmla="*/ 4 w 22"/>
                <a:gd name="T15" fmla="*/ 0 h 12"/>
                <a:gd name="T16" fmla="*/ 8 w 22"/>
                <a:gd name="T17" fmla="*/ 1 h 12"/>
                <a:gd name="T18" fmla="*/ 11 w 22"/>
                <a:gd name="T19" fmla="*/ 1 h 12"/>
                <a:gd name="T20" fmla="*/ 13 w 22"/>
                <a:gd name="T21" fmla="*/ 3 h 12"/>
                <a:gd name="T22" fmla="*/ 13 w 22"/>
                <a:gd name="T23" fmla="*/ 5 h 12"/>
                <a:gd name="T24" fmla="*/ 15 w 22"/>
                <a:gd name="T25" fmla="*/ 6 h 12"/>
                <a:gd name="T26" fmla="*/ 17 w 22"/>
                <a:gd name="T27" fmla="*/ 5 h 12"/>
                <a:gd name="T28" fmla="*/ 18 w 22"/>
                <a:gd name="T29" fmla="*/ 5 h 12"/>
                <a:gd name="T30" fmla="*/ 21 w 22"/>
                <a:gd name="T31" fmla="*/ 7 h 12"/>
                <a:gd name="T32" fmla="*/ 21 w 22"/>
                <a:gd name="T33" fmla="*/ 9 h 12"/>
                <a:gd name="T34" fmla="*/ 20 w 22"/>
                <a:gd name="T3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2">
                  <a:moveTo>
                    <a:pt x="20" y="11"/>
                  </a:moveTo>
                  <a:lnTo>
                    <a:pt x="13" y="8"/>
                  </a:lnTo>
                  <a:lnTo>
                    <a:pt x="12" y="7"/>
                  </a:lnTo>
                  <a:lnTo>
                    <a:pt x="8" y="5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5" y="6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0" y="11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2" name="Line 455" descr="Papel carta">
              <a:extLst>
                <a:ext uri="{FF2B5EF4-FFF2-40B4-BE49-F238E27FC236}">
                  <a16:creationId xmlns:a16="http://schemas.microsoft.com/office/drawing/2014/main" id="{5F397EAE-587D-408B-A9D0-7058D5063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1534" y="3694338"/>
              <a:ext cx="18058" cy="2006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3" name="Freeform 456" descr="Papel carta">
              <a:extLst>
                <a:ext uri="{FF2B5EF4-FFF2-40B4-BE49-F238E27FC236}">
                  <a16:creationId xmlns:a16="http://schemas.microsoft.com/office/drawing/2014/main" id="{0C45C75B-F8A9-44AD-886B-5073E0B78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989" y="3708384"/>
              <a:ext cx="60194" cy="74239"/>
            </a:xfrm>
            <a:custGeom>
              <a:avLst/>
              <a:gdLst>
                <a:gd name="T0" fmla="*/ 23 w 30"/>
                <a:gd name="T1" fmla="*/ 36 h 37"/>
                <a:gd name="T2" fmla="*/ 21 w 30"/>
                <a:gd name="T3" fmla="*/ 34 h 37"/>
                <a:gd name="T4" fmla="*/ 22 w 30"/>
                <a:gd name="T5" fmla="*/ 32 h 37"/>
                <a:gd name="T6" fmla="*/ 21 w 30"/>
                <a:gd name="T7" fmla="*/ 30 h 37"/>
                <a:gd name="T8" fmla="*/ 20 w 30"/>
                <a:gd name="T9" fmla="*/ 27 h 37"/>
                <a:gd name="T10" fmla="*/ 18 w 30"/>
                <a:gd name="T11" fmla="*/ 27 h 37"/>
                <a:gd name="T12" fmla="*/ 16 w 30"/>
                <a:gd name="T13" fmla="*/ 28 h 37"/>
                <a:gd name="T14" fmla="*/ 14 w 30"/>
                <a:gd name="T15" fmla="*/ 29 h 37"/>
                <a:gd name="T16" fmla="*/ 13 w 30"/>
                <a:gd name="T17" fmla="*/ 29 h 37"/>
                <a:gd name="T18" fmla="*/ 13 w 30"/>
                <a:gd name="T19" fmla="*/ 27 h 37"/>
                <a:gd name="T20" fmla="*/ 11 w 30"/>
                <a:gd name="T21" fmla="*/ 22 h 37"/>
                <a:gd name="T22" fmla="*/ 11 w 30"/>
                <a:gd name="T23" fmla="*/ 20 h 37"/>
                <a:gd name="T24" fmla="*/ 10 w 30"/>
                <a:gd name="T25" fmla="*/ 18 h 37"/>
                <a:gd name="T26" fmla="*/ 9 w 30"/>
                <a:gd name="T27" fmla="*/ 15 h 37"/>
                <a:gd name="T28" fmla="*/ 10 w 30"/>
                <a:gd name="T29" fmla="*/ 13 h 37"/>
                <a:gd name="T30" fmla="*/ 8 w 30"/>
                <a:gd name="T31" fmla="*/ 12 h 37"/>
                <a:gd name="T32" fmla="*/ 7 w 30"/>
                <a:gd name="T33" fmla="*/ 11 h 37"/>
                <a:gd name="T34" fmla="*/ 6 w 30"/>
                <a:gd name="T35" fmla="*/ 9 h 37"/>
                <a:gd name="T36" fmla="*/ 4 w 30"/>
                <a:gd name="T37" fmla="*/ 10 h 37"/>
                <a:gd name="T38" fmla="*/ 3 w 30"/>
                <a:gd name="T39" fmla="*/ 10 h 37"/>
                <a:gd name="T40" fmla="*/ 2 w 30"/>
                <a:gd name="T41" fmla="*/ 8 h 37"/>
                <a:gd name="T42" fmla="*/ 1 w 30"/>
                <a:gd name="T43" fmla="*/ 5 h 37"/>
                <a:gd name="T44" fmla="*/ 0 w 30"/>
                <a:gd name="T45" fmla="*/ 3 h 37"/>
                <a:gd name="T46" fmla="*/ 0 w 30"/>
                <a:gd name="T47" fmla="*/ 1 h 37"/>
                <a:gd name="T48" fmla="*/ 2 w 30"/>
                <a:gd name="T49" fmla="*/ 0 h 37"/>
                <a:gd name="T50" fmla="*/ 4 w 30"/>
                <a:gd name="T51" fmla="*/ 4 h 37"/>
                <a:gd name="T52" fmla="*/ 7 w 30"/>
                <a:gd name="T53" fmla="*/ 5 h 37"/>
                <a:gd name="T54" fmla="*/ 11 w 30"/>
                <a:gd name="T55" fmla="*/ 5 h 37"/>
                <a:gd name="T56" fmla="*/ 15 w 30"/>
                <a:gd name="T57" fmla="*/ 5 h 37"/>
                <a:gd name="T58" fmla="*/ 17 w 30"/>
                <a:gd name="T59" fmla="*/ 5 h 37"/>
                <a:gd name="T60" fmla="*/ 19 w 30"/>
                <a:gd name="T61" fmla="*/ 6 h 37"/>
                <a:gd name="T62" fmla="*/ 20 w 30"/>
                <a:gd name="T63" fmla="*/ 9 h 37"/>
                <a:gd name="T64" fmla="*/ 23 w 30"/>
                <a:gd name="T65" fmla="*/ 14 h 37"/>
                <a:gd name="T66" fmla="*/ 23 w 30"/>
                <a:gd name="T67" fmla="*/ 16 h 37"/>
                <a:gd name="T68" fmla="*/ 24 w 30"/>
                <a:gd name="T69" fmla="*/ 18 h 37"/>
                <a:gd name="T70" fmla="*/ 24 w 30"/>
                <a:gd name="T71" fmla="*/ 19 h 37"/>
                <a:gd name="T72" fmla="*/ 25 w 30"/>
                <a:gd name="T73" fmla="*/ 21 h 37"/>
                <a:gd name="T74" fmla="*/ 25 w 30"/>
                <a:gd name="T75" fmla="*/ 25 h 37"/>
                <a:gd name="T76" fmla="*/ 26 w 30"/>
                <a:gd name="T77" fmla="*/ 27 h 37"/>
                <a:gd name="T78" fmla="*/ 27 w 30"/>
                <a:gd name="T79" fmla="*/ 27 h 37"/>
                <a:gd name="T80" fmla="*/ 29 w 30"/>
                <a:gd name="T81" fmla="*/ 29 h 37"/>
                <a:gd name="T82" fmla="*/ 27 w 30"/>
                <a:gd name="T83" fmla="*/ 32 h 37"/>
                <a:gd name="T84" fmla="*/ 26 w 30"/>
                <a:gd name="T85" fmla="*/ 34 h 37"/>
                <a:gd name="T86" fmla="*/ 24 w 30"/>
                <a:gd name="T87" fmla="*/ 35 h 37"/>
                <a:gd name="T88" fmla="*/ 23 w 30"/>
                <a:gd name="T8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" h="37">
                  <a:moveTo>
                    <a:pt x="23" y="36"/>
                  </a:moveTo>
                  <a:lnTo>
                    <a:pt x="21" y="34"/>
                  </a:lnTo>
                  <a:lnTo>
                    <a:pt x="22" y="32"/>
                  </a:lnTo>
                  <a:lnTo>
                    <a:pt x="21" y="30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0" y="18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6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8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5" y="21"/>
                  </a:lnTo>
                  <a:lnTo>
                    <a:pt x="25" y="25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9" y="29"/>
                  </a:lnTo>
                  <a:lnTo>
                    <a:pt x="27" y="32"/>
                  </a:lnTo>
                  <a:lnTo>
                    <a:pt x="26" y="34"/>
                  </a:lnTo>
                  <a:lnTo>
                    <a:pt x="24" y="35"/>
                  </a:lnTo>
                  <a:lnTo>
                    <a:pt x="23" y="36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4" name="Freeform 457" descr="Papel carta">
              <a:extLst>
                <a:ext uri="{FF2B5EF4-FFF2-40B4-BE49-F238E27FC236}">
                  <a16:creationId xmlns:a16="http://schemas.microsoft.com/office/drawing/2014/main" id="{CFDCE419-9EF1-4DE8-B431-8AD283530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022" y="3774597"/>
              <a:ext cx="42136" cy="70226"/>
            </a:xfrm>
            <a:custGeom>
              <a:avLst/>
              <a:gdLst>
                <a:gd name="T0" fmla="*/ 17 w 21"/>
                <a:gd name="T1" fmla="*/ 34 h 35"/>
                <a:gd name="T2" fmla="*/ 15 w 21"/>
                <a:gd name="T3" fmla="*/ 33 h 35"/>
                <a:gd name="T4" fmla="*/ 14 w 21"/>
                <a:gd name="T5" fmla="*/ 31 h 35"/>
                <a:gd name="T6" fmla="*/ 14 w 21"/>
                <a:gd name="T7" fmla="*/ 26 h 35"/>
                <a:gd name="T8" fmla="*/ 13 w 21"/>
                <a:gd name="T9" fmla="*/ 24 h 35"/>
                <a:gd name="T10" fmla="*/ 12 w 21"/>
                <a:gd name="T11" fmla="*/ 21 h 35"/>
                <a:gd name="T12" fmla="*/ 11 w 21"/>
                <a:gd name="T13" fmla="*/ 21 h 35"/>
                <a:gd name="T14" fmla="*/ 10 w 21"/>
                <a:gd name="T15" fmla="*/ 19 h 35"/>
                <a:gd name="T16" fmla="*/ 11 w 21"/>
                <a:gd name="T17" fmla="*/ 18 h 35"/>
                <a:gd name="T18" fmla="*/ 11 w 21"/>
                <a:gd name="T19" fmla="*/ 16 h 35"/>
                <a:gd name="T20" fmla="*/ 9 w 21"/>
                <a:gd name="T21" fmla="*/ 15 h 35"/>
                <a:gd name="T22" fmla="*/ 7 w 21"/>
                <a:gd name="T23" fmla="*/ 14 h 35"/>
                <a:gd name="T24" fmla="*/ 6 w 21"/>
                <a:gd name="T25" fmla="*/ 12 h 35"/>
                <a:gd name="T26" fmla="*/ 5 w 21"/>
                <a:gd name="T27" fmla="*/ 12 h 35"/>
                <a:gd name="T28" fmla="*/ 4 w 21"/>
                <a:gd name="T29" fmla="*/ 11 h 35"/>
                <a:gd name="T30" fmla="*/ 3 w 21"/>
                <a:gd name="T31" fmla="*/ 10 h 35"/>
                <a:gd name="T32" fmla="*/ 3 w 21"/>
                <a:gd name="T33" fmla="*/ 3 h 35"/>
                <a:gd name="T34" fmla="*/ 2 w 21"/>
                <a:gd name="T35" fmla="*/ 2 h 35"/>
                <a:gd name="T36" fmla="*/ 0 w 21"/>
                <a:gd name="T37" fmla="*/ 1 h 35"/>
                <a:gd name="T38" fmla="*/ 2 w 21"/>
                <a:gd name="T39" fmla="*/ 0 h 35"/>
                <a:gd name="T40" fmla="*/ 5 w 21"/>
                <a:gd name="T41" fmla="*/ 1 h 35"/>
                <a:gd name="T42" fmla="*/ 7 w 21"/>
                <a:gd name="T43" fmla="*/ 3 h 35"/>
                <a:gd name="T44" fmla="*/ 9 w 21"/>
                <a:gd name="T45" fmla="*/ 4 h 35"/>
                <a:gd name="T46" fmla="*/ 10 w 21"/>
                <a:gd name="T47" fmla="*/ 5 h 35"/>
                <a:gd name="T48" fmla="*/ 12 w 21"/>
                <a:gd name="T49" fmla="*/ 7 h 35"/>
                <a:gd name="T50" fmla="*/ 14 w 21"/>
                <a:gd name="T51" fmla="*/ 8 h 35"/>
                <a:gd name="T52" fmla="*/ 16 w 21"/>
                <a:gd name="T53" fmla="*/ 9 h 35"/>
                <a:gd name="T54" fmla="*/ 17 w 21"/>
                <a:gd name="T55" fmla="*/ 11 h 35"/>
                <a:gd name="T56" fmla="*/ 17 w 21"/>
                <a:gd name="T57" fmla="*/ 16 h 35"/>
                <a:gd name="T58" fmla="*/ 17 w 21"/>
                <a:gd name="T59" fmla="*/ 17 h 35"/>
                <a:gd name="T60" fmla="*/ 20 w 21"/>
                <a:gd name="T61" fmla="*/ 19 h 35"/>
                <a:gd name="T62" fmla="*/ 20 w 21"/>
                <a:gd name="T63" fmla="*/ 21 h 35"/>
                <a:gd name="T64" fmla="*/ 20 w 21"/>
                <a:gd name="T65" fmla="*/ 31 h 35"/>
                <a:gd name="T66" fmla="*/ 17 w 21"/>
                <a:gd name="T67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7" y="34"/>
                  </a:moveTo>
                  <a:lnTo>
                    <a:pt x="15" y="33"/>
                  </a:lnTo>
                  <a:lnTo>
                    <a:pt x="14" y="31"/>
                  </a:lnTo>
                  <a:lnTo>
                    <a:pt x="14" y="26"/>
                  </a:lnTo>
                  <a:lnTo>
                    <a:pt x="13" y="24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9" y="15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7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4" y="8"/>
                  </a:lnTo>
                  <a:lnTo>
                    <a:pt x="16" y="9"/>
                  </a:lnTo>
                  <a:lnTo>
                    <a:pt x="17" y="11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20" y="19"/>
                  </a:lnTo>
                  <a:lnTo>
                    <a:pt x="20" y="21"/>
                  </a:lnTo>
                  <a:lnTo>
                    <a:pt x="20" y="31"/>
                  </a:lnTo>
                  <a:lnTo>
                    <a:pt x="17" y="34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5" name="Freeform 458" descr="Papel carta">
              <a:extLst>
                <a:ext uri="{FF2B5EF4-FFF2-40B4-BE49-F238E27FC236}">
                  <a16:creationId xmlns:a16="http://schemas.microsoft.com/office/drawing/2014/main" id="{FD712DB3-9115-4CFB-9239-C127F0DAF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05" y="3634145"/>
              <a:ext cx="96310" cy="210678"/>
            </a:xfrm>
            <a:custGeom>
              <a:avLst/>
              <a:gdLst>
                <a:gd name="T0" fmla="*/ 41 w 48"/>
                <a:gd name="T1" fmla="*/ 104 h 105"/>
                <a:gd name="T2" fmla="*/ 37 w 48"/>
                <a:gd name="T3" fmla="*/ 102 h 105"/>
                <a:gd name="T4" fmla="*/ 32 w 48"/>
                <a:gd name="T5" fmla="*/ 99 h 105"/>
                <a:gd name="T6" fmla="*/ 29 w 48"/>
                <a:gd name="T7" fmla="*/ 97 h 105"/>
                <a:gd name="T8" fmla="*/ 27 w 48"/>
                <a:gd name="T9" fmla="*/ 96 h 105"/>
                <a:gd name="T10" fmla="*/ 24 w 48"/>
                <a:gd name="T11" fmla="*/ 94 h 105"/>
                <a:gd name="T12" fmla="*/ 15 w 48"/>
                <a:gd name="T13" fmla="*/ 89 h 105"/>
                <a:gd name="T14" fmla="*/ 18 w 48"/>
                <a:gd name="T15" fmla="*/ 81 h 105"/>
                <a:gd name="T16" fmla="*/ 20 w 48"/>
                <a:gd name="T17" fmla="*/ 77 h 105"/>
                <a:gd name="T18" fmla="*/ 18 w 48"/>
                <a:gd name="T19" fmla="*/ 73 h 105"/>
                <a:gd name="T20" fmla="*/ 14 w 48"/>
                <a:gd name="T21" fmla="*/ 69 h 105"/>
                <a:gd name="T22" fmla="*/ 11 w 48"/>
                <a:gd name="T23" fmla="*/ 65 h 105"/>
                <a:gd name="T24" fmla="*/ 8 w 48"/>
                <a:gd name="T25" fmla="*/ 63 h 105"/>
                <a:gd name="T26" fmla="*/ 8 w 48"/>
                <a:gd name="T27" fmla="*/ 68 h 105"/>
                <a:gd name="T28" fmla="*/ 5 w 48"/>
                <a:gd name="T29" fmla="*/ 68 h 105"/>
                <a:gd name="T30" fmla="*/ 0 w 48"/>
                <a:gd name="T31" fmla="*/ 66 h 105"/>
                <a:gd name="T32" fmla="*/ 3 w 48"/>
                <a:gd name="T33" fmla="*/ 61 h 105"/>
                <a:gd name="T34" fmla="*/ 5 w 48"/>
                <a:gd name="T35" fmla="*/ 55 h 105"/>
                <a:gd name="T36" fmla="*/ 7 w 48"/>
                <a:gd name="T37" fmla="*/ 52 h 105"/>
                <a:gd name="T38" fmla="*/ 8 w 48"/>
                <a:gd name="T39" fmla="*/ 49 h 105"/>
                <a:gd name="T40" fmla="*/ 11 w 48"/>
                <a:gd name="T41" fmla="*/ 41 h 105"/>
                <a:gd name="T42" fmla="*/ 12 w 48"/>
                <a:gd name="T43" fmla="*/ 36 h 105"/>
                <a:gd name="T44" fmla="*/ 15 w 48"/>
                <a:gd name="T45" fmla="*/ 32 h 105"/>
                <a:gd name="T46" fmla="*/ 18 w 48"/>
                <a:gd name="T47" fmla="*/ 27 h 105"/>
                <a:gd name="T48" fmla="*/ 19 w 48"/>
                <a:gd name="T49" fmla="*/ 23 h 105"/>
                <a:gd name="T50" fmla="*/ 21 w 48"/>
                <a:gd name="T51" fmla="*/ 16 h 105"/>
                <a:gd name="T52" fmla="*/ 20 w 48"/>
                <a:gd name="T53" fmla="*/ 12 h 105"/>
                <a:gd name="T54" fmla="*/ 23 w 48"/>
                <a:gd name="T55" fmla="*/ 7 h 105"/>
                <a:gd name="T56" fmla="*/ 25 w 48"/>
                <a:gd name="T57" fmla="*/ 1 h 105"/>
                <a:gd name="T58" fmla="*/ 28 w 48"/>
                <a:gd name="T59" fmla="*/ 0 h 105"/>
                <a:gd name="T60" fmla="*/ 27 w 48"/>
                <a:gd name="T61" fmla="*/ 5 h 105"/>
                <a:gd name="T62" fmla="*/ 24 w 48"/>
                <a:gd name="T63" fmla="*/ 18 h 105"/>
                <a:gd name="T64" fmla="*/ 23 w 48"/>
                <a:gd name="T65" fmla="*/ 21 h 105"/>
                <a:gd name="T66" fmla="*/ 22 w 48"/>
                <a:gd name="T67" fmla="*/ 28 h 105"/>
                <a:gd name="T68" fmla="*/ 18 w 48"/>
                <a:gd name="T69" fmla="*/ 35 h 105"/>
                <a:gd name="T70" fmla="*/ 15 w 48"/>
                <a:gd name="T71" fmla="*/ 43 h 105"/>
                <a:gd name="T72" fmla="*/ 17 w 48"/>
                <a:gd name="T73" fmla="*/ 46 h 105"/>
                <a:gd name="T74" fmla="*/ 17 w 48"/>
                <a:gd name="T75" fmla="*/ 49 h 105"/>
                <a:gd name="T76" fmla="*/ 14 w 48"/>
                <a:gd name="T77" fmla="*/ 51 h 105"/>
                <a:gd name="T78" fmla="*/ 12 w 48"/>
                <a:gd name="T79" fmla="*/ 56 h 105"/>
                <a:gd name="T80" fmla="*/ 15 w 48"/>
                <a:gd name="T81" fmla="*/ 58 h 105"/>
                <a:gd name="T82" fmla="*/ 17 w 48"/>
                <a:gd name="T83" fmla="*/ 62 h 105"/>
                <a:gd name="T84" fmla="*/ 17 w 48"/>
                <a:gd name="T85" fmla="*/ 66 h 105"/>
                <a:gd name="T86" fmla="*/ 18 w 48"/>
                <a:gd name="T87" fmla="*/ 69 h 105"/>
                <a:gd name="T88" fmla="*/ 24 w 48"/>
                <a:gd name="T89" fmla="*/ 75 h 105"/>
                <a:gd name="T90" fmla="*/ 23 w 48"/>
                <a:gd name="T91" fmla="*/ 79 h 105"/>
                <a:gd name="T92" fmla="*/ 22 w 48"/>
                <a:gd name="T93" fmla="*/ 86 h 105"/>
                <a:gd name="T94" fmla="*/ 21 w 48"/>
                <a:gd name="T95" fmla="*/ 89 h 105"/>
                <a:gd name="T96" fmla="*/ 25 w 48"/>
                <a:gd name="T97" fmla="*/ 91 h 105"/>
                <a:gd name="T98" fmla="*/ 28 w 48"/>
                <a:gd name="T99" fmla="*/ 91 h 105"/>
                <a:gd name="T100" fmla="*/ 33 w 48"/>
                <a:gd name="T101" fmla="*/ 91 h 105"/>
                <a:gd name="T102" fmla="*/ 35 w 48"/>
                <a:gd name="T103" fmla="*/ 93 h 105"/>
                <a:gd name="T104" fmla="*/ 40 w 48"/>
                <a:gd name="T105" fmla="*/ 94 h 105"/>
                <a:gd name="T106" fmla="*/ 44 w 48"/>
                <a:gd name="T107" fmla="*/ 97 h 105"/>
                <a:gd name="T108" fmla="*/ 47 w 48"/>
                <a:gd name="T109" fmla="*/ 101 h 105"/>
                <a:gd name="T110" fmla="*/ 43 w 48"/>
                <a:gd name="T111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105">
                  <a:moveTo>
                    <a:pt x="43" y="104"/>
                  </a:moveTo>
                  <a:lnTo>
                    <a:pt x="41" y="104"/>
                  </a:lnTo>
                  <a:lnTo>
                    <a:pt x="39" y="103"/>
                  </a:lnTo>
                  <a:lnTo>
                    <a:pt x="37" y="102"/>
                  </a:lnTo>
                  <a:lnTo>
                    <a:pt x="34" y="99"/>
                  </a:lnTo>
                  <a:lnTo>
                    <a:pt x="32" y="99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28" y="97"/>
                  </a:lnTo>
                  <a:lnTo>
                    <a:pt x="27" y="96"/>
                  </a:lnTo>
                  <a:lnTo>
                    <a:pt x="25" y="95"/>
                  </a:lnTo>
                  <a:lnTo>
                    <a:pt x="24" y="94"/>
                  </a:lnTo>
                  <a:lnTo>
                    <a:pt x="17" y="91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8" y="81"/>
                  </a:lnTo>
                  <a:lnTo>
                    <a:pt x="18" y="79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18" y="73"/>
                  </a:lnTo>
                  <a:lnTo>
                    <a:pt x="15" y="70"/>
                  </a:lnTo>
                  <a:lnTo>
                    <a:pt x="14" y="69"/>
                  </a:lnTo>
                  <a:lnTo>
                    <a:pt x="12" y="68"/>
                  </a:lnTo>
                  <a:lnTo>
                    <a:pt x="11" y="65"/>
                  </a:lnTo>
                  <a:lnTo>
                    <a:pt x="9" y="64"/>
                  </a:lnTo>
                  <a:lnTo>
                    <a:pt x="8" y="63"/>
                  </a:lnTo>
                  <a:lnTo>
                    <a:pt x="7" y="64"/>
                  </a:lnTo>
                  <a:lnTo>
                    <a:pt x="8" y="68"/>
                  </a:lnTo>
                  <a:lnTo>
                    <a:pt x="7" y="69"/>
                  </a:lnTo>
                  <a:lnTo>
                    <a:pt x="5" y="68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5" y="58"/>
                  </a:lnTo>
                  <a:lnTo>
                    <a:pt x="5" y="55"/>
                  </a:lnTo>
                  <a:lnTo>
                    <a:pt x="6" y="54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8" y="49"/>
                  </a:lnTo>
                  <a:lnTo>
                    <a:pt x="10" y="43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2" y="36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9" y="23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3" y="21"/>
                  </a:lnTo>
                  <a:lnTo>
                    <a:pt x="23" y="25"/>
                  </a:lnTo>
                  <a:lnTo>
                    <a:pt x="22" y="28"/>
                  </a:lnTo>
                  <a:lnTo>
                    <a:pt x="21" y="29"/>
                  </a:lnTo>
                  <a:lnTo>
                    <a:pt x="18" y="35"/>
                  </a:lnTo>
                  <a:lnTo>
                    <a:pt x="15" y="39"/>
                  </a:lnTo>
                  <a:lnTo>
                    <a:pt x="15" y="43"/>
                  </a:lnTo>
                  <a:lnTo>
                    <a:pt x="17" y="44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9"/>
                  </a:lnTo>
                  <a:lnTo>
                    <a:pt x="15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5" y="58"/>
                  </a:lnTo>
                  <a:lnTo>
                    <a:pt x="15" y="61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7" y="66"/>
                  </a:lnTo>
                  <a:lnTo>
                    <a:pt x="18" y="68"/>
                  </a:lnTo>
                  <a:lnTo>
                    <a:pt x="18" y="69"/>
                  </a:lnTo>
                  <a:lnTo>
                    <a:pt x="23" y="74"/>
                  </a:lnTo>
                  <a:lnTo>
                    <a:pt x="24" y="75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2" y="83"/>
                  </a:lnTo>
                  <a:lnTo>
                    <a:pt x="22" y="86"/>
                  </a:lnTo>
                  <a:lnTo>
                    <a:pt x="21" y="87"/>
                  </a:lnTo>
                  <a:lnTo>
                    <a:pt x="21" y="89"/>
                  </a:lnTo>
                  <a:lnTo>
                    <a:pt x="23" y="90"/>
                  </a:lnTo>
                  <a:lnTo>
                    <a:pt x="25" y="91"/>
                  </a:lnTo>
                  <a:lnTo>
                    <a:pt x="27" y="91"/>
                  </a:lnTo>
                  <a:lnTo>
                    <a:pt x="28" y="91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4" y="91"/>
                  </a:lnTo>
                  <a:lnTo>
                    <a:pt x="35" y="93"/>
                  </a:lnTo>
                  <a:lnTo>
                    <a:pt x="39" y="93"/>
                  </a:lnTo>
                  <a:lnTo>
                    <a:pt x="40" y="94"/>
                  </a:lnTo>
                  <a:lnTo>
                    <a:pt x="43" y="96"/>
                  </a:lnTo>
                  <a:lnTo>
                    <a:pt x="44" y="97"/>
                  </a:lnTo>
                  <a:lnTo>
                    <a:pt x="45" y="99"/>
                  </a:lnTo>
                  <a:lnTo>
                    <a:pt x="47" y="101"/>
                  </a:lnTo>
                  <a:lnTo>
                    <a:pt x="45" y="103"/>
                  </a:lnTo>
                  <a:lnTo>
                    <a:pt x="43" y="104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6" name="Freeform 459" descr="Papel carta">
              <a:extLst>
                <a:ext uri="{FF2B5EF4-FFF2-40B4-BE49-F238E27FC236}">
                  <a16:creationId xmlns:a16="http://schemas.microsoft.com/office/drawing/2014/main" id="{0E30B2FA-651C-45A9-B80C-02FD91BB4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196" y="3830777"/>
              <a:ext cx="10032" cy="14045"/>
            </a:xfrm>
            <a:custGeom>
              <a:avLst/>
              <a:gdLst>
                <a:gd name="T0" fmla="*/ 3 w 5"/>
                <a:gd name="T1" fmla="*/ 6 h 7"/>
                <a:gd name="T2" fmla="*/ 1 w 5"/>
                <a:gd name="T3" fmla="*/ 6 h 7"/>
                <a:gd name="T4" fmla="*/ 1 w 5"/>
                <a:gd name="T5" fmla="*/ 4 h 7"/>
                <a:gd name="T6" fmla="*/ 0 w 5"/>
                <a:gd name="T7" fmla="*/ 2 h 7"/>
                <a:gd name="T8" fmla="*/ 1 w 5"/>
                <a:gd name="T9" fmla="*/ 0 h 7"/>
                <a:gd name="T10" fmla="*/ 2 w 5"/>
                <a:gd name="T11" fmla="*/ 2 h 7"/>
                <a:gd name="T12" fmla="*/ 4 w 5"/>
                <a:gd name="T13" fmla="*/ 3 h 7"/>
                <a:gd name="T14" fmla="*/ 3 w 5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3" y="6"/>
                  </a:moveTo>
                  <a:lnTo>
                    <a:pt x="1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4" y="3"/>
                  </a:lnTo>
                  <a:lnTo>
                    <a:pt x="3" y="6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7" name="Freeform 460" descr="Papel carta">
              <a:extLst>
                <a:ext uri="{FF2B5EF4-FFF2-40B4-BE49-F238E27FC236}">
                  <a16:creationId xmlns:a16="http://schemas.microsoft.com/office/drawing/2014/main" id="{1328BD82-F484-4EBB-A459-3ADD834C6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900" y="3758545"/>
              <a:ext cx="58187" cy="92297"/>
            </a:xfrm>
            <a:custGeom>
              <a:avLst/>
              <a:gdLst>
                <a:gd name="T0" fmla="*/ 28 w 29"/>
                <a:gd name="T1" fmla="*/ 45 h 46"/>
                <a:gd name="T2" fmla="*/ 27 w 29"/>
                <a:gd name="T3" fmla="*/ 44 h 46"/>
                <a:gd name="T4" fmla="*/ 23 w 29"/>
                <a:gd name="T5" fmla="*/ 41 h 46"/>
                <a:gd name="T6" fmla="*/ 21 w 29"/>
                <a:gd name="T7" fmla="*/ 40 h 46"/>
                <a:gd name="T8" fmla="*/ 19 w 29"/>
                <a:gd name="T9" fmla="*/ 39 h 46"/>
                <a:gd name="T10" fmla="*/ 16 w 29"/>
                <a:gd name="T11" fmla="*/ 34 h 46"/>
                <a:gd name="T12" fmla="*/ 16 w 29"/>
                <a:gd name="T13" fmla="*/ 32 h 46"/>
                <a:gd name="T14" fmla="*/ 16 w 29"/>
                <a:gd name="T15" fmla="*/ 31 h 46"/>
                <a:gd name="T16" fmla="*/ 13 w 29"/>
                <a:gd name="T17" fmla="*/ 25 h 46"/>
                <a:gd name="T18" fmla="*/ 13 w 29"/>
                <a:gd name="T19" fmla="*/ 22 h 46"/>
                <a:gd name="T20" fmla="*/ 12 w 29"/>
                <a:gd name="T21" fmla="*/ 21 h 46"/>
                <a:gd name="T22" fmla="*/ 11 w 29"/>
                <a:gd name="T23" fmla="*/ 19 h 46"/>
                <a:gd name="T24" fmla="*/ 8 w 29"/>
                <a:gd name="T25" fmla="*/ 17 h 46"/>
                <a:gd name="T26" fmla="*/ 8 w 29"/>
                <a:gd name="T27" fmla="*/ 16 h 46"/>
                <a:gd name="T28" fmla="*/ 7 w 29"/>
                <a:gd name="T29" fmla="*/ 14 h 46"/>
                <a:gd name="T30" fmla="*/ 6 w 29"/>
                <a:gd name="T31" fmla="*/ 11 h 46"/>
                <a:gd name="T32" fmla="*/ 5 w 29"/>
                <a:gd name="T33" fmla="*/ 9 h 46"/>
                <a:gd name="T34" fmla="*/ 5 w 29"/>
                <a:gd name="T35" fmla="*/ 8 h 46"/>
                <a:gd name="T36" fmla="*/ 1 w 29"/>
                <a:gd name="T37" fmla="*/ 6 h 46"/>
                <a:gd name="T38" fmla="*/ 0 w 29"/>
                <a:gd name="T39" fmla="*/ 4 h 46"/>
                <a:gd name="T40" fmla="*/ 0 w 29"/>
                <a:gd name="T41" fmla="*/ 2 h 46"/>
                <a:gd name="T42" fmla="*/ 0 w 29"/>
                <a:gd name="T43" fmla="*/ 1 h 46"/>
                <a:gd name="T44" fmla="*/ 3 w 29"/>
                <a:gd name="T45" fmla="*/ 0 h 46"/>
                <a:gd name="T46" fmla="*/ 3 w 29"/>
                <a:gd name="T47" fmla="*/ 1 h 46"/>
                <a:gd name="T48" fmla="*/ 5 w 29"/>
                <a:gd name="T49" fmla="*/ 2 h 46"/>
                <a:gd name="T50" fmla="*/ 6 w 29"/>
                <a:gd name="T51" fmla="*/ 4 h 46"/>
                <a:gd name="T52" fmla="*/ 7 w 29"/>
                <a:gd name="T53" fmla="*/ 4 h 46"/>
                <a:gd name="T54" fmla="*/ 8 w 29"/>
                <a:gd name="T55" fmla="*/ 8 h 46"/>
                <a:gd name="T56" fmla="*/ 9 w 29"/>
                <a:gd name="T57" fmla="*/ 10 h 46"/>
                <a:gd name="T58" fmla="*/ 10 w 29"/>
                <a:gd name="T59" fmla="*/ 12 h 46"/>
                <a:gd name="T60" fmla="*/ 12 w 29"/>
                <a:gd name="T61" fmla="*/ 14 h 46"/>
                <a:gd name="T62" fmla="*/ 14 w 29"/>
                <a:gd name="T63" fmla="*/ 15 h 46"/>
                <a:gd name="T64" fmla="*/ 16 w 29"/>
                <a:gd name="T65" fmla="*/ 17 h 46"/>
                <a:gd name="T66" fmla="*/ 16 w 29"/>
                <a:gd name="T67" fmla="*/ 18 h 46"/>
                <a:gd name="T68" fmla="*/ 17 w 29"/>
                <a:gd name="T69" fmla="*/ 22 h 46"/>
                <a:gd name="T70" fmla="*/ 18 w 29"/>
                <a:gd name="T71" fmla="*/ 23 h 46"/>
                <a:gd name="T72" fmla="*/ 21 w 29"/>
                <a:gd name="T73" fmla="*/ 27 h 46"/>
                <a:gd name="T74" fmla="*/ 23 w 29"/>
                <a:gd name="T75" fmla="*/ 29 h 46"/>
                <a:gd name="T76" fmla="*/ 22 w 29"/>
                <a:gd name="T77" fmla="*/ 31 h 46"/>
                <a:gd name="T78" fmla="*/ 22 w 29"/>
                <a:gd name="T79" fmla="*/ 32 h 46"/>
                <a:gd name="T80" fmla="*/ 23 w 29"/>
                <a:gd name="T81" fmla="*/ 35 h 46"/>
                <a:gd name="T82" fmla="*/ 24 w 29"/>
                <a:gd name="T83" fmla="*/ 37 h 46"/>
                <a:gd name="T84" fmla="*/ 27 w 29"/>
                <a:gd name="T85" fmla="*/ 42 h 46"/>
                <a:gd name="T86" fmla="*/ 28 w 29"/>
                <a:gd name="T8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" h="46">
                  <a:moveTo>
                    <a:pt x="28" y="45"/>
                  </a:moveTo>
                  <a:lnTo>
                    <a:pt x="27" y="44"/>
                  </a:lnTo>
                  <a:lnTo>
                    <a:pt x="23" y="41"/>
                  </a:lnTo>
                  <a:lnTo>
                    <a:pt x="21" y="40"/>
                  </a:lnTo>
                  <a:lnTo>
                    <a:pt x="19" y="39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3" y="25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4"/>
                  </a:lnTo>
                  <a:lnTo>
                    <a:pt x="6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8"/>
                  </a:lnTo>
                  <a:lnTo>
                    <a:pt x="9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5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7" y="22"/>
                  </a:lnTo>
                  <a:lnTo>
                    <a:pt x="18" y="23"/>
                  </a:lnTo>
                  <a:lnTo>
                    <a:pt x="21" y="27"/>
                  </a:lnTo>
                  <a:lnTo>
                    <a:pt x="23" y="29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3" y="35"/>
                  </a:lnTo>
                  <a:lnTo>
                    <a:pt x="24" y="37"/>
                  </a:lnTo>
                  <a:lnTo>
                    <a:pt x="27" y="42"/>
                  </a:lnTo>
                  <a:lnTo>
                    <a:pt x="28" y="45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8" name="Freeform 461" descr="Papel carta">
              <a:extLst>
                <a:ext uri="{FF2B5EF4-FFF2-40B4-BE49-F238E27FC236}">
                  <a16:creationId xmlns:a16="http://schemas.microsoft.com/office/drawing/2014/main" id="{2EAA0993-2981-4B27-9582-6C7A4F065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983" y="3848835"/>
              <a:ext cx="64207" cy="46148"/>
            </a:xfrm>
            <a:custGeom>
              <a:avLst/>
              <a:gdLst>
                <a:gd name="T0" fmla="*/ 30 w 32"/>
                <a:gd name="T1" fmla="*/ 22 h 23"/>
                <a:gd name="T2" fmla="*/ 28 w 32"/>
                <a:gd name="T3" fmla="*/ 22 h 23"/>
                <a:gd name="T4" fmla="*/ 27 w 32"/>
                <a:gd name="T5" fmla="*/ 19 h 23"/>
                <a:gd name="T6" fmla="*/ 26 w 32"/>
                <a:gd name="T7" fmla="*/ 18 h 23"/>
                <a:gd name="T8" fmla="*/ 23 w 32"/>
                <a:gd name="T9" fmla="*/ 17 h 23"/>
                <a:gd name="T10" fmla="*/ 23 w 32"/>
                <a:gd name="T11" fmla="*/ 16 h 23"/>
                <a:gd name="T12" fmla="*/ 21 w 32"/>
                <a:gd name="T13" fmla="*/ 14 h 23"/>
                <a:gd name="T14" fmla="*/ 17 w 32"/>
                <a:gd name="T15" fmla="*/ 14 h 23"/>
                <a:gd name="T16" fmla="*/ 16 w 32"/>
                <a:gd name="T17" fmla="*/ 11 h 23"/>
                <a:gd name="T18" fmla="*/ 15 w 32"/>
                <a:gd name="T19" fmla="*/ 9 h 23"/>
                <a:gd name="T20" fmla="*/ 14 w 32"/>
                <a:gd name="T21" fmla="*/ 9 h 23"/>
                <a:gd name="T22" fmla="*/ 12 w 32"/>
                <a:gd name="T23" fmla="*/ 9 h 23"/>
                <a:gd name="T24" fmla="*/ 8 w 32"/>
                <a:gd name="T25" fmla="*/ 9 h 23"/>
                <a:gd name="T26" fmla="*/ 6 w 32"/>
                <a:gd name="T27" fmla="*/ 9 h 23"/>
                <a:gd name="T28" fmla="*/ 6 w 32"/>
                <a:gd name="T29" fmla="*/ 8 h 23"/>
                <a:gd name="T30" fmla="*/ 5 w 32"/>
                <a:gd name="T31" fmla="*/ 6 h 23"/>
                <a:gd name="T32" fmla="*/ 4 w 32"/>
                <a:gd name="T33" fmla="*/ 5 h 23"/>
                <a:gd name="T34" fmla="*/ 2 w 32"/>
                <a:gd name="T35" fmla="*/ 4 h 23"/>
                <a:gd name="T36" fmla="*/ 1 w 32"/>
                <a:gd name="T37" fmla="*/ 3 h 23"/>
                <a:gd name="T38" fmla="*/ 0 w 32"/>
                <a:gd name="T39" fmla="*/ 2 h 23"/>
                <a:gd name="T40" fmla="*/ 1 w 32"/>
                <a:gd name="T41" fmla="*/ 0 h 23"/>
                <a:gd name="T42" fmla="*/ 5 w 32"/>
                <a:gd name="T43" fmla="*/ 0 h 23"/>
                <a:gd name="T44" fmla="*/ 8 w 32"/>
                <a:gd name="T45" fmla="*/ 0 h 23"/>
                <a:gd name="T46" fmla="*/ 14 w 32"/>
                <a:gd name="T47" fmla="*/ 0 h 23"/>
                <a:gd name="T48" fmla="*/ 15 w 32"/>
                <a:gd name="T49" fmla="*/ 2 h 23"/>
                <a:gd name="T50" fmla="*/ 16 w 32"/>
                <a:gd name="T51" fmla="*/ 4 h 23"/>
                <a:gd name="T52" fmla="*/ 18 w 32"/>
                <a:gd name="T53" fmla="*/ 5 h 23"/>
                <a:gd name="T54" fmla="*/ 20 w 32"/>
                <a:gd name="T55" fmla="*/ 6 h 23"/>
                <a:gd name="T56" fmla="*/ 22 w 32"/>
                <a:gd name="T57" fmla="*/ 7 h 23"/>
                <a:gd name="T58" fmla="*/ 23 w 32"/>
                <a:gd name="T59" fmla="*/ 9 h 23"/>
                <a:gd name="T60" fmla="*/ 24 w 32"/>
                <a:gd name="T61" fmla="*/ 11 h 23"/>
                <a:gd name="T62" fmla="*/ 26 w 32"/>
                <a:gd name="T63" fmla="*/ 13 h 23"/>
                <a:gd name="T64" fmla="*/ 29 w 32"/>
                <a:gd name="T65" fmla="*/ 13 h 23"/>
                <a:gd name="T66" fmla="*/ 30 w 32"/>
                <a:gd name="T67" fmla="*/ 14 h 23"/>
                <a:gd name="T68" fmla="*/ 31 w 32"/>
                <a:gd name="T69" fmla="*/ 16 h 23"/>
                <a:gd name="T70" fmla="*/ 31 w 32"/>
                <a:gd name="T71" fmla="*/ 20 h 23"/>
                <a:gd name="T72" fmla="*/ 30 w 32"/>
                <a:gd name="T7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23">
                  <a:moveTo>
                    <a:pt x="30" y="22"/>
                  </a:moveTo>
                  <a:lnTo>
                    <a:pt x="28" y="22"/>
                  </a:lnTo>
                  <a:lnTo>
                    <a:pt x="27" y="19"/>
                  </a:lnTo>
                  <a:lnTo>
                    <a:pt x="26" y="18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1" y="14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0" y="6"/>
                  </a:lnTo>
                  <a:lnTo>
                    <a:pt x="22" y="7"/>
                  </a:lnTo>
                  <a:lnTo>
                    <a:pt x="23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1" y="20"/>
                  </a:lnTo>
                  <a:lnTo>
                    <a:pt x="30" y="22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9" name="Freeform 462" descr="Papel carta">
              <a:extLst>
                <a:ext uri="{FF2B5EF4-FFF2-40B4-BE49-F238E27FC236}">
                  <a16:creationId xmlns:a16="http://schemas.microsoft.com/office/drawing/2014/main" id="{14C3ECE3-5192-41FB-98F6-72F24A539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215" y="3848835"/>
              <a:ext cx="44142" cy="60194"/>
            </a:xfrm>
            <a:custGeom>
              <a:avLst/>
              <a:gdLst>
                <a:gd name="T0" fmla="*/ 11 w 22"/>
                <a:gd name="T1" fmla="*/ 29 h 30"/>
                <a:gd name="T2" fmla="*/ 11 w 22"/>
                <a:gd name="T3" fmla="*/ 26 h 30"/>
                <a:gd name="T4" fmla="*/ 11 w 22"/>
                <a:gd name="T5" fmla="*/ 25 h 30"/>
                <a:gd name="T6" fmla="*/ 11 w 22"/>
                <a:gd name="T7" fmla="*/ 22 h 30"/>
                <a:gd name="T8" fmla="*/ 10 w 22"/>
                <a:gd name="T9" fmla="*/ 22 h 30"/>
                <a:gd name="T10" fmla="*/ 9 w 22"/>
                <a:gd name="T11" fmla="*/ 19 h 30"/>
                <a:gd name="T12" fmla="*/ 11 w 22"/>
                <a:gd name="T13" fmla="*/ 19 h 30"/>
                <a:gd name="T14" fmla="*/ 11 w 22"/>
                <a:gd name="T15" fmla="*/ 17 h 30"/>
                <a:gd name="T16" fmla="*/ 9 w 22"/>
                <a:gd name="T17" fmla="*/ 14 h 30"/>
                <a:gd name="T18" fmla="*/ 9 w 22"/>
                <a:gd name="T19" fmla="*/ 16 h 30"/>
                <a:gd name="T20" fmla="*/ 6 w 22"/>
                <a:gd name="T21" fmla="*/ 14 h 30"/>
                <a:gd name="T22" fmla="*/ 6 w 22"/>
                <a:gd name="T23" fmla="*/ 13 h 30"/>
                <a:gd name="T24" fmla="*/ 5 w 22"/>
                <a:gd name="T25" fmla="*/ 12 h 30"/>
                <a:gd name="T26" fmla="*/ 4 w 22"/>
                <a:gd name="T27" fmla="*/ 11 h 30"/>
                <a:gd name="T28" fmla="*/ 3 w 22"/>
                <a:gd name="T29" fmla="*/ 9 h 30"/>
                <a:gd name="T30" fmla="*/ 3 w 22"/>
                <a:gd name="T31" fmla="*/ 7 h 30"/>
                <a:gd name="T32" fmla="*/ 2 w 22"/>
                <a:gd name="T33" fmla="*/ 6 h 30"/>
                <a:gd name="T34" fmla="*/ 0 w 22"/>
                <a:gd name="T35" fmla="*/ 5 h 30"/>
                <a:gd name="T36" fmla="*/ 0 w 22"/>
                <a:gd name="T37" fmla="*/ 1 h 30"/>
                <a:gd name="T38" fmla="*/ 2 w 22"/>
                <a:gd name="T39" fmla="*/ 0 h 30"/>
                <a:gd name="T40" fmla="*/ 4 w 22"/>
                <a:gd name="T41" fmla="*/ 0 h 30"/>
                <a:gd name="T42" fmla="*/ 8 w 22"/>
                <a:gd name="T43" fmla="*/ 2 h 30"/>
                <a:gd name="T44" fmla="*/ 9 w 22"/>
                <a:gd name="T45" fmla="*/ 4 h 30"/>
                <a:gd name="T46" fmla="*/ 11 w 22"/>
                <a:gd name="T47" fmla="*/ 5 h 30"/>
                <a:gd name="T48" fmla="*/ 11 w 22"/>
                <a:gd name="T49" fmla="*/ 7 h 30"/>
                <a:gd name="T50" fmla="*/ 11 w 22"/>
                <a:gd name="T51" fmla="*/ 8 h 30"/>
                <a:gd name="T52" fmla="*/ 14 w 22"/>
                <a:gd name="T53" fmla="*/ 9 h 30"/>
                <a:gd name="T54" fmla="*/ 15 w 22"/>
                <a:gd name="T55" fmla="*/ 9 h 30"/>
                <a:gd name="T56" fmla="*/ 16 w 22"/>
                <a:gd name="T57" fmla="*/ 11 h 30"/>
                <a:gd name="T58" fmla="*/ 19 w 22"/>
                <a:gd name="T59" fmla="*/ 11 h 30"/>
                <a:gd name="T60" fmla="*/ 21 w 22"/>
                <a:gd name="T61" fmla="*/ 13 h 30"/>
                <a:gd name="T62" fmla="*/ 21 w 22"/>
                <a:gd name="T63" fmla="*/ 14 h 30"/>
                <a:gd name="T64" fmla="*/ 21 w 22"/>
                <a:gd name="T65" fmla="*/ 16 h 30"/>
                <a:gd name="T66" fmla="*/ 21 w 22"/>
                <a:gd name="T67" fmla="*/ 18 h 30"/>
                <a:gd name="T68" fmla="*/ 19 w 22"/>
                <a:gd name="T69" fmla="*/ 22 h 30"/>
                <a:gd name="T70" fmla="*/ 18 w 22"/>
                <a:gd name="T71" fmla="*/ 25 h 30"/>
                <a:gd name="T72" fmla="*/ 17 w 22"/>
                <a:gd name="T73" fmla="*/ 24 h 30"/>
                <a:gd name="T74" fmla="*/ 15 w 22"/>
                <a:gd name="T75" fmla="*/ 25 h 30"/>
                <a:gd name="T76" fmla="*/ 11 w 22"/>
                <a:gd name="T7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30">
                  <a:moveTo>
                    <a:pt x="11" y="29"/>
                  </a:moveTo>
                  <a:lnTo>
                    <a:pt x="11" y="26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11"/>
                  </a:lnTo>
                  <a:lnTo>
                    <a:pt x="19" y="11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19" y="22"/>
                  </a:lnTo>
                  <a:lnTo>
                    <a:pt x="18" y="25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1" y="29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0" name="Freeform 463" descr="Papel carta">
              <a:extLst>
                <a:ext uri="{FF2B5EF4-FFF2-40B4-BE49-F238E27FC236}">
                  <a16:creationId xmlns:a16="http://schemas.microsoft.com/office/drawing/2014/main" id="{3B9B9686-4369-4DF3-8112-3C44F618B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425" y="3800680"/>
              <a:ext cx="26084" cy="122394"/>
            </a:xfrm>
            <a:custGeom>
              <a:avLst/>
              <a:gdLst>
                <a:gd name="T0" fmla="*/ 12 w 13"/>
                <a:gd name="T1" fmla="*/ 1 h 61"/>
                <a:gd name="T2" fmla="*/ 12 w 13"/>
                <a:gd name="T3" fmla="*/ 6 h 61"/>
                <a:gd name="T4" fmla="*/ 8 w 13"/>
                <a:gd name="T5" fmla="*/ 17 h 61"/>
                <a:gd name="T6" fmla="*/ 5 w 13"/>
                <a:gd name="T7" fmla="*/ 48 h 61"/>
                <a:gd name="T8" fmla="*/ 5 w 13"/>
                <a:gd name="T9" fmla="*/ 52 h 61"/>
                <a:gd name="T10" fmla="*/ 4 w 13"/>
                <a:gd name="T11" fmla="*/ 56 h 61"/>
                <a:gd name="T12" fmla="*/ 5 w 13"/>
                <a:gd name="T13" fmla="*/ 57 h 61"/>
                <a:gd name="T14" fmla="*/ 4 w 13"/>
                <a:gd name="T15" fmla="*/ 60 h 61"/>
                <a:gd name="T16" fmla="*/ 2 w 13"/>
                <a:gd name="T17" fmla="*/ 60 h 61"/>
                <a:gd name="T18" fmla="*/ 0 w 13"/>
                <a:gd name="T19" fmla="*/ 60 h 61"/>
                <a:gd name="T20" fmla="*/ 2 w 13"/>
                <a:gd name="T21" fmla="*/ 56 h 61"/>
                <a:gd name="T22" fmla="*/ 0 w 13"/>
                <a:gd name="T23" fmla="*/ 55 h 61"/>
                <a:gd name="T24" fmla="*/ 3 w 13"/>
                <a:gd name="T25" fmla="*/ 46 h 61"/>
                <a:gd name="T26" fmla="*/ 4 w 13"/>
                <a:gd name="T27" fmla="*/ 27 h 61"/>
                <a:gd name="T28" fmla="*/ 6 w 13"/>
                <a:gd name="T29" fmla="*/ 23 h 61"/>
                <a:gd name="T30" fmla="*/ 5 w 13"/>
                <a:gd name="T31" fmla="*/ 18 h 61"/>
                <a:gd name="T32" fmla="*/ 8 w 13"/>
                <a:gd name="T33" fmla="*/ 12 h 61"/>
                <a:gd name="T34" fmla="*/ 8 w 13"/>
                <a:gd name="T35" fmla="*/ 8 h 61"/>
                <a:gd name="T36" fmla="*/ 8 w 13"/>
                <a:gd name="T37" fmla="*/ 6 h 61"/>
                <a:gd name="T38" fmla="*/ 8 w 13"/>
                <a:gd name="T39" fmla="*/ 4 h 61"/>
                <a:gd name="T40" fmla="*/ 9 w 13"/>
                <a:gd name="T41" fmla="*/ 0 h 61"/>
                <a:gd name="T42" fmla="*/ 12 w 13"/>
                <a:gd name="T43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61">
                  <a:moveTo>
                    <a:pt x="12" y="1"/>
                  </a:moveTo>
                  <a:lnTo>
                    <a:pt x="12" y="6"/>
                  </a:lnTo>
                  <a:lnTo>
                    <a:pt x="8" y="17"/>
                  </a:lnTo>
                  <a:lnTo>
                    <a:pt x="5" y="48"/>
                  </a:lnTo>
                  <a:lnTo>
                    <a:pt x="5" y="52"/>
                  </a:lnTo>
                  <a:lnTo>
                    <a:pt x="4" y="56"/>
                  </a:lnTo>
                  <a:lnTo>
                    <a:pt x="5" y="57"/>
                  </a:lnTo>
                  <a:lnTo>
                    <a:pt x="4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0" y="55"/>
                  </a:lnTo>
                  <a:lnTo>
                    <a:pt x="3" y="46"/>
                  </a:lnTo>
                  <a:lnTo>
                    <a:pt x="4" y="27"/>
                  </a:lnTo>
                  <a:lnTo>
                    <a:pt x="6" y="23"/>
                  </a:lnTo>
                  <a:lnTo>
                    <a:pt x="5" y="1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9" y="0"/>
                  </a:lnTo>
                  <a:lnTo>
                    <a:pt x="12" y="1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1" name="Freeform 464" descr="Papel carta">
              <a:extLst>
                <a:ext uri="{FF2B5EF4-FFF2-40B4-BE49-F238E27FC236}">
                  <a16:creationId xmlns:a16="http://schemas.microsoft.com/office/drawing/2014/main" id="{9F6D75D6-8332-42CD-9CE1-5E353F1DB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602" y="3915048"/>
              <a:ext cx="44142" cy="72232"/>
            </a:xfrm>
            <a:custGeom>
              <a:avLst/>
              <a:gdLst>
                <a:gd name="T0" fmla="*/ 14 w 22"/>
                <a:gd name="T1" fmla="*/ 35 h 36"/>
                <a:gd name="T2" fmla="*/ 12 w 22"/>
                <a:gd name="T3" fmla="*/ 35 h 36"/>
                <a:gd name="T4" fmla="*/ 10 w 22"/>
                <a:gd name="T5" fmla="*/ 34 h 36"/>
                <a:gd name="T6" fmla="*/ 10 w 22"/>
                <a:gd name="T7" fmla="*/ 32 h 36"/>
                <a:gd name="T8" fmla="*/ 10 w 22"/>
                <a:gd name="T9" fmla="*/ 30 h 36"/>
                <a:gd name="T10" fmla="*/ 8 w 22"/>
                <a:gd name="T11" fmla="*/ 29 h 36"/>
                <a:gd name="T12" fmla="*/ 8 w 22"/>
                <a:gd name="T13" fmla="*/ 25 h 36"/>
                <a:gd name="T14" fmla="*/ 7 w 22"/>
                <a:gd name="T15" fmla="*/ 23 h 36"/>
                <a:gd name="T16" fmla="*/ 6 w 22"/>
                <a:gd name="T17" fmla="*/ 23 h 36"/>
                <a:gd name="T18" fmla="*/ 6 w 22"/>
                <a:gd name="T19" fmla="*/ 21 h 36"/>
                <a:gd name="T20" fmla="*/ 6 w 22"/>
                <a:gd name="T21" fmla="*/ 19 h 36"/>
                <a:gd name="T22" fmla="*/ 6 w 22"/>
                <a:gd name="T23" fmla="*/ 17 h 36"/>
                <a:gd name="T24" fmla="*/ 3 w 22"/>
                <a:gd name="T25" fmla="*/ 15 h 36"/>
                <a:gd name="T26" fmla="*/ 2 w 22"/>
                <a:gd name="T27" fmla="*/ 12 h 36"/>
                <a:gd name="T28" fmla="*/ 1 w 22"/>
                <a:gd name="T29" fmla="*/ 11 h 36"/>
                <a:gd name="T30" fmla="*/ 0 w 22"/>
                <a:gd name="T31" fmla="*/ 10 h 36"/>
                <a:gd name="T32" fmla="*/ 0 w 22"/>
                <a:gd name="T33" fmla="*/ 8 h 36"/>
                <a:gd name="T34" fmla="*/ 0 w 22"/>
                <a:gd name="T35" fmla="*/ 0 h 36"/>
                <a:gd name="T36" fmla="*/ 3 w 22"/>
                <a:gd name="T37" fmla="*/ 2 h 36"/>
                <a:gd name="T38" fmla="*/ 5 w 22"/>
                <a:gd name="T39" fmla="*/ 5 h 36"/>
                <a:gd name="T40" fmla="*/ 8 w 22"/>
                <a:gd name="T41" fmla="*/ 10 h 36"/>
                <a:gd name="T42" fmla="*/ 10 w 22"/>
                <a:gd name="T43" fmla="*/ 10 h 36"/>
                <a:gd name="T44" fmla="*/ 12 w 22"/>
                <a:gd name="T45" fmla="*/ 13 h 36"/>
                <a:gd name="T46" fmla="*/ 21 w 22"/>
                <a:gd name="T47" fmla="*/ 28 h 36"/>
                <a:gd name="T48" fmla="*/ 21 w 22"/>
                <a:gd name="T49" fmla="*/ 31 h 36"/>
                <a:gd name="T50" fmla="*/ 21 w 22"/>
                <a:gd name="T51" fmla="*/ 33 h 36"/>
                <a:gd name="T52" fmla="*/ 18 w 22"/>
                <a:gd name="T53" fmla="*/ 33 h 36"/>
                <a:gd name="T54" fmla="*/ 17 w 22"/>
                <a:gd name="T55" fmla="*/ 34 h 36"/>
                <a:gd name="T56" fmla="*/ 16 w 22"/>
                <a:gd name="T57" fmla="*/ 35 h 36"/>
                <a:gd name="T58" fmla="*/ 14 w 22"/>
                <a:gd name="T5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" h="36">
                  <a:moveTo>
                    <a:pt x="14" y="35"/>
                  </a:moveTo>
                  <a:lnTo>
                    <a:pt x="12" y="35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8" y="29"/>
                  </a:lnTo>
                  <a:lnTo>
                    <a:pt x="8" y="25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5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21" y="28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7" y="34"/>
                  </a:lnTo>
                  <a:lnTo>
                    <a:pt x="16" y="35"/>
                  </a:lnTo>
                  <a:lnTo>
                    <a:pt x="14" y="35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2" name="Freeform 465" descr="Papel carta">
              <a:extLst>
                <a:ext uri="{FF2B5EF4-FFF2-40B4-BE49-F238E27FC236}">
                  <a16:creationId xmlns:a16="http://schemas.microsoft.com/office/drawing/2014/main" id="{CE507227-F01B-46CF-842E-4A0D79058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347" y="4165855"/>
              <a:ext cx="12039" cy="38123"/>
            </a:xfrm>
            <a:custGeom>
              <a:avLst/>
              <a:gdLst>
                <a:gd name="T0" fmla="*/ 2 w 6"/>
                <a:gd name="T1" fmla="*/ 18 h 19"/>
                <a:gd name="T2" fmla="*/ 2 w 6"/>
                <a:gd name="T3" fmla="*/ 12 h 19"/>
                <a:gd name="T4" fmla="*/ 1 w 6"/>
                <a:gd name="T5" fmla="*/ 11 h 19"/>
                <a:gd name="T6" fmla="*/ 0 w 6"/>
                <a:gd name="T7" fmla="*/ 10 h 19"/>
                <a:gd name="T8" fmla="*/ 1 w 6"/>
                <a:gd name="T9" fmla="*/ 8 h 19"/>
                <a:gd name="T10" fmla="*/ 1 w 6"/>
                <a:gd name="T11" fmla="*/ 7 h 19"/>
                <a:gd name="T12" fmla="*/ 0 w 6"/>
                <a:gd name="T13" fmla="*/ 3 h 19"/>
                <a:gd name="T14" fmla="*/ 1 w 6"/>
                <a:gd name="T15" fmla="*/ 0 h 19"/>
                <a:gd name="T16" fmla="*/ 3 w 6"/>
                <a:gd name="T17" fmla="*/ 0 h 19"/>
                <a:gd name="T18" fmla="*/ 3 w 6"/>
                <a:gd name="T19" fmla="*/ 8 h 19"/>
                <a:gd name="T20" fmla="*/ 5 w 6"/>
                <a:gd name="T21" fmla="*/ 14 h 19"/>
                <a:gd name="T22" fmla="*/ 4 w 6"/>
                <a:gd name="T23" fmla="*/ 15 h 19"/>
                <a:gd name="T24" fmla="*/ 2 w 6"/>
                <a:gd name="T2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9">
                  <a:moveTo>
                    <a:pt x="2" y="18"/>
                  </a:moveTo>
                  <a:lnTo>
                    <a:pt x="2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8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2" y="18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3" name="Freeform 466" descr="Papel carta">
              <a:extLst>
                <a:ext uri="{FF2B5EF4-FFF2-40B4-BE49-F238E27FC236}">
                  <a16:creationId xmlns:a16="http://schemas.microsoft.com/office/drawing/2014/main" id="{2A74C9C0-224A-4CE1-ABCF-9E366F5E2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360" y="4203978"/>
              <a:ext cx="8026" cy="22071"/>
            </a:xfrm>
            <a:custGeom>
              <a:avLst/>
              <a:gdLst>
                <a:gd name="T0" fmla="*/ 1 w 4"/>
                <a:gd name="T1" fmla="*/ 10 h 11"/>
                <a:gd name="T2" fmla="*/ 1 w 4"/>
                <a:gd name="T3" fmla="*/ 3 h 11"/>
                <a:gd name="T4" fmla="*/ 0 w 4"/>
                <a:gd name="T5" fmla="*/ 0 h 11"/>
                <a:gd name="T6" fmla="*/ 2 w 4"/>
                <a:gd name="T7" fmla="*/ 2 h 11"/>
                <a:gd name="T8" fmla="*/ 3 w 4"/>
                <a:gd name="T9" fmla="*/ 4 h 11"/>
                <a:gd name="T10" fmla="*/ 3 w 4"/>
                <a:gd name="T11" fmla="*/ 6 h 11"/>
                <a:gd name="T12" fmla="*/ 2 w 4"/>
                <a:gd name="T13" fmla="*/ 8 h 11"/>
                <a:gd name="T14" fmla="*/ 1 w 4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1">
                  <a:moveTo>
                    <a:pt x="1" y="10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4" name="Freeform 467" descr="Papel carta">
              <a:extLst>
                <a:ext uri="{FF2B5EF4-FFF2-40B4-BE49-F238E27FC236}">
                  <a16:creationId xmlns:a16="http://schemas.microsoft.com/office/drawing/2014/main" id="{AECACD6A-0418-4FB4-8550-F0CC3D87E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425" y="4362487"/>
              <a:ext cx="12039" cy="20065"/>
            </a:xfrm>
            <a:custGeom>
              <a:avLst/>
              <a:gdLst>
                <a:gd name="T0" fmla="*/ 0 w 6"/>
                <a:gd name="T1" fmla="*/ 9 h 10"/>
                <a:gd name="T2" fmla="*/ 0 w 6"/>
                <a:gd name="T3" fmla="*/ 6 h 10"/>
                <a:gd name="T4" fmla="*/ 2 w 6"/>
                <a:gd name="T5" fmla="*/ 4 h 10"/>
                <a:gd name="T6" fmla="*/ 3 w 6"/>
                <a:gd name="T7" fmla="*/ 1 h 10"/>
                <a:gd name="T8" fmla="*/ 5 w 6"/>
                <a:gd name="T9" fmla="*/ 0 h 10"/>
                <a:gd name="T10" fmla="*/ 4 w 6"/>
                <a:gd name="T11" fmla="*/ 3 h 10"/>
                <a:gd name="T12" fmla="*/ 3 w 6"/>
                <a:gd name="T13" fmla="*/ 7 h 10"/>
                <a:gd name="T14" fmla="*/ 3 w 6"/>
                <a:gd name="T15" fmla="*/ 9 h 10"/>
                <a:gd name="T16" fmla="*/ 0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0" y="9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4" y="3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5" name="Freeform 468" descr="Papel carta">
              <a:extLst>
                <a:ext uri="{FF2B5EF4-FFF2-40B4-BE49-F238E27FC236}">
                  <a16:creationId xmlns:a16="http://schemas.microsoft.com/office/drawing/2014/main" id="{3416C59C-565E-4048-AEAA-34A44F149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399" y="4384558"/>
              <a:ext cx="10032" cy="20065"/>
            </a:xfrm>
            <a:custGeom>
              <a:avLst/>
              <a:gdLst>
                <a:gd name="T0" fmla="*/ 3 w 5"/>
                <a:gd name="T1" fmla="*/ 9 h 10"/>
                <a:gd name="T2" fmla="*/ 1 w 5"/>
                <a:gd name="T3" fmla="*/ 9 h 10"/>
                <a:gd name="T4" fmla="*/ 0 w 5"/>
                <a:gd name="T5" fmla="*/ 7 h 10"/>
                <a:gd name="T6" fmla="*/ 1 w 5"/>
                <a:gd name="T7" fmla="*/ 5 h 10"/>
                <a:gd name="T8" fmla="*/ 3 w 5"/>
                <a:gd name="T9" fmla="*/ 1 h 10"/>
                <a:gd name="T10" fmla="*/ 4 w 5"/>
                <a:gd name="T11" fmla="*/ 0 h 10"/>
                <a:gd name="T12" fmla="*/ 4 w 5"/>
                <a:gd name="T13" fmla="*/ 3 h 10"/>
                <a:gd name="T14" fmla="*/ 3 w 5"/>
                <a:gd name="T15" fmla="*/ 6 h 10"/>
                <a:gd name="T16" fmla="*/ 3 w 5"/>
                <a:gd name="T17" fmla="*/ 7 h 10"/>
                <a:gd name="T18" fmla="*/ 3 w 5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lnTo>
                    <a:pt x="1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3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9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6" name="Freeform 469" descr="Papel carta">
              <a:extLst>
                <a:ext uri="{FF2B5EF4-FFF2-40B4-BE49-F238E27FC236}">
                  <a16:creationId xmlns:a16="http://schemas.microsoft.com/office/drawing/2014/main" id="{E5D38D9E-E92D-45CD-B8A3-F2B90276B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386" y="4408636"/>
              <a:ext cx="6019" cy="24077"/>
            </a:xfrm>
            <a:custGeom>
              <a:avLst/>
              <a:gdLst>
                <a:gd name="T0" fmla="*/ 1 w 3"/>
                <a:gd name="T1" fmla="*/ 11 h 12"/>
                <a:gd name="T2" fmla="*/ 1 w 3"/>
                <a:gd name="T3" fmla="*/ 6 h 12"/>
                <a:gd name="T4" fmla="*/ 0 w 3"/>
                <a:gd name="T5" fmla="*/ 4 h 12"/>
                <a:gd name="T6" fmla="*/ 2 w 3"/>
                <a:gd name="T7" fmla="*/ 0 h 12"/>
                <a:gd name="T8" fmla="*/ 1 w 3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2">
                  <a:moveTo>
                    <a:pt x="1" y="11"/>
                  </a:moveTo>
                  <a:lnTo>
                    <a:pt x="1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" y="11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7" name="Freeform 470" descr="Papel carta">
              <a:extLst>
                <a:ext uri="{FF2B5EF4-FFF2-40B4-BE49-F238E27FC236}">
                  <a16:creationId xmlns:a16="http://schemas.microsoft.com/office/drawing/2014/main" id="{DEBF4FB0-3DF9-47A5-AD7A-8BFDC3773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874" y="4444752"/>
              <a:ext cx="12039" cy="8026"/>
            </a:xfrm>
            <a:custGeom>
              <a:avLst/>
              <a:gdLst>
                <a:gd name="T0" fmla="*/ 5 w 6"/>
                <a:gd name="T1" fmla="*/ 3 h 4"/>
                <a:gd name="T2" fmla="*/ 2 w 6"/>
                <a:gd name="T3" fmla="*/ 2 h 4"/>
                <a:gd name="T4" fmla="*/ 0 w 6"/>
                <a:gd name="T5" fmla="*/ 0 h 4"/>
                <a:gd name="T6" fmla="*/ 5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5" y="3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8" name="Freeform 471" descr="Papel carta">
              <a:extLst>
                <a:ext uri="{FF2B5EF4-FFF2-40B4-BE49-F238E27FC236}">
                  <a16:creationId xmlns:a16="http://schemas.microsoft.com/office/drawing/2014/main" id="{B6DAAFF8-A096-4943-95C6-C0795D4EC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8530" y="4518991"/>
              <a:ext cx="12039" cy="22071"/>
            </a:xfrm>
            <a:custGeom>
              <a:avLst/>
              <a:gdLst>
                <a:gd name="T0" fmla="*/ 5 w 6"/>
                <a:gd name="T1" fmla="*/ 10 h 11"/>
                <a:gd name="T2" fmla="*/ 3 w 6"/>
                <a:gd name="T3" fmla="*/ 6 h 11"/>
                <a:gd name="T4" fmla="*/ 1 w 6"/>
                <a:gd name="T5" fmla="*/ 4 h 11"/>
                <a:gd name="T6" fmla="*/ 1 w 6"/>
                <a:gd name="T7" fmla="*/ 3 h 11"/>
                <a:gd name="T8" fmla="*/ 1 w 6"/>
                <a:gd name="T9" fmla="*/ 2 h 11"/>
                <a:gd name="T10" fmla="*/ 0 w 6"/>
                <a:gd name="T11" fmla="*/ 0 h 11"/>
                <a:gd name="T12" fmla="*/ 2 w 6"/>
                <a:gd name="T13" fmla="*/ 1 h 11"/>
                <a:gd name="T14" fmla="*/ 3 w 6"/>
                <a:gd name="T15" fmla="*/ 4 h 11"/>
                <a:gd name="T16" fmla="*/ 4 w 6"/>
                <a:gd name="T17" fmla="*/ 6 h 11"/>
                <a:gd name="T18" fmla="*/ 5 w 6"/>
                <a:gd name="T1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1">
                  <a:moveTo>
                    <a:pt x="5" y="10"/>
                  </a:moveTo>
                  <a:lnTo>
                    <a:pt x="3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4"/>
                  </a:lnTo>
                  <a:lnTo>
                    <a:pt x="4" y="6"/>
                  </a:lnTo>
                  <a:lnTo>
                    <a:pt x="5" y="1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9" name="Line 472" descr="Papel carta">
              <a:extLst>
                <a:ext uri="{FF2B5EF4-FFF2-40B4-BE49-F238E27FC236}">
                  <a16:creationId xmlns:a16="http://schemas.microsoft.com/office/drawing/2014/main" id="{912D2BD5-22D3-4116-8325-7EEE7A42D6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46556" y="4545075"/>
              <a:ext cx="18058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0" name="Line 473" descr="Papel carta">
              <a:extLst>
                <a:ext uri="{FF2B5EF4-FFF2-40B4-BE49-F238E27FC236}">
                  <a16:creationId xmlns:a16="http://schemas.microsoft.com/office/drawing/2014/main" id="{6ACC9087-F7B2-4EEB-9D7A-ED676DB4D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60601" y="4555107"/>
              <a:ext cx="0" cy="2006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1" name="Freeform 474" descr="Papel carta">
              <a:extLst>
                <a:ext uri="{FF2B5EF4-FFF2-40B4-BE49-F238E27FC236}">
                  <a16:creationId xmlns:a16="http://schemas.microsoft.com/office/drawing/2014/main" id="{C6AE32DC-66DC-4327-8AE3-2614F5FA7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7530" y="4549088"/>
              <a:ext cx="80258" cy="22071"/>
            </a:xfrm>
            <a:custGeom>
              <a:avLst/>
              <a:gdLst>
                <a:gd name="T0" fmla="*/ 39 w 40"/>
                <a:gd name="T1" fmla="*/ 10 h 11"/>
                <a:gd name="T2" fmla="*/ 36 w 40"/>
                <a:gd name="T3" fmla="*/ 10 h 11"/>
                <a:gd name="T4" fmla="*/ 29 w 40"/>
                <a:gd name="T5" fmla="*/ 8 h 11"/>
                <a:gd name="T6" fmla="*/ 27 w 40"/>
                <a:gd name="T7" fmla="*/ 7 h 11"/>
                <a:gd name="T8" fmla="*/ 23 w 40"/>
                <a:gd name="T9" fmla="*/ 6 h 11"/>
                <a:gd name="T10" fmla="*/ 20 w 40"/>
                <a:gd name="T11" fmla="*/ 6 h 11"/>
                <a:gd name="T12" fmla="*/ 19 w 40"/>
                <a:gd name="T13" fmla="*/ 5 h 11"/>
                <a:gd name="T14" fmla="*/ 15 w 40"/>
                <a:gd name="T15" fmla="*/ 5 h 11"/>
                <a:gd name="T16" fmla="*/ 12 w 40"/>
                <a:gd name="T17" fmla="*/ 6 h 11"/>
                <a:gd name="T18" fmla="*/ 6 w 40"/>
                <a:gd name="T19" fmla="*/ 4 h 11"/>
                <a:gd name="T20" fmla="*/ 5 w 40"/>
                <a:gd name="T21" fmla="*/ 3 h 11"/>
                <a:gd name="T22" fmla="*/ 3 w 40"/>
                <a:gd name="T23" fmla="*/ 3 h 11"/>
                <a:gd name="T24" fmla="*/ 0 w 40"/>
                <a:gd name="T25" fmla="*/ 1 h 11"/>
                <a:gd name="T26" fmla="*/ 0 w 40"/>
                <a:gd name="T27" fmla="*/ 0 h 11"/>
                <a:gd name="T28" fmla="*/ 3 w 40"/>
                <a:gd name="T29" fmla="*/ 1 h 11"/>
                <a:gd name="T30" fmla="*/ 10 w 40"/>
                <a:gd name="T31" fmla="*/ 1 h 11"/>
                <a:gd name="T32" fmla="*/ 12 w 40"/>
                <a:gd name="T33" fmla="*/ 2 h 11"/>
                <a:gd name="T34" fmla="*/ 18 w 40"/>
                <a:gd name="T35" fmla="*/ 2 h 11"/>
                <a:gd name="T36" fmla="*/ 22 w 40"/>
                <a:gd name="T37" fmla="*/ 3 h 11"/>
                <a:gd name="T38" fmla="*/ 22 w 40"/>
                <a:gd name="T39" fmla="*/ 4 h 11"/>
                <a:gd name="T40" fmla="*/ 33 w 40"/>
                <a:gd name="T41" fmla="*/ 7 h 11"/>
                <a:gd name="T42" fmla="*/ 35 w 40"/>
                <a:gd name="T43" fmla="*/ 7 h 11"/>
                <a:gd name="T44" fmla="*/ 36 w 40"/>
                <a:gd name="T45" fmla="*/ 8 h 11"/>
                <a:gd name="T46" fmla="*/ 38 w 40"/>
                <a:gd name="T47" fmla="*/ 9 h 11"/>
                <a:gd name="T48" fmla="*/ 39 w 40"/>
                <a:gd name="T4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1">
                  <a:moveTo>
                    <a:pt x="39" y="10"/>
                  </a:moveTo>
                  <a:lnTo>
                    <a:pt x="36" y="10"/>
                  </a:lnTo>
                  <a:lnTo>
                    <a:pt x="29" y="8"/>
                  </a:lnTo>
                  <a:lnTo>
                    <a:pt x="27" y="7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6" y="8"/>
                  </a:lnTo>
                  <a:lnTo>
                    <a:pt x="38" y="9"/>
                  </a:lnTo>
                  <a:lnTo>
                    <a:pt x="39" y="1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2" name="Freeform 475" descr="Papel carta">
              <a:extLst>
                <a:ext uri="{FF2B5EF4-FFF2-40B4-BE49-F238E27FC236}">
                  <a16:creationId xmlns:a16="http://schemas.microsoft.com/office/drawing/2014/main" id="{393D4939-AFC7-43A0-8AC1-0AA59547F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517" y="4551094"/>
              <a:ext cx="16052" cy="24077"/>
            </a:xfrm>
            <a:custGeom>
              <a:avLst/>
              <a:gdLst>
                <a:gd name="T0" fmla="*/ 3 w 8"/>
                <a:gd name="T1" fmla="*/ 11 h 12"/>
                <a:gd name="T2" fmla="*/ 3 w 8"/>
                <a:gd name="T3" fmla="*/ 9 h 12"/>
                <a:gd name="T4" fmla="*/ 3 w 8"/>
                <a:gd name="T5" fmla="*/ 7 h 12"/>
                <a:gd name="T6" fmla="*/ 3 w 8"/>
                <a:gd name="T7" fmla="*/ 4 h 12"/>
                <a:gd name="T8" fmla="*/ 0 w 8"/>
                <a:gd name="T9" fmla="*/ 3 h 12"/>
                <a:gd name="T10" fmla="*/ 0 w 8"/>
                <a:gd name="T11" fmla="*/ 1 h 12"/>
                <a:gd name="T12" fmla="*/ 0 w 8"/>
                <a:gd name="T13" fmla="*/ 0 h 12"/>
                <a:gd name="T14" fmla="*/ 3 w 8"/>
                <a:gd name="T15" fmla="*/ 1 h 12"/>
                <a:gd name="T16" fmla="*/ 5 w 8"/>
                <a:gd name="T17" fmla="*/ 2 h 12"/>
                <a:gd name="T18" fmla="*/ 5 w 8"/>
                <a:gd name="T19" fmla="*/ 3 h 12"/>
                <a:gd name="T20" fmla="*/ 6 w 8"/>
                <a:gd name="T21" fmla="*/ 5 h 12"/>
                <a:gd name="T22" fmla="*/ 7 w 8"/>
                <a:gd name="T23" fmla="*/ 7 h 12"/>
                <a:gd name="T24" fmla="*/ 6 w 8"/>
                <a:gd name="T25" fmla="*/ 9 h 12"/>
                <a:gd name="T26" fmla="*/ 3 w 8"/>
                <a:gd name="T2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2">
                  <a:moveTo>
                    <a:pt x="3" y="11"/>
                  </a:moveTo>
                  <a:lnTo>
                    <a:pt x="3" y="9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5"/>
                  </a:lnTo>
                  <a:lnTo>
                    <a:pt x="7" y="7"/>
                  </a:lnTo>
                  <a:lnTo>
                    <a:pt x="6" y="9"/>
                  </a:lnTo>
                  <a:lnTo>
                    <a:pt x="3" y="11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3" name="Freeform 476" descr="Papel carta">
              <a:extLst>
                <a:ext uri="{FF2B5EF4-FFF2-40B4-BE49-F238E27FC236}">
                  <a16:creationId xmlns:a16="http://schemas.microsoft.com/office/drawing/2014/main" id="{E65A99B0-9AF3-4E94-A1B3-A9B4B2B17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5653" y="4569152"/>
              <a:ext cx="24077" cy="12039"/>
            </a:xfrm>
            <a:custGeom>
              <a:avLst/>
              <a:gdLst>
                <a:gd name="T0" fmla="*/ 9 w 12"/>
                <a:gd name="T1" fmla="*/ 5 h 6"/>
                <a:gd name="T2" fmla="*/ 5 w 12"/>
                <a:gd name="T3" fmla="*/ 2 h 6"/>
                <a:gd name="T4" fmla="*/ 3 w 12"/>
                <a:gd name="T5" fmla="*/ 2 h 6"/>
                <a:gd name="T6" fmla="*/ 1 w 12"/>
                <a:gd name="T7" fmla="*/ 1 h 6"/>
                <a:gd name="T8" fmla="*/ 0 w 12"/>
                <a:gd name="T9" fmla="*/ 1 h 6"/>
                <a:gd name="T10" fmla="*/ 1 w 12"/>
                <a:gd name="T11" fmla="*/ 0 h 6"/>
                <a:gd name="T12" fmla="*/ 3 w 12"/>
                <a:gd name="T13" fmla="*/ 0 h 6"/>
                <a:gd name="T14" fmla="*/ 5 w 12"/>
                <a:gd name="T15" fmla="*/ 0 h 6"/>
                <a:gd name="T16" fmla="*/ 6 w 12"/>
                <a:gd name="T17" fmla="*/ 1 h 6"/>
                <a:gd name="T18" fmla="*/ 9 w 12"/>
                <a:gd name="T19" fmla="*/ 1 h 6"/>
                <a:gd name="T20" fmla="*/ 11 w 12"/>
                <a:gd name="T21" fmla="*/ 3 h 6"/>
                <a:gd name="T22" fmla="*/ 11 w 12"/>
                <a:gd name="T23" fmla="*/ 5 h 6"/>
                <a:gd name="T24" fmla="*/ 9 w 12"/>
                <a:gd name="T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6">
                  <a:moveTo>
                    <a:pt x="9" y="5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4" name="Freeform 477" descr="Papel carta">
              <a:extLst>
                <a:ext uri="{FF2B5EF4-FFF2-40B4-BE49-F238E27FC236}">
                  <a16:creationId xmlns:a16="http://schemas.microsoft.com/office/drawing/2014/main" id="{35E92431-8038-4619-B92F-B5C65C34F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8595" y="4565139"/>
              <a:ext cx="14045" cy="26084"/>
            </a:xfrm>
            <a:custGeom>
              <a:avLst/>
              <a:gdLst>
                <a:gd name="T0" fmla="*/ 5 w 7"/>
                <a:gd name="T1" fmla="*/ 12 h 13"/>
                <a:gd name="T2" fmla="*/ 5 w 7"/>
                <a:gd name="T3" fmla="*/ 10 h 13"/>
                <a:gd name="T4" fmla="*/ 2 w 7"/>
                <a:gd name="T5" fmla="*/ 6 h 13"/>
                <a:gd name="T6" fmla="*/ 2 w 7"/>
                <a:gd name="T7" fmla="*/ 3 h 13"/>
                <a:gd name="T8" fmla="*/ 1 w 7"/>
                <a:gd name="T9" fmla="*/ 3 h 13"/>
                <a:gd name="T10" fmla="*/ 0 w 7"/>
                <a:gd name="T11" fmla="*/ 0 h 13"/>
                <a:gd name="T12" fmla="*/ 1 w 7"/>
                <a:gd name="T13" fmla="*/ 0 h 13"/>
                <a:gd name="T14" fmla="*/ 2 w 7"/>
                <a:gd name="T15" fmla="*/ 2 h 13"/>
                <a:gd name="T16" fmla="*/ 3 w 7"/>
                <a:gd name="T17" fmla="*/ 3 h 13"/>
                <a:gd name="T18" fmla="*/ 3 w 7"/>
                <a:gd name="T19" fmla="*/ 5 h 13"/>
                <a:gd name="T20" fmla="*/ 5 w 7"/>
                <a:gd name="T21" fmla="*/ 7 h 13"/>
                <a:gd name="T22" fmla="*/ 6 w 7"/>
                <a:gd name="T23" fmla="*/ 9 h 13"/>
                <a:gd name="T24" fmla="*/ 5 w 7"/>
                <a:gd name="T2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3">
                  <a:moveTo>
                    <a:pt x="5" y="12"/>
                  </a:moveTo>
                  <a:lnTo>
                    <a:pt x="5" y="10"/>
                  </a:lnTo>
                  <a:lnTo>
                    <a:pt x="2" y="6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5" y="1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5" name="Freeform 478" descr="Papel carta">
              <a:extLst>
                <a:ext uri="{FF2B5EF4-FFF2-40B4-BE49-F238E27FC236}">
                  <a16:creationId xmlns:a16="http://schemas.microsoft.com/office/drawing/2014/main" id="{23F53EE2-D347-4298-973D-38AFFC79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6820" y="4581191"/>
              <a:ext cx="14045" cy="10032"/>
            </a:xfrm>
            <a:custGeom>
              <a:avLst/>
              <a:gdLst>
                <a:gd name="T0" fmla="*/ 0 w 7"/>
                <a:gd name="T1" fmla="*/ 4 h 5"/>
                <a:gd name="T2" fmla="*/ 1 w 7"/>
                <a:gd name="T3" fmla="*/ 3 h 5"/>
                <a:gd name="T4" fmla="*/ 3 w 7"/>
                <a:gd name="T5" fmla="*/ 2 h 5"/>
                <a:gd name="T6" fmla="*/ 6 w 7"/>
                <a:gd name="T7" fmla="*/ 0 h 5"/>
                <a:gd name="T8" fmla="*/ 5 w 7"/>
                <a:gd name="T9" fmla="*/ 3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1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5" y="3"/>
                  </a:lnTo>
                  <a:lnTo>
                    <a:pt x="0" y="4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6" name="Freeform 479" descr="Papel carta">
              <a:extLst>
                <a:ext uri="{FF2B5EF4-FFF2-40B4-BE49-F238E27FC236}">
                  <a16:creationId xmlns:a16="http://schemas.microsoft.com/office/drawing/2014/main" id="{056A6B98-762D-4505-8011-082F15334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599" y="4629346"/>
              <a:ext cx="30097" cy="38123"/>
            </a:xfrm>
            <a:custGeom>
              <a:avLst/>
              <a:gdLst>
                <a:gd name="T0" fmla="*/ 0 w 15"/>
                <a:gd name="T1" fmla="*/ 0 h 19"/>
                <a:gd name="T2" fmla="*/ 1 w 15"/>
                <a:gd name="T3" fmla="*/ 0 h 19"/>
                <a:gd name="T4" fmla="*/ 2 w 15"/>
                <a:gd name="T5" fmla="*/ 2 h 19"/>
                <a:gd name="T6" fmla="*/ 4 w 15"/>
                <a:gd name="T7" fmla="*/ 5 h 19"/>
                <a:gd name="T8" fmla="*/ 5 w 15"/>
                <a:gd name="T9" fmla="*/ 7 h 19"/>
                <a:gd name="T10" fmla="*/ 6 w 15"/>
                <a:gd name="T11" fmla="*/ 9 h 19"/>
                <a:gd name="T12" fmla="*/ 7 w 15"/>
                <a:gd name="T13" fmla="*/ 10 h 19"/>
                <a:gd name="T14" fmla="*/ 9 w 15"/>
                <a:gd name="T15" fmla="*/ 12 h 19"/>
                <a:gd name="T16" fmla="*/ 11 w 15"/>
                <a:gd name="T17" fmla="*/ 12 h 19"/>
                <a:gd name="T18" fmla="*/ 12 w 15"/>
                <a:gd name="T19" fmla="*/ 14 h 19"/>
                <a:gd name="T20" fmla="*/ 14 w 15"/>
                <a:gd name="T21" fmla="*/ 16 h 19"/>
                <a:gd name="T22" fmla="*/ 14 w 15"/>
                <a:gd name="T23" fmla="*/ 18 h 19"/>
                <a:gd name="T24" fmla="*/ 13 w 15"/>
                <a:gd name="T25" fmla="*/ 16 h 19"/>
                <a:gd name="T26" fmla="*/ 11 w 15"/>
                <a:gd name="T27" fmla="*/ 16 h 19"/>
                <a:gd name="T28" fmla="*/ 9 w 15"/>
                <a:gd name="T29" fmla="*/ 16 h 19"/>
                <a:gd name="T30" fmla="*/ 8 w 15"/>
                <a:gd name="T31" fmla="*/ 15 h 19"/>
                <a:gd name="T32" fmla="*/ 7 w 15"/>
                <a:gd name="T33" fmla="*/ 13 h 19"/>
                <a:gd name="T34" fmla="*/ 6 w 15"/>
                <a:gd name="T35" fmla="*/ 12 h 19"/>
                <a:gd name="T36" fmla="*/ 3 w 15"/>
                <a:gd name="T37" fmla="*/ 7 h 19"/>
                <a:gd name="T38" fmla="*/ 2 w 15"/>
                <a:gd name="T39" fmla="*/ 5 h 19"/>
                <a:gd name="T40" fmla="*/ 1 w 15"/>
                <a:gd name="T41" fmla="*/ 1 h 19"/>
                <a:gd name="T42" fmla="*/ 0 w 15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9">
                  <a:moveTo>
                    <a:pt x="0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4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7" name="Freeform 480" descr="Papel carta">
              <a:extLst>
                <a:ext uri="{FF2B5EF4-FFF2-40B4-BE49-F238E27FC236}">
                  <a16:creationId xmlns:a16="http://schemas.microsoft.com/office/drawing/2014/main" id="{682CFFD9-0A5C-4F4F-B641-24ACBAE3F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773" y="4719636"/>
              <a:ext cx="14045" cy="10032"/>
            </a:xfrm>
            <a:custGeom>
              <a:avLst/>
              <a:gdLst>
                <a:gd name="T0" fmla="*/ 6 w 7"/>
                <a:gd name="T1" fmla="*/ 4 h 5"/>
                <a:gd name="T2" fmla="*/ 2 w 7"/>
                <a:gd name="T3" fmla="*/ 3 h 5"/>
                <a:gd name="T4" fmla="*/ 1 w 7"/>
                <a:gd name="T5" fmla="*/ 2 h 5"/>
                <a:gd name="T6" fmla="*/ 0 w 7"/>
                <a:gd name="T7" fmla="*/ 1 h 5"/>
                <a:gd name="T8" fmla="*/ 2 w 7"/>
                <a:gd name="T9" fmla="*/ 0 h 5"/>
                <a:gd name="T10" fmla="*/ 5 w 7"/>
                <a:gd name="T11" fmla="*/ 0 h 5"/>
                <a:gd name="T12" fmla="*/ 6 w 7"/>
                <a:gd name="T13" fmla="*/ 0 h 5"/>
                <a:gd name="T14" fmla="*/ 5 w 7"/>
                <a:gd name="T15" fmla="*/ 1 h 5"/>
                <a:gd name="T16" fmla="*/ 6 w 7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6" y="4"/>
                  </a:move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6" y="4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8" name="Freeform 481" descr="Papel carta">
              <a:extLst>
                <a:ext uri="{FF2B5EF4-FFF2-40B4-BE49-F238E27FC236}">
                  <a16:creationId xmlns:a16="http://schemas.microsoft.com/office/drawing/2014/main" id="{7255B7D9-50A6-49D2-9FB0-65A52FD40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025" y="4727662"/>
              <a:ext cx="8026" cy="12039"/>
            </a:xfrm>
            <a:custGeom>
              <a:avLst/>
              <a:gdLst>
                <a:gd name="T0" fmla="*/ 1 w 4"/>
                <a:gd name="T1" fmla="*/ 5 h 6"/>
                <a:gd name="T2" fmla="*/ 0 w 4"/>
                <a:gd name="T3" fmla="*/ 3 h 6"/>
                <a:gd name="T4" fmla="*/ 0 w 4"/>
                <a:gd name="T5" fmla="*/ 0 h 6"/>
                <a:gd name="T6" fmla="*/ 2 w 4"/>
                <a:gd name="T7" fmla="*/ 0 h 6"/>
                <a:gd name="T8" fmla="*/ 3 w 4"/>
                <a:gd name="T9" fmla="*/ 2 h 6"/>
                <a:gd name="T10" fmla="*/ 2 w 4"/>
                <a:gd name="T11" fmla="*/ 3 h 6"/>
                <a:gd name="T12" fmla="*/ 1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5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9" name="Line 482" descr="Papel carta">
              <a:extLst>
                <a:ext uri="{FF2B5EF4-FFF2-40B4-BE49-F238E27FC236}">
                  <a16:creationId xmlns:a16="http://schemas.microsoft.com/office/drawing/2014/main" id="{1E295179-95EE-4D23-B6C6-1335FF6B0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4550" y="4767791"/>
              <a:ext cx="4013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0" name="Freeform 483" descr="Papel carta">
              <a:extLst>
                <a:ext uri="{FF2B5EF4-FFF2-40B4-BE49-F238E27FC236}">
                  <a16:creationId xmlns:a16="http://schemas.microsoft.com/office/drawing/2014/main" id="{5739FF8D-CCD1-40F6-9A03-E05272114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799" y="4751739"/>
              <a:ext cx="18058" cy="44142"/>
            </a:xfrm>
            <a:custGeom>
              <a:avLst/>
              <a:gdLst>
                <a:gd name="T0" fmla="*/ 4 w 9"/>
                <a:gd name="T1" fmla="*/ 21 h 22"/>
                <a:gd name="T2" fmla="*/ 3 w 9"/>
                <a:gd name="T3" fmla="*/ 20 h 22"/>
                <a:gd name="T4" fmla="*/ 3 w 9"/>
                <a:gd name="T5" fmla="*/ 18 h 22"/>
                <a:gd name="T6" fmla="*/ 1 w 9"/>
                <a:gd name="T7" fmla="*/ 16 h 22"/>
                <a:gd name="T8" fmla="*/ 2 w 9"/>
                <a:gd name="T9" fmla="*/ 14 h 22"/>
                <a:gd name="T10" fmla="*/ 2 w 9"/>
                <a:gd name="T11" fmla="*/ 12 h 22"/>
                <a:gd name="T12" fmla="*/ 1 w 9"/>
                <a:gd name="T13" fmla="*/ 13 h 22"/>
                <a:gd name="T14" fmla="*/ 0 w 9"/>
                <a:gd name="T15" fmla="*/ 11 h 22"/>
                <a:gd name="T16" fmla="*/ 0 w 9"/>
                <a:gd name="T17" fmla="*/ 8 h 22"/>
                <a:gd name="T18" fmla="*/ 1 w 9"/>
                <a:gd name="T19" fmla="*/ 8 h 22"/>
                <a:gd name="T20" fmla="*/ 3 w 9"/>
                <a:gd name="T21" fmla="*/ 5 h 22"/>
                <a:gd name="T22" fmla="*/ 4 w 9"/>
                <a:gd name="T23" fmla="*/ 3 h 22"/>
                <a:gd name="T24" fmla="*/ 5 w 9"/>
                <a:gd name="T25" fmla="*/ 1 h 22"/>
                <a:gd name="T26" fmla="*/ 7 w 9"/>
                <a:gd name="T27" fmla="*/ 0 h 22"/>
                <a:gd name="T28" fmla="*/ 8 w 9"/>
                <a:gd name="T29" fmla="*/ 0 h 22"/>
                <a:gd name="T30" fmla="*/ 7 w 9"/>
                <a:gd name="T31" fmla="*/ 2 h 22"/>
                <a:gd name="T32" fmla="*/ 7 w 9"/>
                <a:gd name="T33" fmla="*/ 5 h 22"/>
                <a:gd name="T34" fmla="*/ 7 w 9"/>
                <a:gd name="T35" fmla="*/ 8 h 22"/>
                <a:gd name="T36" fmla="*/ 6 w 9"/>
                <a:gd name="T37" fmla="*/ 12 h 22"/>
                <a:gd name="T38" fmla="*/ 7 w 9"/>
                <a:gd name="T39" fmla="*/ 13 h 22"/>
                <a:gd name="T40" fmla="*/ 4 w 9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22">
                  <a:moveTo>
                    <a:pt x="4" y="21"/>
                  </a:moveTo>
                  <a:lnTo>
                    <a:pt x="3" y="20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4" y="21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1" name="Freeform 484" descr="Papel carta">
              <a:extLst>
                <a:ext uri="{FF2B5EF4-FFF2-40B4-BE49-F238E27FC236}">
                  <a16:creationId xmlns:a16="http://schemas.microsoft.com/office/drawing/2014/main" id="{5FDAA7A8-1D2E-4D13-A8CB-2C2CB645A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421" y="4759765"/>
              <a:ext cx="68219" cy="106342"/>
            </a:xfrm>
            <a:custGeom>
              <a:avLst/>
              <a:gdLst>
                <a:gd name="T0" fmla="*/ 5 w 34"/>
                <a:gd name="T1" fmla="*/ 52 h 53"/>
                <a:gd name="T2" fmla="*/ 1 w 34"/>
                <a:gd name="T3" fmla="*/ 47 h 53"/>
                <a:gd name="T4" fmla="*/ 0 w 34"/>
                <a:gd name="T5" fmla="*/ 45 h 53"/>
                <a:gd name="T6" fmla="*/ 0 w 34"/>
                <a:gd name="T7" fmla="*/ 39 h 53"/>
                <a:gd name="T8" fmla="*/ 1 w 34"/>
                <a:gd name="T9" fmla="*/ 39 h 53"/>
                <a:gd name="T10" fmla="*/ 2 w 34"/>
                <a:gd name="T11" fmla="*/ 36 h 53"/>
                <a:gd name="T12" fmla="*/ 2 w 34"/>
                <a:gd name="T13" fmla="*/ 29 h 53"/>
                <a:gd name="T14" fmla="*/ 4 w 34"/>
                <a:gd name="T15" fmla="*/ 28 h 53"/>
                <a:gd name="T16" fmla="*/ 6 w 34"/>
                <a:gd name="T17" fmla="*/ 27 h 53"/>
                <a:gd name="T18" fmla="*/ 6 w 34"/>
                <a:gd name="T19" fmla="*/ 25 h 53"/>
                <a:gd name="T20" fmla="*/ 7 w 34"/>
                <a:gd name="T21" fmla="*/ 25 h 53"/>
                <a:gd name="T22" fmla="*/ 8 w 34"/>
                <a:gd name="T23" fmla="*/ 21 h 53"/>
                <a:gd name="T24" fmla="*/ 8 w 34"/>
                <a:gd name="T25" fmla="*/ 18 h 53"/>
                <a:gd name="T26" fmla="*/ 10 w 34"/>
                <a:gd name="T27" fmla="*/ 16 h 53"/>
                <a:gd name="T28" fmla="*/ 11 w 34"/>
                <a:gd name="T29" fmla="*/ 16 h 53"/>
                <a:gd name="T30" fmla="*/ 11 w 34"/>
                <a:gd name="T31" fmla="*/ 13 h 53"/>
                <a:gd name="T32" fmla="*/ 12 w 34"/>
                <a:gd name="T33" fmla="*/ 10 h 53"/>
                <a:gd name="T34" fmla="*/ 12 w 34"/>
                <a:gd name="T35" fmla="*/ 9 h 53"/>
                <a:gd name="T36" fmla="*/ 14 w 34"/>
                <a:gd name="T37" fmla="*/ 9 h 53"/>
                <a:gd name="T38" fmla="*/ 15 w 34"/>
                <a:gd name="T39" fmla="*/ 10 h 53"/>
                <a:gd name="T40" fmla="*/ 16 w 34"/>
                <a:gd name="T41" fmla="*/ 11 h 53"/>
                <a:gd name="T42" fmla="*/ 17 w 34"/>
                <a:gd name="T43" fmla="*/ 9 h 53"/>
                <a:gd name="T44" fmla="*/ 19 w 34"/>
                <a:gd name="T45" fmla="*/ 10 h 53"/>
                <a:gd name="T46" fmla="*/ 21 w 34"/>
                <a:gd name="T47" fmla="*/ 9 h 53"/>
                <a:gd name="T48" fmla="*/ 22 w 34"/>
                <a:gd name="T49" fmla="*/ 10 h 53"/>
                <a:gd name="T50" fmla="*/ 26 w 34"/>
                <a:gd name="T51" fmla="*/ 8 h 53"/>
                <a:gd name="T52" fmla="*/ 29 w 34"/>
                <a:gd name="T53" fmla="*/ 5 h 53"/>
                <a:gd name="T54" fmla="*/ 30 w 34"/>
                <a:gd name="T55" fmla="*/ 4 h 53"/>
                <a:gd name="T56" fmla="*/ 32 w 34"/>
                <a:gd name="T57" fmla="*/ 3 h 53"/>
                <a:gd name="T58" fmla="*/ 28 w 34"/>
                <a:gd name="T59" fmla="*/ 0 h 53"/>
                <a:gd name="T60" fmla="*/ 33 w 34"/>
                <a:gd name="T61" fmla="*/ 16 h 53"/>
                <a:gd name="T62" fmla="*/ 32 w 34"/>
                <a:gd name="T63" fmla="*/ 20 h 53"/>
                <a:gd name="T64" fmla="*/ 25 w 34"/>
                <a:gd name="T65" fmla="*/ 27 h 53"/>
                <a:gd name="T66" fmla="*/ 25 w 34"/>
                <a:gd name="T67" fmla="*/ 31 h 53"/>
                <a:gd name="T68" fmla="*/ 23 w 34"/>
                <a:gd name="T69" fmla="*/ 35 h 53"/>
                <a:gd name="T70" fmla="*/ 22 w 34"/>
                <a:gd name="T71" fmla="*/ 38 h 53"/>
                <a:gd name="T72" fmla="*/ 23 w 34"/>
                <a:gd name="T73" fmla="*/ 39 h 53"/>
                <a:gd name="T74" fmla="*/ 17 w 34"/>
                <a:gd name="T75" fmla="*/ 43 h 53"/>
                <a:gd name="T76" fmla="*/ 15 w 34"/>
                <a:gd name="T77" fmla="*/ 46 h 53"/>
                <a:gd name="T78" fmla="*/ 12 w 34"/>
                <a:gd name="T79" fmla="*/ 49 h 53"/>
                <a:gd name="T80" fmla="*/ 11 w 34"/>
                <a:gd name="T81" fmla="*/ 50 h 53"/>
                <a:gd name="T82" fmla="*/ 10 w 34"/>
                <a:gd name="T83" fmla="*/ 52 h 53"/>
                <a:gd name="T84" fmla="*/ 8 w 34"/>
                <a:gd name="T85" fmla="*/ 52 h 53"/>
                <a:gd name="T86" fmla="*/ 5 w 34"/>
                <a:gd name="T87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" h="53">
                  <a:moveTo>
                    <a:pt x="5" y="52"/>
                  </a:moveTo>
                  <a:lnTo>
                    <a:pt x="1" y="47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8" y="21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3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28" y="0"/>
                  </a:lnTo>
                  <a:lnTo>
                    <a:pt x="33" y="16"/>
                  </a:lnTo>
                  <a:lnTo>
                    <a:pt x="32" y="20"/>
                  </a:lnTo>
                  <a:lnTo>
                    <a:pt x="25" y="27"/>
                  </a:lnTo>
                  <a:lnTo>
                    <a:pt x="25" y="31"/>
                  </a:lnTo>
                  <a:lnTo>
                    <a:pt x="23" y="35"/>
                  </a:lnTo>
                  <a:lnTo>
                    <a:pt x="22" y="38"/>
                  </a:lnTo>
                  <a:lnTo>
                    <a:pt x="23" y="39"/>
                  </a:lnTo>
                  <a:lnTo>
                    <a:pt x="17" y="43"/>
                  </a:lnTo>
                  <a:lnTo>
                    <a:pt x="15" y="46"/>
                  </a:lnTo>
                  <a:lnTo>
                    <a:pt x="12" y="49"/>
                  </a:lnTo>
                  <a:lnTo>
                    <a:pt x="11" y="50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5" y="52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2" name="Freeform 485" descr="Papel carta">
              <a:extLst>
                <a:ext uri="{FF2B5EF4-FFF2-40B4-BE49-F238E27FC236}">
                  <a16:creationId xmlns:a16="http://schemas.microsoft.com/office/drawing/2014/main" id="{77D5F01F-C242-4802-B2A7-3904D9AEE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909" y="4838017"/>
              <a:ext cx="34110" cy="72232"/>
            </a:xfrm>
            <a:custGeom>
              <a:avLst/>
              <a:gdLst>
                <a:gd name="T0" fmla="*/ 3 w 17"/>
                <a:gd name="T1" fmla="*/ 7 h 36"/>
                <a:gd name="T2" fmla="*/ 6 w 17"/>
                <a:gd name="T3" fmla="*/ 12 h 36"/>
                <a:gd name="T4" fmla="*/ 7 w 17"/>
                <a:gd name="T5" fmla="*/ 13 h 36"/>
                <a:gd name="T6" fmla="*/ 8 w 17"/>
                <a:gd name="T7" fmla="*/ 16 h 36"/>
                <a:gd name="T8" fmla="*/ 9 w 17"/>
                <a:gd name="T9" fmla="*/ 19 h 36"/>
                <a:gd name="T10" fmla="*/ 10 w 17"/>
                <a:gd name="T11" fmla="*/ 19 h 36"/>
                <a:gd name="T12" fmla="*/ 10 w 17"/>
                <a:gd name="T13" fmla="*/ 23 h 36"/>
                <a:gd name="T14" fmla="*/ 12 w 17"/>
                <a:gd name="T15" fmla="*/ 25 h 36"/>
                <a:gd name="T16" fmla="*/ 13 w 17"/>
                <a:gd name="T17" fmla="*/ 29 h 36"/>
                <a:gd name="T18" fmla="*/ 14 w 17"/>
                <a:gd name="T19" fmla="*/ 30 h 36"/>
                <a:gd name="T20" fmla="*/ 15 w 17"/>
                <a:gd name="T21" fmla="*/ 32 h 36"/>
                <a:gd name="T22" fmla="*/ 16 w 17"/>
                <a:gd name="T23" fmla="*/ 33 h 36"/>
                <a:gd name="T24" fmla="*/ 14 w 17"/>
                <a:gd name="T25" fmla="*/ 35 h 36"/>
                <a:gd name="T26" fmla="*/ 13 w 17"/>
                <a:gd name="T27" fmla="*/ 33 h 36"/>
                <a:gd name="T28" fmla="*/ 12 w 17"/>
                <a:gd name="T29" fmla="*/ 32 h 36"/>
                <a:gd name="T30" fmla="*/ 12 w 17"/>
                <a:gd name="T31" fmla="*/ 30 h 36"/>
                <a:gd name="T32" fmla="*/ 11 w 17"/>
                <a:gd name="T33" fmla="*/ 29 h 36"/>
                <a:gd name="T34" fmla="*/ 10 w 17"/>
                <a:gd name="T35" fmla="*/ 28 h 36"/>
                <a:gd name="T36" fmla="*/ 9 w 17"/>
                <a:gd name="T37" fmla="*/ 26 h 36"/>
                <a:gd name="T38" fmla="*/ 6 w 17"/>
                <a:gd name="T39" fmla="*/ 17 h 36"/>
                <a:gd name="T40" fmla="*/ 6 w 17"/>
                <a:gd name="T41" fmla="*/ 16 h 36"/>
                <a:gd name="T42" fmla="*/ 5 w 17"/>
                <a:gd name="T43" fmla="*/ 16 h 36"/>
                <a:gd name="T44" fmla="*/ 4 w 17"/>
                <a:gd name="T45" fmla="*/ 13 h 36"/>
                <a:gd name="T46" fmla="*/ 3 w 17"/>
                <a:gd name="T47" fmla="*/ 11 h 36"/>
                <a:gd name="T48" fmla="*/ 3 w 17"/>
                <a:gd name="T49" fmla="*/ 9 h 36"/>
                <a:gd name="T50" fmla="*/ 2 w 17"/>
                <a:gd name="T51" fmla="*/ 6 h 36"/>
                <a:gd name="T52" fmla="*/ 1 w 17"/>
                <a:gd name="T53" fmla="*/ 3 h 36"/>
                <a:gd name="T54" fmla="*/ 0 w 17"/>
                <a:gd name="T55" fmla="*/ 0 h 36"/>
                <a:gd name="T56" fmla="*/ 1 w 17"/>
                <a:gd name="T57" fmla="*/ 1 h 36"/>
                <a:gd name="T58" fmla="*/ 3 w 17"/>
                <a:gd name="T5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36">
                  <a:moveTo>
                    <a:pt x="3" y="7"/>
                  </a:moveTo>
                  <a:lnTo>
                    <a:pt x="6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2" y="25"/>
                  </a:lnTo>
                  <a:lnTo>
                    <a:pt x="13" y="29"/>
                  </a:lnTo>
                  <a:lnTo>
                    <a:pt x="14" y="30"/>
                  </a:lnTo>
                  <a:lnTo>
                    <a:pt x="15" y="32"/>
                  </a:lnTo>
                  <a:lnTo>
                    <a:pt x="16" y="33"/>
                  </a:lnTo>
                  <a:lnTo>
                    <a:pt x="14" y="35"/>
                  </a:lnTo>
                  <a:lnTo>
                    <a:pt x="13" y="33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9" y="26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3" y="9"/>
                  </a:lnTo>
                  <a:lnTo>
                    <a:pt x="2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7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3" name="Freeform 486" descr="Papel carta">
              <a:extLst>
                <a:ext uri="{FF2B5EF4-FFF2-40B4-BE49-F238E27FC236}">
                  <a16:creationId xmlns:a16="http://schemas.microsoft.com/office/drawing/2014/main" id="{A7B3F93A-675E-4D15-B6A0-B62667AD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05" y="4922288"/>
              <a:ext cx="10032" cy="14045"/>
            </a:xfrm>
            <a:custGeom>
              <a:avLst/>
              <a:gdLst>
                <a:gd name="T0" fmla="*/ 1 w 5"/>
                <a:gd name="T1" fmla="*/ 0 h 7"/>
                <a:gd name="T2" fmla="*/ 2 w 5"/>
                <a:gd name="T3" fmla="*/ 0 h 7"/>
                <a:gd name="T4" fmla="*/ 3 w 5"/>
                <a:gd name="T5" fmla="*/ 1 h 7"/>
                <a:gd name="T6" fmla="*/ 4 w 5"/>
                <a:gd name="T7" fmla="*/ 3 h 7"/>
                <a:gd name="T8" fmla="*/ 4 w 5"/>
                <a:gd name="T9" fmla="*/ 6 h 7"/>
                <a:gd name="T10" fmla="*/ 2 w 5"/>
                <a:gd name="T11" fmla="*/ 6 h 7"/>
                <a:gd name="T12" fmla="*/ 0 w 5"/>
                <a:gd name="T13" fmla="*/ 5 h 7"/>
                <a:gd name="T14" fmla="*/ 2 w 5"/>
                <a:gd name="T15" fmla="*/ 4 h 7"/>
                <a:gd name="T16" fmla="*/ 1 w 5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4" name="Freeform 487" descr="Papel carta">
              <a:extLst>
                <a:ext uri="{FF2B5EF4-FFF2-40B4-BE49-F238E27FC236}">
                  <a16:creationId xmlns:a16="http://schemas.microsoft.com/office/drawing/2014/main" id="{F350E5D0-FEDB-418B-B557-4B5E467A5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536" y="5000540"/>
              <a:ext cx="8026" cy="8026"/>
            </a:xfrm>
            <a:custGeom>
              <a:avLst/>
              <a:gdLst>
                <a:gd name="T0" fmla="*/ 2 w 4"/>
                <a:gd name="T1" fmla="*/ 3 h 4"/>
                <a:gd name="T2" fmla="*/ 0 w 4"/>
                <a:gd name="T3" fmla="*/ 0 h 4"/>
                <a:gd name="T4" fmla="*/ 3 w 4"/>
                <a:gd name="T5" fmla="*/ 0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3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5" name="Freeform 488" descr="Papel carta">
              <a:extLst>
                <a:ext uri="{FF2B5EF4-FFF2-40B4-BE49-F238E27FC236}">
                  <a16:creationId xmlns:a16="http://schemas.microsoft.com/office/drawing/2014/main" id="{7BFE232F-5389-4DB7-B2FE-ED2AE8DAA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2156" y="5060733"/>
              <a:ext cx="14045" cy="20065"/>
            </a:xfrm>
            <a:custGeom>
              <a:avLst/>
              <a:gdLst>
                <a:gd name="T0" fmla="*/ 6 w 7"/>
                <a:gd name="T1" fmla="*/ 0 h 10"/>
                <a:gd name="T2" fmla="*/ 6 w 7"/>
                <a:gd name="T3" fmla="*/ 2 h 10"/>
                <a:gd name="T4" fmla="*/ 6 w 7"/>
                <a:gd name="T5" fmla="*/ 5 h 10"/>
                <a:gd name="T6" fmla="*/ 5 w 7"/>
                <a:gd name="T7" fmla="*/ 6 h 10"/>
                <a:gd name="T8" fmla="*/ 2 w 7"/>
                <a:gd name="T9" fmla="*/ 6 h 10"/>
                <a:gd name="T10" fmla="*/ 2 w 7"/>
                <a:gd name="T11" fmla="*/ 9 h 10"/>
                <a:gd name="T12" fmla="*/ 2 w 7"/>
                <a:gd name="T13" fmla="*/ 8 h 10"/>
                <a:gd name="T14" fmla="*/ 1 w 7"/>
                <a:gd name="T15" fmla="*/ 6 h 10"/>
                <a:gd name="T16" fmla="*/ 0 w 7"/>
                <a:gd name="T17" fmla="*/ 5 h 10"/>
                <a:gd name="T18" fmla="*/ 2 w 7"/>
                <a:gd name="T19" fmla="*/ 4 h 10"/>
                <a:gd name="T20" fmla="*/ 4 w 7"/>
                <a:gd name="T21" fmla="*/ 3 h 10"/>
                <a:gd name="T22" fmla="*/ 5 w 7"/>
                <a:gd name="T23" fmla="*/ 1 h 10"/>
                <a:gd name="T24" fmla="*/ 6 w 7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lnTo>
                    <a:pt x="6" y="2"/>
                  </a:lnTo>
                  <a:lnTo>
                    <a:pt x="6" y="5"/>
                  </a:lnTo>
                  <a:lnTo>
                    <a:pt x="5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6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6" name="Freeform 489" descr="Papel carta">
              <a:extLst>
                <a:ext uri="{FF2B5EF4-FFF2-40B4-BE49-F238E27FC236}">
                  <a16:creationId xmlns:a16="http://schemas.microsoft.com/office/drawing/2014/main" id="{159C6BC1-3DD9-470D-95AD-1CFFA99FC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8143" y="5126946"/>
              <a:ext cx="16052" cy="14045"/>
            </a:xfrm>
            <a:custGeom>
              <a:avLst/>
              <a:gdLst>
                <a:gd name="T0" fmla="*/ 7 w 8"/>
                <a:gd name="T1" fmla="*/ 6 h 7"/>
                <a:gd name="T2" fmla="*/ 0 w 8"/>
                <a:gd name="T3" fmla="*/ 2 h 7"/>
                <a:gd name="T4" fmla="*/ 0 w 8"/>
                <a:gd name="T5" fmla="*/ 0 h 7"/>
                <a:gd name="T6" fmla="*/ 2 w 8"/>
                <a:gd name="T7" fmla="*/ 0 h 7"/>
                <a:gd name="T8" fmla="*/ 4 w 8"/>
                <a:gd name="T9" fmla="*/ 2 h 7"/>
                <a:gd name="T10" fmla="*/ 7 w 8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7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7" name="Freeform 490" descr="Papel carta">
              <a:extLst>
                <a:ext uri="{FF2B5EF4-FFF2-40B4-BE49-F238E27FC236}">
                  <a16:creationId xmlns:a16="http://schemas.microsoft.com/office/drawing/2014/main" id="{A642CC4D-63BE-469F-8B8E-92188CD9A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618" y="5163062"/>
              <a:ext cx="8026" cy="8026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2 h 4"/>
                <a:gd name="T4" fmla="*/ 0 w 4"/>
                <a:gd name="T5" fmla="*/ 0 h 4"/>
                <a:gd name="T6" fmla="*/ 2 w 4"/>
                <a:gd name="T7" fmla="*/ 0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3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8" name="Freeform 491" descr="Papel carta">
              <a:extLst>
                <a:ext uri="{FF2B5EF4-FFF2-40B4-BE49-F238E27FC236}">
                  <a16:creationId xmlns:a16="http://schemas.microsoft.com/office/drawing/2014/main" id="{6262039B-9116-4675-AA6E-50E047123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8079" y="5215230"/>
              <a:ext cx="8026" cy="14045"/>
            </a:xfrm>
            <a:custGeom>
              <a:avLst/>
              <a:gdLst>
                <a:gd name="T0" fmla="*/ 3 w 4"/>
                <a:gd name="T1" fmla="*/ 0 h 7"/>
                <a:gd name="T2" fmla="*/ 3 w 4"/>
                <a:gd name="T3" fmla="*/ 1 h 7"/>
                <a:gd name="T4" fmla="*/ 1 w 4"/>
                <a:gd name="T5" fmla="*/ 2 h 7"/>
                <a:gd name="T6" fmla="*/ 0 w 4"/>
                <a:gd name="T7" fmla="*/ 5 h 7"/>
                <a:gd name="T8" fmla="*/ 0 w 4"/>
                <a:gd name="T9" fmla="*/ 6 h 7"/>
                <a:gd name="T10" fmla="*/ 3 w 4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9" name="Line 492" descr="Papel carta">
              <a:extLst>
                <a:ext uri="{FF2B5EF4-FFF2-40B4-BE49-F238E27FC236}">
                  <a16:creationId xmlns:a16="http://schemas.microsoft.com/office/drawing/2014/main" id="{919B6E82-7574-4942-8657-343415897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9698" y="5297495"/>
              <a:ext cx="20065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0" name="Line 493" descr="Papel carta">
              <a:extLst>
                <a:ext uri="{FF2B5EF4-FFF2-40B4-BE49-F238E27FC236}">
                  <a16:creationId xmlns:a16="http://schemas.microsoft.com/office/drawing/2014/main" id="{6C505FE0-7E2E-4900-BA96-04DD60DB78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88369" y="5301508"/>
              <a:ext cx="18058" cy="18058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1" name="Line 494" descr="Papel carta">
              <a:extLst>
                <a:ext uri="{FF2B5EF4-FFF2-40B4-BE49-F238E27FC236}">
                  <a16:creationId xmlns:a16="http://schemas.microsoft.com/office/drawing/2014/main" id="{F37C1582-9F8B-4921-BCEE-3EDF99F2D1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90375" y="5311540"/>
              <a:ext cx="18058" cy="20065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2" name="Freeform 495" descr="Papel carta">
              <a:extLst>
                <a:ext uri="{FF2B5EF4-FFF2-40B4-BE49-F238E27FC236}">
                  <a16:creationId xmlns:a16="http://schemas.microsoft.com/office/drawing/2014/main" id="{795F75C2-C3CB-46D5-B4BF-333DC3FBB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311" y="5319566"/>
              <a:ext cx="6019" cy="14045"/>
            </a:xfrm>
            <a:custGeom>
              <a:avLst/>
              <a:gdLst>
                <a:gd name="T0" fmla="*/ 1 w 3"/>
                <a:gd name="T1" fmla="*/ 6 h 7"/>
                <a:gd name="T2" fmla="*/ 0 w 3"/>
                <a:gd name="T3" fmla="*/ 4 h 7"/>
                <a:gd name="T4" fmla="*/ 1 w 3"/>
                <a:gd name="T5" fmla="*/ 2 h 7"/>
                <a:gd name="T6" fmla="*/ 1 w 3"/>
                <a:gd name="T7" fmla="*/ 0 h 7"/>
                <a:gd name="T8" fmla="*/ 2 w 3"/>
                <a:gd name="T9" fmla="*/ 2 h 7"/>
                <a:gd name="T10" fmla="*/ 1 w 3"/>
                <a:gd name="T11" fmla="*/ 3 h 7"/>
                <a:gd name="T12" fmla="*/ 1 w 3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1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3" name="Freeform 496" descr="Papel carta">
              <a:extLst>
                <a:ext uri="{FF2B5EF4-FFF2-40B4-BE49-F238E27FC236}">
                  <a16:creationId xmlns:a16="http://schemas.microsoft.com/office/drawing/2014/main" id="{D5778130-8136-41EE-AFDB-F57DE4EA4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8401" y="5331604"/>
              <a:ext cx="4013" cy="14045"/>
            </a:xfrm>
            <a:custGeom>
              <a:avLst/>
              <a:gdLst>
                <a:gd name="T0" fmla="*/ 0 w 2"/>
                <a:gd name="T1" fmla="*/ 6 h 7"/>
                <a:gd name="T2" fmla="*/ 0 w 2"/>
                <a:gd name="T3" fmla="*/ 4 h 7"/>
                <a:gd name="T4" fmla="*/ 0 w 2"/>
                <a:gd name="T5" fmla="*/ 0 h 7"/>
                <a:gd name="T6" fmla="*/ 1 w 2"/>
                <a:gd name="T7" fmla="*/ 1 h 7"/>
                <a:gd name="T8" fmla="*/ 1 w 2"/>
                <a:gd name="T9" fmla="*/ 3 h 7"/>
                <a:gd name="T10" fmla="*/ 0 w 2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7">
                  <a:moveTo>
                    <a:pt x="0" y="6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4" name="Freeform 497" descr="Papel carta">
              <a:extLst>
                <a:ext uri="{FF2B5EF4-FFF2-40B4-BE49-F238E27FC236}">
                  <a16:creationId xmlns:a16="http://schemas.microsoft.com/office/drawing/2014/main" id="{90179BC6-827F-4CE3-AC0C-BB91FF644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363" y="5343643"/>
              <a:ext cx="6019" cy="14045"/>
            </a:xfrm>
            <a:custGeom>
              <a:avLst/>
              <a:gdLst>
                <a:gd name="T0" fmla="*/ 0 w 3"/>
                <a:gd name="T1" fmla="*/ 6 h 7"/>
                <a:gd name="T2" fmla="*/ 0 w 3"/>
                <a:gd name="T3" fmla="*/ 3 h 7"/>
                <a:gd name="T4" fmla="*/ 0 w 3"/>
                <a:gd name="T5" fmla="*/ 0 h 7"/>
                <a:gd name="T6" fmla="*/ 2 w 3"/>
                <a:gd name="T7" fmla="*/ 2 h 7"/>
                <a:gd name="T8" fmla="*/ 0 w 3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5" name="Freeform 498" descr="Papel carta">
              <a:extLst>
                <a:ext uri="{FF2B5EF4-FFF2-40B4-BE49-F238E27FC236}">
                  <a16:creationId xmlns:a16="http://schemas.microsoft.com/office/drawing/2014/main" id="{63DDAB84-C479-4BAD-8508-1508BF2A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2382" y="5351669"/>
              <a:ext cx="8026" cy="16052"/>
            </a:xfrm>
            <a:custGeom>
              <a:avLst/>
              <a:gdLst>
                <a:gd name="T0" fmla="*/ 1 w 4"/>
                <a:gd name="T1" fmla="*/ 7 h 8"/>
                <a:gd name="T2" fmla="*/ 0 w 4"/>
                <a:gd name="T3" fmla="*/ 5 h 8"/>
                <a:gd name="T4" fmla="*/ 0 w 4"/>
                <a:gd name="T5" fmla="*/ 2 h 8"/>
                <a:gd name="T6" fmla="*/ 3 w 4"/>
                <a:gd name="T7" fmla="*/ 0 h 8"/>
                <a:gd name="T8" fmla="*/ 2 w 4"/>
                <a:gd name="T9" fmla="*/ 2 h 8"/>
                <a:gd name="T10" fmla="*/ 2 w 4"/>
                <a:gd name="T11" fmla="*/ 4 h 8"/>
                <a:gd name="T12" fmla="*/ 1 w 4"/>
                <a:gd name="T13" fmla="*/ 5 h 8"/>
                <a:gd name="T14" fmla="*/ 1 w 4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7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6" name="Freeform 499" descr="Papel carta">
              <a:extLst>
                <a:ext uri="{FF2B5EF4-FFF2-40B4-BE49-F238E27FC236}">
                  <a16:creationId xmlns:a16="http://schemas.microsoft.com/office/drawing/2014/main" id="{D0EEE7E4-2490-48F3-893A-BF11A5129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9633" y="5345650"/>
              <a:ext cx="12039" cy="22071"/>
            </a:xfrm>
            <a:custGeom>
              <a:avLst/>
              <a:gdLst>
                <a:gd name="T0" fmla="*/ 0 w 6"/>
                <a:gd name="T1" fmla="*/ 10 h 11"/>
                <a:gd name="T2" fmla="*/ 0 w 6"/>
                <a:gd name="T3" fmla="*/ 7 h 11"/>
                <a:gd name="T4" fmla="*/ 2 w 6"/>
                <a:gd name="T5" fmla="*/ 6 h 11"/>
                <a:gd name="T6" fmla="*/ 3 w 6"/>
                <a:gd name="T7" fmla="*/ 4 h 11"/>
                <a:gd name="T8" fmla="*/ 3 w 6"/>
                <a:gd name="T9" fmla="*/ 2 h 11"/>
                <a:gd name="T10" fmla="*/ 4 w 6"/>
                <a:gd name="T11" fmla="*/ 0 h 11"/>
                <a:gd name="T12" fmla="*/ 5 w 6"/>
                <a:gd name="T13" fmla="*/ 1 h 11"/>
                <a:gd name="T14" fmla="*/ 5 w 6"/>
                <a:gd name="T15" fmla="*/ 3 h 11"/>
                <a:gd name="T16" fmla="*/ 3 w 6"/>
                <a:gd name="T17" fmla="*/ 5 h 11"/>
                <a:gd name="T18" fmla="*/ 2 w 6"/>
                <a:gd name="T19" fmla="*/ 7 h 11"/>
                <a:gd name="T20" fmla="*/ 0 w 6"/>
                <a:gd name="T2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1">
                  <a:moveTo>
                    <a:pt x="0" y="10"/>
                  </a:moveTo>
                  <a:lnTo>
                    <a:pt x="0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1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7" name="Line 500" descr="Papel carta">
              <a:extLst>
                <a:ext uri="{FF2B5EF4-FFF2-40B4-BE49-F238E27FC236}">
                  <a16:creationId xmlns:a16="http://schemas.microsoft.com/office/drawing/2014/main" id="{A51C3F4A-C841-44F1-9F24-B532931D3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475685" y="5359695"/>
              <a:ext cx="18058" cy="20065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8" name="Freeform 501" descr="Papel carta">
              <a:extLst>
                <a:ext uri="{FF2B5EF4-FFF2-40B4-BE49-F238E27FC236}">
                  <a16:creationId xmlns:a16="http://schemas.microsoft.com/office/drawing/2014/main" id="{4AA8F000-777F-4F6A-A4FF-2FB22402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311" y="5363708"/>
              <a:ext cx="6019" cy="12039"/>
            </a:xfrm>
            <a:custGeom>
              <a:avLst/>
              <a:gdLst>
                <a:gd name="T0" fmla="*/ 1 w 3"/>
                <a:gd name="T1" fmla="*/ 5 h 6"/>
                <a:gd name="T2" fmla="*/ 0 w 3"/>
                <a:gd name="T3" fmla="*/ 4 h 6"/>
                <a:gd name="T4" fmla="*/ 0 w 3"/>
                <a:gd name="T5" fmla="*/ 1 h 6"/>
                <a:gd name="T6" fmla="*/ 1 w 3"/>
                <a:gd name="T7" fmla="*/ 0 h 6"/>
                <a:gd name="T8" fmla="*/ 2 w 3"/>
                <a:gd name="T9" fmla="*/ 1 h 6"/>
                <a:gd name="T10" fmla="*/ 1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5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9" name="Freeform 502" descr="Papel carta">
              <a:extLst>
                <a:ext uri="{FF2B5EF4-FFF2-40B4-BE49-F238E27FC236}">
                  <a16:creationId xmlns:a16="http://schemas.microsoft.com/office/drawing/2014/main" id="{5ED22140-9198-4555-8732-123165BC8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363" y="5371733"/>
              <a:ext cx="10032" cy="22071"/>
            </a:xfrm>
            <a:custGeom>
              <a:avLst/>
              <a:gdLst>
                <a:gd name="T0" fmla="*/ 0 w 5"/>
                <a:gd name="T1" fmla="*/ 10 h 11"/>
                <a:gd name="T2" fmla="*/ 0 w 5"/>
                <a:gd name="T3" fmla="*/ 8 h 11"/>
                <a:gd name="T4" fmla="*/ 2 w 5"/>
                <a:gd name="T5" fmla="*/ 4 h 11"/>
                <a:gd name="T6" fmla="*/ 2 w 5"/>
                <a:gd name="T7" fmla="*/ 2 h 11"/>
                <a:gd name="T8" fmla="*/ 3 w 5"/>
                <a:gd name="T9" fmla="*/ 0 h 11"/>
                <a:gd name="T10" fmla="*/ 4 w 5"/>
                <a:gd name="T11" fmla="*/ 2 h 11"/>
                <a:gd name="T12" fmla="*/ 3 w 5"/>
                <a:gd name="T13" fmla="*/ 6 h 11"/>
                <a:gd name="T14" fmla="*/ 2 w 5"/>
                <a:gd name="T15" fmla="*/ 7 h 11"/>
                <a:gd name="T16" fmla="*/ 0 w 5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1">
                  <a:moveTo>
                    <a:pt x="0" y="10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1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0" name="Freeform 503" descr="Papel carta">
              <a:extLst>
                <a:ext uri="{FF2B5EF4-FFF2-40B4-BE49-F238E27FC236}">
                  <a16:creationId xmlns:a16="http://schemas.microsoft.com/office/drawing/2014/main" id="{66EB4986-B0B9-4BE9-9EBB-2E83029B8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807" y="5383772"/>
              <a:ext cx="10032" cy="12039"/>
            </a:xfrm>
            <a:custGeom>
              <a:avLst/>
              <a:gdLst>
                <a:gd name="T0" fmla="*/ 1 w 5"/>
                <a:gd name="T1" fmla="*/ 5 h 6"/>
                <a:gd name="T2" fmla="*/ 0 w 5"/>
                <a:gd name="T3" fmla="*/ 4 h 6"/>
                <a:gd name="T4" fmla="*/ 4 w 5"/>
                <a:gd name="T5" fmla="*/ 0 h 6"/>
                <a:gd name="T6" fmla="*/ 4 w 5"/>
                <a:gd name="T7" fmla="*/ 2 h 6"/>
                <a:gd name="T8" fmla="*/ 2 w 5"/>
                <a:gd name="T9" fmla="*/ 4 h 6"/>
                <a:gd name="T10" fmla="*/ 1 w 5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1" y="5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1" name="Freeform 504" descr="Papel carta">
              <a:extLst>
                <a:ext uri="{FF2B5EF4-FFF2-40B4-BE49-F238E27FC236}">
                  <a16:creationId xmlns:a16="http://schemas.microsoft.com/office/drawing/2014/main" id="{20F05E55-F07E-4D2A-9836-6D5162C2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549" y="5371733"/>
              <a:ext cx="98316" cy="56181"/>
            </a:xfrm>
            <a:custGeom>
              <a:avLst/>
              <a:gdLst>
                <a:gd name="T0" fmla="*/ 3 w 49"/>
                <a:gd name="T1" fmla="*/ 27 h 28"/>
                <a:gd name="T2" fmla="*/ 2 w 49"/>
                <a:gd name="T3" fmla="*/ 26 h 28"/>
                <a:gd name="T4" fmla="*/ 0 w 49"/>
                <a:gd name="T5" fmla="*/ 25 h 28"/>
                <a:gd name="T6" fmla="*/ 0 w 49"/>
                <a:gd name="T7" fmla="*/ 21 h 28"/>
                <a:gd name="T8" fmla="*/ 1 w 49"/>
                <a:gd name="T9" fmla="*/ 22 h 28"/>
                <a:gd name="T10" fmla="*/ 4 w 49"/>
                <a:gd name="T11" fmla="*/ 21 h 28"/>
                <a:gd name="T12" fmla="*/ 6 w 49"/>
                <a:gd name="T13" fmla="*/ 21 h 28"/>
                <a:gd name="T14" fmla="*/ 9 w 49"/>
                <a:gd name="T15" fmla="*/ 20 h 28"/>
                <a:gd name="T16" fmla="*/ 13 w 49"/>
                <a:gd name="T17" fmla="*/ 17 h 28"/>
                <a:gd name="T18" fmla="*/ 18 w 49"/>
                <a:gd name="T19" fmla="*/ 15 h 28"/>
                <a:gd name="T20" fmla="*/ 22 w 49"/>
                <a:gd name="T21" fmla="*/ 11 h 28"/>
                <a:gd name="T22" fmla="*/ 26 w 49"/>
                <a:gd name="T23" fmla="*/ 10 h 28"/>
                <a:gd name="T24" fmla="*/ 27 w 49"/>
                <a:gd name="T25" fmla="*/ 10 h 28"/>
                <a:gd name="T26" fmla="*/ 27 w 49"/>
                <a:gd name="T27" fmla="*/ 8 h 28"/>
                <a:gd name="T28" fmla="*/ 30 w 49"/>
                <a:gd name="T29" fmla="*/ 8 h 28"/>
                <a:gd name="T30" fmla="*/ 35 w 49"/>
                <a:gd name="T31" fmla="*/ 7 h 28"/>
                <a:gd name="T32" fmla="*/ 41 w 49"/>
                <a:gd name="T33" fmla="*/ 0 h 28"/>
                <a:gd name="T34" fmla="*/ 42 w 49"/>
                <a:gd name="T35" fmla="*/ 0 h 28"/>
                <a:gd name="T36" fmla="*/ 47 w 49"/>
                <a:gd name="T37" fmla="*/ 0 h 28"/>
                <a:gd name="T38" fmla="*/ 47 w 49"/>
                <a:gd name="T39" fmla="*/ 2 h 28"/>
                <a:gd name="T40" fmla="*/ 48 w 49"/>
                <a:gd name="T41" fmla="*/ 4 h 28"/>
                <a:gd name="T42" fmla="*/ 46 w 49"/>
                <a:gd name="T43" fmla="*/ 6 h 28"/>
                <a:gd name="T44" fmla="*/ 45 w 49"/>
                <a:gd name="T45" fmla="*/ 5 h 28"/>
                <a:gd name="T46" fmla="*/ 45 w 49"/>
                <a:gd name="T47" fmla="*/ 4 h 28"/>
                <a:gd name="T48" fmla="*/ 43 w 49"/>
                <a:gd name="T49" fmla="*/ 2 h 28"/>
                <a:gd name="T50" fmla="*/ 42 w 49"/>
                <a:gd name="T51" fmla="*/ 2 h 28"/>
                <a:gd name="T52" fmla="*/ 42 w 49"/>
                <a:gd name="T53" fmla="*/ 7 h 28"/>
                <a:gd name="T54" fmla="*/ 39 w 49"/>
                <a:gd name="T55" fmla="*/ 8 h 28"/>
                <a:gd name="T56" fmla="*/ 36 w 49"/>
                <a:gd name="T57" fmla="*/ 11 h 28"/>
                <a:gd name="T58" fmla="*/ 36 w 49"/>
                <a:gd name="T59" fmla="*/ 13 h 28"/>
                <a:gd name="T60" fmla="*/ 33 w 49"/>
                <a:gd name="T61" fmla="*/ 14 h 28"/>
                <a:gd name="T62" fmla="*/ 30 w 49"/>
                <a:gd name="T63" fmla="*/ 16 h 28"/>
                <a:gd name="T64" fmla="*/ 28 w 49"/>
                <a:gd name="T65" fmla="*/ 20 h 28"/>
                <a:gd name="T66" fmla="*/ 27 w 49"/>
                <a:gd name="T67" fmla="*/ 22 h 28"/>
                <a:gd name="T68" fmla="*/ 24 w 49"/>
                <a:gd name="T69" fmla="*/ 24 h 28"/>
                <a:gd name="T70" fmla="*/ 19 w 49"/>
                <a:gd name="T71" fmla="*/ 24 h 28"/>
                <a:gd name="T72" fmla="*/ 20 w 49"/>
                <a:gd name="T73" fmla="*/ 22 h 28"/>
                <a:gd name="T74" fmla="*/ 24 w 49"/>
                <a:gd name="T75" fmla="*/ 20 h 28"/>
                <a:gd name="T76" fmla="*/ 25 w 49"/>
                <a:gd name="T77" fmla="*/ 19 h 28"/>
                <a:gd name="T78" fmla="*/ 24 w 49"/>
                <a:gd name="T79" fmla="*/ 18 h 28"/>
                <a:gd name="T80" fmla="*/ 22 w 49"/>
                <a:gd name="T81" fmla="*/ 19 h 28"/>
                <a:gd name="T82" fmla="*/ 20 w 49"/>
                <a:gd name="T83" fmla="*/ 19 h 28"/>
                <a:gd name="T84" fmla="*/ 18 w 49"/>
                <a:gd name="T85" fmla="*/ 21 h 28"/>
                <a:gd name="T86" fmla="*/ 14 w 49"/>
                <a:gd name="T87" fmla="*/ 23 h 28"/>
                <a:gd name="T88" fmla="*/ 13 w 49"/>
                <a:gd name="T89" fmla="*/ 23 h 28"/>
                <a:gd name="T90" fmla="*/ 10 w 49"/>
                <a:gd name="T91" fmla="*/ 25 h 28"/>
                <a:gd name="T92" fmla="*/ 9 w 49"/>
                <a:gd name="T93" fmla="*/ 25 h 28"/>
                <a:gd name="T94" fmla="*/ 6 w 49"/>
                <a:gd name="T95" fmla="*/ 23 h 28"/>
                <a:gd name="T96" fmla="*/ 3 w 49"/>
                <a:gd name="T97" fmla="*/ 25 h 28"/>
                <a:gd name="T98" fmla="*/ 3 w 49"/>
                <a:gd name="T9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28">
                  <a:moveTo>
                    <a:pt x="3" y="27"/>
                  </a:moveTo>
                  <a:lnTo>
                    <a:pt x="2" y="26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9" y="20"/>
                  </a:lnTo>
                  <a:lnTo>
                    <a:pt x="13" y="17"/>
                  </a:lnTo>
                  <a:lnTo>
                    <a:pt x="18" y="15"/>
                  </a:lnTo>
                  <a:lnTo>
                    <a:pt x="22" y="11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6" y="11"/>
                  </a:lnTo>
                  <a:lnTo>
                    <a:pt x="36" y="13"/>
                  </a:lnTo>
                  <a:lnTo>
                    <a:pt x="33" y="14"/>
                  </a:lnTo>
                  <a:lnTo>
                    <a:pt x="30" y="16"/>
                  </a:lnTo>
                  <a:lnTo>
                    <a:pt x="28" y="20"/>
                  </a:lnTo>
                  <a:lnTo>
                    <a:pt x="27" y="22"/>
                  </a:lnTo>
                  <a:lnTo>
                    <a:pt x="24" y="24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4" y="18"/>
                  </a:lnTo>
                  <a:lnTo>
                    <a:pt x="22" y="19"/>
                  </a:lnTo>
                  <a:lnTo>
                    <a:pt x="20" y="19"/>
                  </a:lnTo>
                  <a:lnTo>
                    <a:pt x="18" y="21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0" y="25"/>
                  </a:lnTo>
                  <a:lnTo>
                    <a:pt x="9" y="25"/>
                  </a:lnTo>
                  <a:lnTo>
                    <a:pt x="6" y="23"/>
                  </a:lnTo>
                  <a:lnTo>
                    <a:pt x="3" y="25"/>
                  </a:lnTo>
                  <a:lnTo>
                    <a:pt x="3" y="27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2" name="Freeform 505" descr="Papel carta">
              <a:extLst>
                <a:ext uri="{FF2B5EF4-FFF2-40B4-BE49-F238E27FC236}">
                  <a16:creationId xmlns:a16="http://schemas.microsoft.com/office/drawing/2014/main" id="{791A0BC9-6952-44EC-A487-E69050F0A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45" y="5441959"/>
              <a:ext cx="8026" cy="10032"/>
            </a:xfrm>
            <a:custGeom>
              <a:avLst/>
              <a:gdLst>
                <a:gd name="T0" fmla="*/ 2 w 4"/>
                <a:gd name="T1" fmla="*/ 4 h 5"/>
                <a:gd name="T2" fmla="*/ 0 w 4"/>
                <a:gd name="T3" fmla="*/ 2 h 5"/>
                <a:gd name="T4" fmla="*/ 0 w 4"/>
                <a:gd name="T5" fmla="*/ 0 h 5"/>
                <a:gd name="T6" fmla="*/ 2 w 4"/>
                <a:gd name="T7" fmla="*/ 1 h 5"/>
                <a:gd name="T8" fmla="*/ 3 w 4"/>
                <a:gd name="T9" fmla="*/ 2 h 5"/>
                <a:gd name="T10" fmla="*/ 2 w 4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2" y="4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3" name="Freeform 506" descr="Papel carta">
              <a:extLst>
                <a:ext uri="{FF2B5EF4-FFF2-40B4-BE49-F238E27FC236}">
                  <a16:creationId xmlns:a16="http://schemas.microsoft.com/office/drawing/2014/main" id="{83E07043-3B86-46E3-8009-8ECE44E5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231" y="5451992"/>
              <a:ext cx="10032" cy="10032"/>
            </a:xfrm>
            <a:custGeom>
              <a:avLst/>
              <a:gdLst>
                <a:gd name="T0" fmla="*/ 1 w 5"/>
                <a:gd name="T1" fmla="*/ 4 h 5"/>
                <a:gd name="T2" fmla="*/ 0 w 5"/>
                <a:gd name="T3" fmla="*/ 3 h 5"/>
                <a:gd name="T4" fmla="*/ 2 w 5"/>
                <a:gd name="T5" fmla="*/ 0 h 5"/>
                <a:gd name="T6" fmla="*/ 3 w 5"/>
                <a:gd name="T7" fmla="*/ 0 h 5"/>
                <a:gd name="T8" fmla="*/ 4 w 5"/>
                <a:gd name="T9" fmla="*/ 1 h 5"/>
                <a:gd name="T10" fmla="*/ 4 w 5"/>
                <a:gd name="T11" fmla="*/ 3 h 5"/>
                <a:gd name="T12" fmla="*/ 1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1" y="4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4" name="Freeform 507" descr="Papel carta">
              <a:extLst>
                <a:ext uri="{FF2B5EF4-FFF2-40B4-BE49-F238E27FC236}">
                  <a16:creationId xmlns:a16="http://schemas.microsoft.com/office/drawing/2014/main" id="{47E213DB-EFF6-4C33-B17F-68ACD8C16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113" y="5439953"/>
              <a:ext cx="74239" cy="38123"/>
            </a:xfrm>
            <a:custGeom>
              <a:avLst/>
              <a:gdLst>
                <a:gd name="T0" fmla="*/ 29 w 37"/>
                <a:gd name="T1" fmla="*/ 6 h 19"/>
                <a:gd name="T2" fmla="*/ 31 w 37"/>
                <a:gd name="T3" fmla="*/ 9 h 19"/>
                <a:gd name="T4" fmla="*/ 32 w 37"/>
                <a:gd name="T5" fmla="*/ 11 h 19"/>
                <a:gd name="T6" fmla="*/ 33 w 37"/>
                <a:gd name="T7" fmla="*/ 12 h 19"/>
                <a:gd name="T8" fmla="*/ 34 w 37"/>
                <a:gd name="T9" fmla="*/ 14 h 19"/>
                <a:gd name="T10" fmla="*/ 34 w 37"/>
                <a:gd name="T11" fmla="*/ 16 h 19"/>
                <a:gd name="T12" fmla="*/ 36 w 37"/>
                <a:gd name="T13" fmla="*/ 17 h 19"/>
                <a:gd name="T14" fmla="*/ 34 w 37"/>
                <a:gd name="T15" fmla="*/ 18 h 19"/>
                <a:gd name="T16" fmla="*/ 33 w 37"/>
                <a:gd name="T17" fmla="*/ 16 h 19"/>
                <a:gd name="T18" fmla="*/ 29 w 37"/>
                <a:gd name="T19" fmla="*/ 14 h 19"/>
                <a:gd name="T20" fmla="*/ 27 w 37"/>
                <a:gd name="T21" fmla="*/ 12 h 19"/>
                <a:gd name="T22" fmla="*/ 24 w 37"/>
                <a:gd name="T23" fmla="*/ 11 h 19"/>
                <a:gd name="T24" fmla="*/ 21 w 37"/>
                <a:gd name="T25" fmla="*/ 10 h 19"/>
                <a:gd name="T26" fmla="*/ 19 w 37"/>
                <a:gd name="T27" fmla="*/ 9 h 19"/>
                <a:gd name="T28" fmla="*/ 17 w 37"/>
                <a:gd name="T29" fmla="*/ 8 h 19"/>
                <a:gd name="T30" fmla="*/ 16 w 37"/>
                <a:gd name="T31" fmla="*/ 8 h 19"/>
                <a:gd name="T32" fmla="*/ 11 w 37"/>
                <a:gd name="T33" fmla="*/ 6 h 19"/>
                <a:gd name="T34" fmla="*/ 9 w 37"/>
                <a:gd name="T35" fmla="*/ 6 h 19"/>
                <a:gd name="T36" fmla="*/ 7 w 37"/>
                <a:gd name="T37" fmla="*/ 5 h 19"/>
                <a:gd name="T38" fmla="*/ 5 w 37"/>
                <a:gd name="T39" fmla="*/ 4 h 19"/>
                <a:gd name="T40" fmla="*/ 3 w 37"/>
                <a:gd name="T41" fmla="*/ 3 h 19"/>
                <a:gd name="T42" fmla="*/ 0 w 37"/>
                <a:gd name="T43" fmla="*/ 2 h 19"/>
                <a:gd name="T44" fmla="*/ 1 w 37"/>
                <a:gd name="T45" fmla="*/ 1 h 19"/>
                <a:gd name="T46" fmla="*/ 3 w 37"/>
                <a:gd name="T47" fmla="*/ 0 h 19"/>
                <a:gd name="T48" fmla="*/ 7 w 37"/>
                <a:gd name="T49" fmla="*/ 0 h 19"/>
                <a:gd name="T50" fmla="*/ 8 w 37"/>
                <a:gd name="T51" fmla="*/ 2 h 19"/>
                <a:gd name="T52" fmla="*/ 9 w 37"/>
                <a:gd name="T53" fmla="*/ 4 h 19"/>
                <a:gd name="T54" fmla="*/ 10 w 37"/>
                <a:gd name="T55" fmla="*/ 5 h 19"/>
                <a:gd name="T56" fmla="*/ 14 w 37"/>
                <a:gd name="T57" fmla="*/ 5 h 19"/>
                <a:gd name="T58" fmla="*/ 17 w 37"/>
                <a:gd name="T59" fmla="*/ 4 h 19"/>
                <a:gd name="T60" fmla="*/ 19 w 37"/>
                <a:gd name="T61" fmla="*/ 5 h 19"/>
                <a:gd name="T62" fmla="*/ 21 w 37"/>
                <a:gd name="T63" fmla="*/ 4 h 19"/>
                <a:gd name="T64" fmla="*/ 23 w 37"/>
                <a:gd name="T65" fmla="*/ 5 h 19"/>
                <a:gd name="T66" fmla="*/ 24 w 37"/>
                <a:gd name="T67" fmla="*/ 7 h 19"/>
                <a:gd name="T68" fmla="*/ 27 w 37"/>
                <a:gd name="T69" fmla="*/ 7 h 19"/>
                <a:gd name="T70" fmla="*/ 29 w 37"/>
                <a:gd name="T7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19">
                  <a:moveTo>
                    <a:pt x="29" y="6"/>
                  </a:moveTo>
                  <a:lnTo>
                    <a:pt x="31" y="9"/>
                  </a:lnTo>
                  <a:lnTo>
                    <a:pt x="32" y="11"/>
                  </a:lnTo>
                  <a:lnTo>
                    <a:pt x="33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34" y="18"/>
                  </a:lnTo>
                  <a:lnTo>
                    <a:pt x="33" y="16"/>
                  </a:lnTo>
                  <a:lnTo>
                    <a:pt x="29" y="14"/>
                  </a:lnTo>
                  <a:lnTo>
                    <a:pt x="27" y="12"/>
                  </a:lnTo>
                  <a:lnTo>
                    <a:pt x="24" y="11"/>
                  </a:lnTo>
                  <a:lnTo>
                    <a:pt x="21" y="10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7" y="7"/>
                  </a:lnTo>
                  <a:lnTo>
                    <a:pt x="29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5" name="Freeform 508" descr="Papel carta">
              <a:extLst>
                <a:ext uri="{FF2B5EF4-FFF2-40B4-BE49-F238E27FC236}">
                  <a16:creationId xmlns:a16="http://schemas.microsoft.com/office/drawing/2014/main" id="{1B8BA2EE-87AF-4F53-AD70-08523F1F9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559" y="5987715"/>
              <a:ext cx="38123" cy="18058"/>
            </a:xfrm>
            <a:custGeom>
              <a:avLst/>
              <a:gdLst>
                <a:gd name="T0" fmla="*/ 3 w 19"/>
                <a:gd name="T1" fmla="*/ 0 h 9"/>
                <a:gd name="T2" fmla="*/ 5 w 19"/>
                <a:gd name="T3" fmla="*/ 0 h 9"/>
                <a:gd name="T4" fmla="*/ 7 w 19"/>
                <a:gd name="T5" fmla="*/ 0 h 9"/>
                <a:gd name="T6" fmla="*/ 11 w 19"/>
                <a:gd name="T7" fmla="*/ 0 h 9"/>
                <a:gd name="T8" fmla="*/ 11 w 19"/>
                <a:gd name="T9" fmla="*/ 1 h 9"/>
                <a:gd name="T10" fmla="*/ 15 w 19"/>
                <a:gd name="T11" fmla="*/ 6 h 9"/>
                <a:gd name="T12" fmla="*/ 18 w 19"/>
                <a:gd name="T13" fmla="*/ 8 h 9"/>
                <a:gd name="T14" fmla="*/ 16 w 19"/>
                <a:gd name="T15" fmla="*/ 8 h 9"/>
                <a:gd name="T16" fmla="*/ 11 w 19"/>
                <a:gd name="T17" fmla="*/ 7 h 9"/>
                <a:gd name="T18" fmla="*/ 7 w 19"/>
                <a:gd name="T19" fmla="*/ 6 h 9"/>
                <a:gd name="T20" fmla="*/ 3 w 19"/>
                <a:gd name="T21" fmla="*/ 4 h 9"/>
                <a:gd name="T22" fmla="*/ 0 w 19"/>
                <a:gd name="T23" fmla="*/ 4 h 9"/>
                <a:gd name="T24" fmla="*/ 0 w 19"/>
                <a:gd name="T25" fmla="*/ 2 h 9"/>
                <a:gd name="T26" fmla="*/ 0 w 19"/>
                <a:gd name="T27" fmla="*/ 0 h 9"/>
                <a:gd name="T28" fmla="*/ 3 w 19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9">
                  <a:moveTo>
                    <a:pt x="3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5" y="6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1" y="7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6" name="Freeform 509" descr="Papel carta">
              <a:extLst>
                <a:ext uri="{FF2B5EF4-FFF2-40B4-BE49-F238E27FC236}">
                  <a16:creationId xmlns:a16="http://schemas.microsoft.com/office/drawing/2014/main" id="{8CC942AE-A011-441E-A1FE-3B96E68DF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960" y="6035869"/>
              <a:ext cx="52168" cy="30097"/>
            </a:xfrm>
            <a:custGeom>
              <a:avLst/>
              <a:gdLst>
                <a:gd name="T0" fmla="*/ 25 w 26"/>
                <a:gd name="T1" fmla="*/ 12 h 15"/>
                <a:gd name="T2" fmla="*/ 25 w 26"/>
                <a:gd name="T3" fmla="*/ 13 h 15"/>
                <a:gd name="T4" fmla="*/ 25 w 26"/>
                <a:gd name="T5" fmla="*/ 14 h 15"/>
                <a:gd name="T6" fmla="*/ 23 w 26"/>
                <a:gd name="T7" fmla="*/ 13 h 15"/>
                <a:gd name="T8" fmla="*/ 20 w 26"/>
                <a:gd name="T9" fmla="*/ 12 h 15"/>
                <a:gd name="T10" fmla="*/ 13 w 26"/>
                <a:gd name="T11" fmla="*/ 12 h 15"/>
                <a:gd name="T12" fmla="*/ 10 w 26"/>
                <a:gd name="T13" fmla="*/ 11 h 15"/>
                <a:gd name="T14" fmla="*/ 7 w 26"/>
                <a:gd name="T15" fmla="*/ 10 h 15"/>
                <a:gd name="T16" fmla="*/ 4 w 26"/>
                <a:gd name="T17" fmla="*/ 7 h 15"/>
                <a:gd name="T18" fmla="*/ 2 w 26"/>
                <a:gd name="T19" fmla="*/ 7 h 15"/>
                <a:gd name="T20" fmla="*/ 0 w 26"/>
                <a:gd name="T21" fmla="*/ 5 h 15"/>
                <a:gd name="T22" fmla="*/ 0 w 26"/>
                <a:gd name="T23" fmla="*/ 3 h 15"/>
                <a:gd name="T24" fmla="*/ 0 w 26"/>
                <a:gd name="T25" fmla="*/ 1 h 15"/>
                <a:gd name="T26" fmla="*/ 2 w 26"/>
                <a:gd name="T27" fmla="*/ 0 h 15"/>
                <a:gd name="T28" fmla="*/ 3 w 26"/>
                <a:gd name="T29" fmla="*/ 0 h 15"/>
                <a:gd name="T30" fmla="*/ 6 w 26"/>
                <a:gd name="T31" fmla="*/ 0 h 15"/>
                <a:gd name="T32" fmla="*/ 8 w 26"/>
                <a:gd name="T33" fmla="*/ 0 h 15"/>
                <a:gd name="T34" fmla="*/ 10 w 26"/>
                <a:gd name="T35" fmla="*/ 0 h 15"/>
                <a:gd name="T36" fmla="*/ 12 w 26"/>
                <a:gd name="T37" fmla="*/ 3 h 15"/>
                <a:gd name="T38" fmla="*/ 16 w 26"/>
                <a:gd name="T39" fmla="*/ 6 h 15"/>
                <a:gd name="T40" fmla="*/ 17 w 26"/>
                <a:gd name="T41" fmla="*/ 8 h 15"/>
                <a:gd name="T42" fmla="*/ 23 w 26"/>
                <a:gd name="T43" fmla="*/ 9 h 15"/>
                <a:gd name="T44" fmla="*/ 24 w 26"/>
                <a:gd name="T45" fmla="*/ 11 h 15"/>
                <a:gd name="T46" fmla="*/ 25 w 26"/>
                <a:gd name="T4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5">
                  <a:moveTo>
                    <a:pt x="25" y="12"/>
                  </a:moveTo>
                  <a:lnTo>
                    <a:pt x="25" y="13"/>
                  </a:lnTo>
                  <a:lnTo>
                    <a:pt x="25" y="14"/>
                  </a:lnTo>
                  <a:lnTo>
                    <a:pt x="23" y="13"/>
                  </a:lnTo>
                  <a:lnTo>
                    <a:pt x="20" y="12"/>
                  </a:lnTo>
                  <a:lnTo>
                    <a:pt x="13" y="12"/>
                  </a:lnTo>
                  <a:lnTo>
                    <a:pt x="10" y="11"/>
                  </a:lnTo>
                  <a:lnTo>
                    <a:pt x="7" y="10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23" y="9"/>
                  </a:lnTo>
                  <a:lnTo>
                    <a:pt x="24" y="11"/>
                  </a:lnTo>
                  <a:lnTo>
                    <a:pt x="25" y="1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7" name="Freeform 510" descr="Papel carta">
              <a:extLst>
                <a:ext uri="{FF2B5EF4-FFF2-40B4-BE49-F238E27FC236}">
                  <a16:creationId xmlns:a16="http://schemas.microsoft.com/office/drawing/2014/main" id="{3AB1AF30-EAFD-46F6-9872-CD1E201FA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489" y="6080011"/>
              <a:ext cx="22071" cy="14045"/>
            </a:xfrm>
            <a:custGeom>
              <a:avLst/>
              <a:gdLst>
                <a:gd name="T0" fmla="*/ 5 w 11"/>
                <a:gd name="T1" fmla="*/ 6 h 7"/>
                <a:gd name="T2" fmla="*/ 4 w 11"/>
                <a:gd name="T3" fmla="*/ 5 h 7"/>
                <a:gd name="T4" fmla="*/ 2 w 11"/>
                <a:gd name="T5" fmla="*/ 5 h 7"/>
                <a:gd name="T6" fmla="*/ 1 w 11"/>
                <a:gd name="T7" fmla="*/ 4 h 7"/>
                <a:gd name="T8" fmla="*/ 0 w 11"/>
                <a:gd name="T9" fmla="*/ 3 h 7"/>
                <a:gd name="T10" fmla="*/ 1 w 11"/>
                <a:gd name="T11" fmla="*/ 1 h 7"/>
                <a:gd name="T12" fmla="*/ 2 w 11"/>
                <a:gd name="T13" fmla="*/ 0 h 7"/>
                <a:gd name="T14" fmla="*/ 4 w 11"/>
                <a:gd name="T15" fmla="*/ 0 h 7"/>
                <a:gd name="T16" fmla="*/ 8 w 11"/>
                <a:gd name="T17" fmla="*/ 1 h 7"/>
                <a:gd name="T18" fmla="*/ 10 w 11"/>
                <a:gd name="T19" fmla="*/ 1 h 7"/>
                <a:gd name="T20" fmla="*/ 10 w 11"/>
                <a:gd name="T21" fmla="*/ 4 h 7"/>
                <a:gd name="T22" fmla="*/ 9 w 11"/>
                <a:gd name="T23" fmla="*/ 5 h 7"/>
                <a:gd name="T24" fmla="*/ 7 w 11"/>
                <a:gd name="T25" fmla="*/ 6 h 7"/>
                <a:gd name="T26" fmla="*/ 5 w 11"/>
                <a:gd name="T2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6"/>
                  </a:lnTo>
                  <a:lnTo>
                    <a:pt x="5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8" name="Freeform 511" descr="Papel carta">
              <a:extLst>
                <a:ext uri="{FF2B5EF4-FFF2-40B4-BE49-F238E27FC236}">
                  <a16:creationId xmlns:a16="http://schemas.microsoft.com/office/drawing/2014/main" id="{F4FE7FC4-C2A7-411F-A90D-8C7D25426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599" y="6222470"/>
              <a:ext cx="10032" cy="6019"/>
            </a:xfrm>
            <a:custGeom>
              <a:avLst/>
              <a:gdLst>
                <a:gd name="T0" fmla="*/ 4 w 5"/>
                <a:gd name="T1" fmla="*/ 2 h 3"/>
                <a:gd name="T2" fmla="*/ 1 w 5"/>
                <a:gd name="T3" fmla="*/ 1 h 3"/>
                <a:gd name="T4" fmla="*/ 0 w 5"/>
                <a:gd name="T5" fmla="*/ 0 h 3"/>
                <a:gd name="T6" fmla="*/ 4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9" name="Freeform 512" descr="Papel carta">
              <a:extLst>
                <a:ext uri="{FF2B5EF4-FFF2-40B4-BE49-F238E27FC236}">
                  <a16:creationId xmlns:a16="http://schemas.microsoft.com/office/drawing/2014/main" id="{06707807-7A47-44E1-9E63-3699F3427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187" y="6218457"/>
              <a:ext cx="38123" cy="18058"/>
            </a:xfrm>
            <a:custGeom>
              <a:avLst/>
              <a:gdLst>
                <a:gd name="T0" fmla="*/ 13 w 19"/>
                <a:gd name="T1" fmla="*/ 8 h 9"/>
                <a:gd name="T2" fmla="*/ 11 w 19"/>
                <a:gd name="T3" fmla="*/ 7 h 9"/>
                <a:gd name="T4" fmla="*/ 8 w 19"/>
                <a:gd name="T5" fmla="*/ 7 h 9"/>
                <a:gd name="T6" fmla="*/ 6 w 19"/>
                <a:gd name="T7" fmla="*/ 8 h 9"/>
                <a:gd name="T8" fmla="*/ 4 w 19"/>
                <a:gd name="T9" fmla="*/ 8 h 9"/>
                <a:gd name="T10" fmla="*/ 1 w 19"/>
                <a:gd name="T11" fmla="*/ 7 h 9"/>
                <a:gd name="T12" fmla="*/ 0 w 19"/>
                <a:gd name="T13" fmla="*/ 6 h 9"/>
                <a:gd name="T14" fmla="*/ 0 w 19"/>
                <a:gd name="T15" fmla="*/ 5 h 9"/>
                <a:gd name="T16" fmla="*/ 1 w 19"/>
                <a:gd name="T17" fmla="*/ 4 h 9"/>
                <a:gd name="T18" fmla="*/ 4 w 19"/>
                <a:gd name="T19" fmla="*/ 3 h 9"/>
                <a:gd name="T20" fmla="*/ 4 w 19"/>
                <a:gd name="T21" fmla="*/ 2 h 9"/>
                <a:gd name="T22" fmla="*/ 13 w 19"/>
                <a:gd name="T23" fmla="*/ 0 h 9"/>
                <a:gd name="T24" fmla="*/ 18 w 19"/>
                <a:gd name="T25" fmla="*/ 5 h 9"/>
                <a:gd name="T26" fmla="*/ 17 w 19"/>
                <a:gd name="T27" fmla="*/ 7 h 9"/>
                <a:gd name="T28" fmla="*/ 13 w 19"/>
                <a:gd name="T2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9">
                  <a:moveTo>
                    <a:pt x="13" y="8"/>
                  </a:moveTo>
                  <a:lnTo>
                    <a:pt x="11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4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13" y="0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3" y="8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10" name="Freeform 513" descr="Papel carta">
              <a:extLst>
                <a:ext uri="{FF2B5EF4-FFF2-40B4-BE49-F238E27FC236}">
                  <a16:creationId xmlns:a16="http://schemas.microsoft.com/office/drawing/2014/main" id="{1D5DC7EA-08F7-496E-A87C-6AE6422BB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637" y="6222470"/>
              <a:ext cx="12039" cy="10032"/>
            </a:xfrm>
            <a:custGeom>
              <a:avLst/>
              <a:gdLst>
                <a:gd name="T0" fmla="*/ 0 w 6"/>
                <a:gd name="T1" fmla="*/ 2 h 5"/>
                <a:gd name="T2" fmla="*/ 1 w 6"/>
                <a:gd name="T3" fmla="*/ 0 h 5"/>
                <a:gd name="T4" fmla="*/ 3 w 6"/>
                <a:gd name="T5" fmla="*/ 0 h 5"/>
                <a:gd name="T6" fmla="*/ 5 w 6"/>
                <a:gd name="T7" fmla="*/ 1 h 5"/>
                <a:gd name="T8" fmla="*/ 3 w 6"/>
                <a:gd name="T9" fmla="*/ 2 h 5"/>
                <a:gd name="T10" fmla="*/ 5 w 6"/>
                <a:gd name="T11" fmla="*/ 4 h 5"/>
                <a:gd name="T12" fmla="*/ 3 w 6"/>
                <a:gd name="T13" fmla="*/ 4 h 5"/>
                <a:gd name="T14" fmla="*/ 0 w 6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11" name="Line 514" descr="Papel carta">
              <a:extLst>
                <a:ext uri="{FF2B5EF4-FFF2-40B4-BE49-F238E27FC236}">
                  <a16:creationId xmlns:a16="http://schemas.microsoft.com/office/drawing/2014/main" id="{39FEC4D3-5D27-4353-AAE9-46788CD02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91696" y="6228489"/>
              <a:ext cx="20065" cy="20065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12" name="Freeform 515" descr="Papel carta">
              <a:extLst>
                <a:ext uri="{FF2B5EF4-FFF2-40B4-BE49-F238E27FC236}">
                  <a16:creationId xmlns:a16="http://schemas.microsoft.com/office/drawing/2014/main" id="{93D4EF46-6036-4EB8-B100-23D20EBB2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812" y="6232502"/>
              <a:ext cx="16052" cy="10032"/>
            </a:xfrm>
            <a:custGeom>
              <a:avLst/>
              <a:gdLst>
                <a:gd name="T0" fmla="*/ 5 w 8"/>
                <a:gd name="T1" fmla="*/ 2 h 5"/>
                <a:gd name="T2" fmla="*/ 2 w 8"/>
                <a:gd name="T3" fmla="*/ 0 h 5"/>
                <a:gd name="T4" fmla="*/ 6 w 8"/>
                <a:gd name="T5" fmla="*/ 0 h 5"/>
                <a:gd name="T6" fmla="*/ 7 w 8"/>
                <a:gd name="T7" fmla="*/ 1 h 5"/>
                <a:gd name="T8" fmla="*/ 7 w 8"/>
                <a:gd name="T9" fmla="*/ 4 h 5"/>
                <a:gd name="T10" fmla="*/ 6 w 8"/>
                <a:gd name="T11" fmla="*/ 4 h 5"/>
                <a:gd name="T12" fmla="*/ 4 w 8"/>
                <a:gd name="T13" fmla="*/ 4 h 5"/>
                <a:gd name="T14" fmla="*/ 2 w 8"/>
                <a:gd name="T15" fmla="*/ 4 h 5"/>
                <a:gd name="T16" fmla="*/ 0 w 8"/>
                <a:gd name="T17" fmla="*/ 3 h 5"/>
                <a:gd name="T18" fmla="*/ 5 w 8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">
                  <a:moveTo>
                    <a:pt x="5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5" y="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13" name="Freeform 516" descr="Papel carta">
              <a:extLst>
                <a:ext uri="{FF2B5EF4-FFF2-40B4-BE49-F238E27FC236}">
                  <a16:creationId xmlns:a16="http://schemas.microsoft.com/office/drawing/2014/main" id="{BC5D804D-69E4-4C16-AFD3-3D6A7E1D5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199" y="6244541"/>
              <a:ext cx="14045" cy="6019"/>
            </a:xfrm>
            <a:custGeom>
              <a:avLst/>
              <a:gdLst>
                <a:gd name="T0" fmla="*/ 4 w 7"/>
                <a:gd name="T1" fmla="*/ 0 h 3"/>
                <a:gd name="T2" fmla="*/ 6 w 7"/>
                <a:gd name="T3" fmla="*/ 1 h 3"/>
                <a:gd name="T4" fmla="*/ 3 w 7"/>
                <a:gd name="T5" fmla="*/ 2 h 3"/>
                <a:gd name="T6" fmla="*/ 2 w 7"/>
                <a:gd name="T7" fmla="*/ 2 h 3"/>
                <a:gd name="T8" fmla="*/ 0 w 7"/>
                <a:gd name="T9" fmla="*/ 1 h 3"/>
                <a:gd name="T10" fmla="*/ 4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lnTo>
                    <a:pt x="6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14" name="Freeform 517" descr="Papel carta">
              <a:extLst>
                <a:ext uri="{FF2B5EF4-FFF2-40B4-BE49-F238E27FC236}">
                  <a16:creationId xmlns:a16="http://schemas.microsoft.com/office/drawing/2014/main" id="{3F92D702-A22E-42BC-BB3C-25723FE18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322" y="6254573"/>
              <a:ext cx="42136" cy="26084"/>
            </a:xfrm>
            <a:custGeom>
              <a:avLst/>
              <a:gdLst>
                <a:gd name="T0" fmla="*/ 19 w 21"/>
                <a:gd name="T1" fmla="*/ 12 h 13"/>
                <a:gd name="T2" fmla="*/ 17 w 21"/>
                <a:gd name="T3" fmla="*/ 11 h 13"/>
                <a:gd name="T4" fmla="*/ 16 w 21"/>
                <a:gd name="T5" fmla="*/ 10 h 13"/>
                <a:gd name="T6" fmla="*/ 16 w 21"/>
                <a:gd name="T7" fmla="*/ 8 h 13"/>
                <a:gd name="T8" fmla="*/ 13 w 21"/>
                <a:gd name="T9" fmla="*/ 8 h 13"/>
                <a:gd name="T10" fmla="*/ 13 w 21"/>
                <a:gd name="T11" fmla="*/ 5 h 13"/>
                <a:gd name="T12" fmla="*/ 12 w 21"/>
                <a:gd name="T13" fmla="*/ 6 h 13"/>
                <a:gd name="T14" fmla="*/ 10 w 21"/>
                <a:gd name="T15" fmla="*/ 7 h 13"/>
                <a:gd name="T16" fmla="*/ 9 w 21"/>
                <a:gd name="T17" fmla="*/ 7 h 13"/>
                <a:gd name="T18" fmla="*/ 7 w 21"/>
                <a:gd name="T19" fmla="*/ 6 h 13"/>
                <a:gd name="T20" fmla="*/ 7 w 21"/>
                <a:gd name="T21" fmla="*/ 5 h 13"/>
                <a:gd name="T22" fmla="*/ 2 w 21"/>
                <a:gd name="T23" fmla="*/ 3 h 13"/>
                <a:gd name="T24" fmla="*/ 1 w 21"/>
                <a:gd name="T25" fmla="*/ 2 h 13"/>
                <a:gd name="T26" fmla="*/ 0 w 21"/>
                <a:gd name="T27" fmla="*/ 0 h 13"/>
                <a:gd name="T28" fmla="*/ 1 w 21"/>
                <a:gd name="T29" fmla="*/ 0 h 13"/>
                <a:gd name="T30" fmla="*/ 2 w 21"/>
                <a:gd name="T31" fmla="*/ 1 h 13"/>
                <a:gd name="T32" fmla="*/ 4 w 21"/>
                <a:gd name="T33" fmla="*/ 1 h 13"/>
                <a:gd name="T34" fmla="*/ 6 w 21"/>
                <a:gd name="T35" fmla="*/ 0 h 13"/>
                <a:gd name="T36" fmla="*/ 8 w 21"/>
                <a:gd name="T37" fmla="*/ 1 h 13"/>
                <a:gd name="T38" fmla="*/ 10 w 21"/>
                <a:gd name="T39" fmla="*/ 1 h 13"/>
                <a:gd name="T40" fmla="*/ 12 w 21"/>
                <a:gd name="T41" fmla="*/ 0 h 13"/>
                <a:gd name="T42" fmla="*/ 14 w 21"/>
                <a:gd name="T43" fmla="*/ 2 h 13"/>
                <a:gd name="T44" fmla="*/ 19 w 21"/>
                <a:gd name="T45" fmla="*/ 6 h 13"/>
                <a:gd name="T46" fmla="*/ 20 w 21"/>
                <a:gd name="T47" fmla="*/ 8 h 13"/>
                <a:gd name="T48" fmla="*/ 19 w 21"/>
                <a:gd name="T4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3">
                  <a:moveTo>
                    <a:pt x="19" y="12"/>
                  </a:moveTo>
                  <a:lnTo>
                    <a:pt x="17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19" y="1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15" name="Freeform 518" descr="Papel carta">
              <a:extLst>
                <a:ext uri="{FF2B5EF4-FFF2-40B4-BE49-F238E27FC236}">
                  <a16:creationId xmlns:a16="http://schemas.microsoft.com/office/drawing/2014/main" id="{B48904E7-1850-4A19-9B81-EF9FE38D2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858" y="6391012"/>
              <a:ext cx="20065" cy="20065"/>
            </a:xfrm>
            <a:custGeom>
              <a:avLst/>
              <a:gdLst>
                <a:gd name="T0" fmla="*/ 9 w 10"/>
                <a:gd name="T1" fmla="*/ 9 h 10"/>
                <a:gd name="T2" fmla="*/ 6 w 10"/>
                <a:gd name="T3" fmla="*/ 8 h 10"/>
                <a:gd name="T4" fmla="*/ 5 w 10"/>
                <a:gd name="T5" fmla="*/ 6 h 10"/>
                <a:gd name="T6" fmla="*/ 2 w 10"/>
                <a:gd name="T7" fmla="*/ 4 h 10"/>
                <a:gd name="T8" fmla="*/ 1 w 10"/>
                <a:gd name="T9" fmla="*/ 3 h 10"/>
                <a:gd name="T10" fmla="*/ 0 w 10"/>
                <a:gd name="T11" fmla="*/ 2 h 10"/>
                <a:gd name="T12" fmla="*/ 1 w 10"/>
                <a:gd name="T13" fmla="*/ 0 h 10"/>
                <a:gd name="T14" fmla="*/ 2 w 10"/>
                <a:gd name="T15" fmla="*/ 1 h 10"/>
                <a:gd name="T16" fmla="*/ 4 w 10"/>
                <a:gd name="T17" fmla="*/ 1 h 10"/>
                <a:gd name="T18" fmla="*/ 6 w 10"/>
                <a:gd name="T19" fmla="*/ 2 h 10"/>
                <a:gd name="T20" fmla="*/ 7 w 10"/>
                <a:gd name="T21" fmla="*/ 5 h 10"/>
                <a:gd name="T22" fmla="*/ 9 w 10"/>
                <a:gd name="T2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0">
                  <a:moveTo>
                    <a:pt x="9" y="9"/>
                  </a:moveTo>
                  <a:lnTo>
                    <a:pt x="6" y="8"/>
                  </a:lnTo>
                  <a:lnTo>
                    <a:pt x="5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2"/>
                  </a:lnTo>
                  <a:lnTo>
                    <a:pt x="7" y="5"/>
                  </a:lnTo>
                  <a:lnTo>
                    <a:pt x="9" y="9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16" name="Freeform 519" descr="Papel carta">
              <a:extLst>
                <a:ext uri="{FF2B5EF4-FFF2-40B4-BE49-F238E27FC236}">
                  <a16:creationId xmlns:a16="http://schemas.microsoft.com/office/drawing/2014/main" id="{3896932B-6E8C-40B2-9641-1EB839F7A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7929" y="6415089"/>
              <a:ext cx="18058" cy="18058"/>
            </a:xfrm>
            <a:custGeom>
              <a:avLst/>
              <a:gdLst>
                <a:gd name="T0" fmla="*/ 7 w 9"/>
                <a:gd name="T1" fmla="*/ 8 h 9"/>
                <a:gd name="T2" fmla="*/ 5 w 9"/>
                <a:gd name="T3" fmla="*/ 4 h 9"/>
                <a:gd name="T4" fmla="*/ 3 w 9"/>
                <a:gd name="T5" fmla="*/ 3 h 9"/>
                <a:gd name="T6" fmla="*/ 3 w 9"/>
                <a:gd name="T7" fmla="*/ 2 h 9"/>
                <a:gd name="T8" fmla="*/ 2 w 9"/>
                <a:gd name="T9" fmla="*/ 1 h 9"/>
                <a:gd name="T10" fmla="*/ 0 w 9"/>
                <a:gd name="T11" fmla="*/ 0 h 9"/>
                <a:gd name="T12" fmla="*/ 3 w 9"/>
                <a:gd name="T13" fmla="*/ 0 h 9"/>
                <a:gd name="T14" fmla="*/ 6 w 9"/>
                <a:gd name="T15" fmla="*/ 2 h 9"/>
                <a:gd name="T16" fmla="*/ 8 w 9"/>
                <a:gd name="T17" fmla="*/ 8 h 9"/>
                <a:gd name="T18" fmla="*/ 7 w 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lnTo>
                    <a:pt x="5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8" y="8"/>
                  </a:lnTo>
                  <a:lnTo>
                    <a:pt x="7" y="8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17" name="Line 520" descr="Papel carta">
              <a:extLst>
                <a:ext uri="{FF2B5EF4-FFF2-40B4-BE49-F238E27FC236}">
                  <a16:creationId xmlns:a16="http://schemas.microsoft.com/office/drawing/2014/main" id="{E5F3F984-D85B-4B7E-932C-AC15A4179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4098" y="5215230"/>
              <a:ext cx="2006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18" name="Freeform 521" descr="Papel carta">
              <a:extLst>
                <a:ext uri="{FF2B5EF4-FFF2-40B4-BE49-F238E27FC236}">
                  <a16:creationId xmlns:a16="http://schemas.microsoft.com/office/drawing/2014/main" id="{7D0C8A73-273B-4419-8224-A351DA4B9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530" y="1519343"/>
              <a:ext cx="8026" cy="8026"/>
            </a:xfrm>
            <a:custGeom>
              <a:avLst/>
              <a:gdLst>
                <a:gd name="T0" fmla="*/ 1 w 4"/>
                <a:gd name="T1" fmla="*/ 3 h 4"/>
                <a:gd name="T2" fmla="*/ 0 w 4"/>
                <a:gd name="T3" fmla="*/ 1 h 4"/>
                <a:gd name="T4" fmla="*/ 3 w 4"/>
                <a:gd name="T5" fmla="*/ 0 h 4"/>
                <a:gd name="T6" fmla="*/ 1 w 4"/>
                <a:gd name="T7" fmla="*/ 2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19" name="Freeform 522" descr="Papel carta">
              <a:extLst>
                <a:ext uri="{FF2B5EF4-FFF2-40B4-BE49-F238E27FC236}">
                  <a16:creationId xmlns:a16="http://schemas.microsoft.com/office/drawing/2014/main" id="{19C48DBC-F269-4DA1-92BB-B8E912364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536" y="1525362"/>
              <a:ext cx="6019" cy="8026"/>
            </a:xfrm>
            <a:custGeom>
              <a:avLst/>
              <a:gdLst>
                <a:gd name="T0" fmla="*/ 2 w 3"/>
                <a:gd name="T1" fmla="*/ 3 h 4"/>
                <a:gd name="T2" fmla="*/ 0 w 3"/>
                <a:gd name="T3" fmla="*/ 3 h 4"/>
                <a:gd name="T4" fmla="*/ 2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20" name="Freeform 523" descr="Papel carta">
              <a:extLst>
                <a:ext uri="{FF2B5EF4-FFF2-40B4-BE49-F238E27FC236}">
                  <a16:creationId xmlns:a16="http://schemas.microsoft.com/office/drawing/2014/main" id="{27907D87-3CBC-4ED6-BC28-288D617BF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569" y="1535395"/>
              <a:ext cx="10032" cy="14045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1 h 7"/>
                <a:gd name="T4" fmla="*/ 3 w 5"/>
                <a:gd name="T5" fmla="*/ 2 h 7"/>
                <a:gd name="T6" fmla="*/ 4 w 5"/>
                <a:gd name="T7" fmla="*/ 4 h 7"/>
                <a:gd name="T8" fmla="*/ 4 w 5"/>
                <a:gd name="T9" fmla="*/ 6 h 7"/>
                <a:gd name="T10" fmla="*/ 2 w 5"/>
                <a:gd name="T11" fmla="*/ 6 h 7"/>
                <a:gd name="T12" fmla="*/ 1 w 5"/>
                <a:gd name="T13" fmla="*/ 4 h 7"/>
                <a:gd name="T14" fmla="*/ 0 w 5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21" name="Freeform 524" descr="Papel carta">
              <a:extLst>
                <a:ext uri="{FF2B5EF4-FFF2-40B4-BE49-F238E27FC236}">
                  <a16:creationId xmlns:a16="http://schemas.microsoft.com/office/drawing/2014/main" id="{6144A3FA-58B2-41D3-894A-97572BAA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814" y="1691898"/>
              <a:ext cx="6019" cy="10032"/>
            </a:xfrm>
            <a:custGeom>
              <a:avLst/>
              <a:gdLst>
                <a:gd name="T0" fmla="*/ 2 w 3"/>
                <a:gd name="T1" fmla="*/ 4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22" name="Freeform 525" descr="Papel carta">
              <a:extLst>
                <a:ext uri="{FF2B5EF4-FFF2-40B4-BE49-F238E27FC236}">
                  <a16:creationId xmlns:a16="http://schemas.microsoft.com/office/drawing/2014/main" id="{75C1DEBC-6722-42C1-A668-B4021DB10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853" y="1699924"/>
              <a:ext cx="16052" cy="8026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5 w 8"/>
                <a:gd name="T5" fmla="*/ 3 h 4"/>
                <a:gd name="T6" fmla="*/ 3 w 8"/>
                <a:gd name="T7" fmla="*/ 3 h 4"/>
                <a:gd name="T8" fmla="*/ 1 w 8"/>
                <a:gd name="T9" fmla="*/ 2 h 4"/>
                <a:gd name="T10" fmla="*/ 0 w 8"/>
                <a:gd name="T11" fmla="*/ 0 h 4"/>
                <a:gd name="T12" fmla="*/ 2 w 8"/>
                <a:gd name="T13" fmla="*/ 0 h 4"/>
                <a:gd name="T14" fmla="*/ 4 w 8"/>
                <a:gd name="T15" fmla="*/ 0 h 4"/>
                <a:gd name="T16" fmla="*/ 5 w 8"/>
                <a:gd name="T17" fmla="*/ 0 h 4"/>
                <a:gd name="T18" fmla="*/ 7 w 8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1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23" name="Freeform 526" descr="Papel carta">
              <a:extLst>
                <a:ext uri="{FF2B5EF4-FFF2-40B4-BE49-F238E27FC236}">
                  <a16:creationId xmlns:a16="http://schemas.microsoft.com/office/drawing/2014/main" id="{A799BA27-A482-4F56-B310-005BA9DB1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350" y="1717982"/>
              <a:ext cx="62200" cy="44142"/>
            </a:xfrm>
            <a:custGeom>
              <a:avLst/>
              <a:gdLst>
                <a:gd name="T0" fmla="*/ 20 w 31"/>
                <a:gd name="T1" fmla="*/ 18 h 22"/>
                <a:gd name="T2" fmla="*/ 18 w 31"/>
                <a:gd name="T3" fmla="*/ 18 h 22"/>
                <a:gd name="T4" fmla="*/ 17 w 31"/>
                <a:gd name="T5" fmla="*/ 17 h 22"/>
                <a:gd name="T6" fmla="*/ 15 w 31"/>
                <a:gd name="T7" fmla="*/ 15 h 22"/>
                <a:gd name="T8" fmla="*/ 13 w 31"/>
                <a:gd name="T9" fmla="*/ 14 h 22"/>
                <a:gd name="T10" fmla="*/ 13 w 31"/>
                <a:gd name="T11" fmla="*/ 10 h 22"/>
                <a:gd name="T12" fmla="*/ 12 w 31"/>
                <a:gd name="T13" fmla="*/ 9 h 22"/>
                <a:gd name="T14" fmla="*/ 9 w 31"/>
                <a:gd name="T15" fmla="*/ 7 h 22"/>
                <a:gd name="T16" fmla="*/ 7 w 31"/>
                <a:gd name="T17" fmla="*/ 7 h 22"/>
                <a:gd name="T18" fmla="*/ 6 w 31"/>
                <a:gd name="T19" fmla="*/ 8 h 22"/>
                <a:gd name="T20" fmla="*/ 4 w 31"/>
                <a:gd name="T21" fmla="*/ 7 h 22"/>
                <a:gd name="T22" fmla="*/ 2 w 31"/>
                <a:gd name="T23" fmla="*/ 6 h 22"/>
                <a:gd name="T24" fmla="*/ 0 w 31"/>
                <a:gd name="T25" fmla="*/ 4 h 22"/>
                <a:gd name="T26" fmla="*/ 0 w 31"/>
                <a:gd name="T27" fmla="*/ 3 h 22"/>
                <a:gd name="T28" fmla="*/ 0 w 31"/>
                <a:gd name="T29" fmla="*/ 0 h 22"/>
                <a:gd name="T30" fmla="*/ 3 w 31"/>
                <a:gd name="T31" fmla="*/ 0 h 22"/>
                <a:gd name="T32" fmla="*/ 3 w 31"/>
                <a:gd name="T33" fmla="*/ 1 h 22"/>
                <a:gd name="T34" fmla="*/ 4 w 31"/>
                <a:gd name="T35" fmla="*/ 3 h 22"/>
                <a:gd name="T36" fmla="*/ 5 w 31"/>
                <a:gd name="T37" fmla="*/ 3 h 22"/>
                <a:gd name="T38" fmla="*/ 6 w 31"/>
                <a:gd name="T39" fmla="*/ 4 h 22"/>
                <a:gd name="T40" fmla="*/ 8 w 31"/>
                <a:gd name="T41" fmla="*/ 4 h 22"/>
                <a:gd name="T42" fmla="*/ 9 w 31"/>
                <a:gd name="T43" fmla="*/ 2 h 22"/>
                <a:gd name="T44" fmla="*/ 11 w 31"/>
                <a:gd name="T45" fmla="*/ 3 h 22"/>
                <a:gd name="T46" fmla="*/ 12 w 31"/>
                <a:gd name="T47" fmla="*/ 3 h 22"/>
                <a:gd name="T48" fmla="*/ 13 w 31"/>
                <a:gd name="T49" fmla="*/ 1 h 22"/>
                <a:gd name="T50" fmla="*/ 15 w 31"/>
                <a:gd name="T51" fmla="*/ 2 h 22"/>
                <a:gd name="T52" fmla="*/ 19 w 31"/>
                <a:gd name="T53" fmla="*/ 5 h 22"/>
                <a:gd name="T54" fmla="*/ 20 w 31"/>
                <a:gd name="T55" fmla="*/ 7 h 22"/>
                <a:gd name="T56" fmla="*/ 21 w 31"/>
                <a:gd name="T57" fmla="*/ 7 h 22"/>
                <a:gd name="T58" fmla="*/ 22 w 31"/>
                <a:gd name="T59" fmla="*/ 9 h 22"/>
                <a:gd name="T60" fmla="*/ 22 w 31"/>
                <a:gd name="T61" fmla="*/ 10 h 22"/>
                <a:gd name="T62" fmla="*/ 24 w 31"/>
                <a:gd name="T63" fmla="*/ 11 h 22"/>
                <a:gd name="T64" fmla="*/ 26 w 31"/>
                <a:gd name="T65" fmla="*/ 11 h 22"/>
                <a:gd name="T66" fmla="*/ 27 w 31"/>
                <a:gd name="T67" fmla="*/ 11 h 22"/>
                <a:gd name="T68" fmla="*/ 28 w 31"/>
                <a:gd name="T69" fmla="*/ 11 h 22"/>
                <a:gd name="T70" fmla="*/ 30 w 31"/>
                <a:gd name="T71" fmla="*/ 13 h 22"/>
                <a:gd name="T72" fmla="*/ 28 w 31"/>
                <a:gd name="T73" fmla="*/ 15 h 22"/>
                <a:gd name="T74" fmla="*/ 27 w 31"/>
                <a:gd name="T75" fmla="*/ 17 h 22"/>
                <a:gd name="T76" fmla="*/ 28 w 31"/>
                <a:gd name="T77" fmla="*/ 18 h 22"/>
                <a:gd name="T78" fmla="*/ 27 w 31"/>
                <a:gd name="T79" fmla="*/ 18 h 22"/>
                <a:gd name="T80" fmla="*/ 25 w 31"/>
                <a:gd name="T81" fmla="*/ 21 h 22"/>
                <a:gd name="T82" fmla="*/ 23 w 31"/>
                <a:gd name="T83" fmla="*/ 20 h 22"/>
                <a:gd name="T84" fmla="*/ 20 w 31"/>
                <a:gd name="T8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" h="22">
                  <a:moveTo>
                    <a:pt x="20" y="18"/>
                  </a:moveTo>
                  <a:lnTo>
                    <a:pt x="18" y="18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3" y="14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9" y="7"/>
                  </a:lnTo>
                  <a:lnTo>
                    <a:pt x="7" y="7"/>
                  </a:lnTo>
                  <a:lnTo>
                    <a:pt x="6" y="8"/>
                  </a:lnTo>
                  <a:lnTo>
                    <a:pt x="4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8" y="4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30" y="13"/>
                  </a:lnTo>
                  <a:lnTo>
                    <a:pt x="28" y="15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5" y="21"/>
                  </a:lnTo>
                  <a:lnTo>
                    <a:pt x="23" y="20"/>
                  </a:lnTo>
                  <a:lnTo>
                    <a:pt x="20" y="18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24" name="Freeform 527" descr="Papel carta">
              <a:extLst>
                <a:ext uri="{FF2B5EF4-FFF2-40B4-BE49-F238E27FC236}">
                  <a16:creationId xmlns:a16="http://schemas.microsoft.com/office/drawing/2014/main" id="{D58C975E-3FD5-4C6A-827C-A753AC309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356" y="1758111"/>
              <a:ext cx="34110" cy="30097"/>
            </a:xfrm>
            <a:custGeom>
              <a:avLst/>
              <a:gdLst>
                <a:gd name="T0" fmla="*/ 10 w 17"/>
                <a:gd name="T1" fmla="*/ 14 h 15"/>
                <a:gd name="T2" fmla="*/ 9 w 17"/>
                <a:gd name="T3" fmla="*/ 13 h 15"/>
                <a:gd name="T4" fmla="*/ 7 w 17"/>
                <a:gd name="T5" fmla="*/ 12 h 15"/>
                <a:gd name="T6" fmla="*/ 6 w 17"/>
                <a:gd name="T7" fmla="*/ 12 h 15"/>
                <a:gd name="T8" fmla="*/ 5 w 17"/>
                <a:gd name="T9" fmla="*/ 10 h 15"/>
                <a:gd name="T10" fmla="*/ 3 w 17"/>
                <a:gd name="T11" fmla="*/ 8 h 15"/>
                <a:gd name="T12" fmla="*/ 2 w 17"/>
                <a:gd name="T13" fmla="*/ 7 h 15"/>
                <a:gd name="T14" fmla="*/ 1 w 17"/>
                <a:gd name="T15" fmla="*/ 6 h 15"/>
                <a:gd name="T16" fmla="*/ 1 w 17"/>
                <a:gd name="T17" fmla="*/ 4 h 15"/>
                <a:gd name="T18" fmla="*/ 1 w 17"/>
                <a:gd name="T19" fmla="*/ 2 h 15"/>
                <a:gd name="T20" fmla="*/ 0 w 17"/>
                <a:gd name="T21" fmla="*/ 0 h 15"/>
                <a:gd name="T22" fmla="*/ 3 w 17"/>
                <a:gd name="T23" fmla="*/ 0 h 15"/>
                <a:gd name="T24" fmla="*/ 5 w 17"/>
                <a:gd name="T25" fmla="*/ 2 h 15"/>
                <a:gd name="T26" fmla="*/ 10 w 17"/>
                <a:gd name="T27" fmla="*/ 4 h 15"/>
                <a:gd name="T28" fmla="*/ 14 w 17"/>
                <a:gd name="T29" fmla="*/ 6 h 15"/>
                <a:gd name="T30" fmla="*/ 15 w 17"/>
                <a:gd name="T31" fmla="*/ 7 h 15"/>
                <a:gd name="T32" fmla="*/ 16 w 17"/>
                <a:gd name="T33" fmla="*/ 9 h 15"/>
                <a:gd name="T34" fmla="*/ 16 w 17"/>
                <a:gd name="T35" fmla="*/ 11 h 15"/>
                <a:gd name="T36" fmla="*/ 12 w 17"/>
                <a:gd name="T37" fmla="*/ 11 h 15"/>
                <a:gd name="T38" fmla="*/ 10 w 17"/>
                <a:gd name="T3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5">
                  <a:moveTo>
                    <a:pt x="10" y="14"/>
                  </a:moveTo>
                  <a:lnTo>
                    <a:pt x="9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0" y="14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25" name="Freeform 528" descr="Papel carta">
              <a:extLst>
                <a:ext uri="{FF2B5EF4-FFF2-40B4-BE49-F238E27FC236}">
                  <a16:creationId xmlns:a16="http://schemas.microsoft.com/office/drawing/2014/main" id="{17639955-D02D-4DC4-AFA1-38E69A372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208" y="1798240"/>
              <a:ext cx="40129" cy="66213"/>
            </a:xfrm>
            <a:custGeom>
              <a:avLst/>
              <a:gdLst>
                <a:gd name="T0" fmla="*/ 10 w 20"/>
                <a:gd name="T1" fmla="*/ 0 h 33"/>
                <a:gd name="T2" fmla="*/ 11 w 20"/>
                <a:gd name="T3" fmla="*/ 3 h 33"/>
                <a:gd name="T4" fmla="*/ 12 w 20"/>
                <a:gd name="T5" fmla="*/ 2 h 33"/>
                <a:gd name="T6" fmla="*/ 14 w 20"/>
                <a:gd name="T7" fmla="*/ 3 h 33"/>
                <a:gd name="T8" fmla="*/ 16 w 20"/>
                <a:gd name="T9" fmla="*/ 3 h 33"/>
                <a:gd name="T10" fmla="*/ 18 w 20"/>
                <a:gd name="T11" fmla="*/ 3 h 33"/>
                <a:gd name="T12" fmla="*/ 19 w 20"/>
                <a:gd name="T13" fmla="*/ 5 h 33"/>
                <a:gd name="T14" fmla="*/ 19 w 20"/>
                <a:gd name="T15" fmla="*/ 6 h 33"/>
                <a:gd name="T16" fmla="*/ 19 w 20"/>
                <a:gd name="T17" fmla="*/ 8 h 33"/>
                <a:gd name="T18" fmla="*/ 16 w 20"/>
                <a:gd name="T19" fmla="*/ 7 h 33"/>
                <a:gd name="T20" fmla="*/ 13 w 20"/>
                <a:gd name="T21" fmla="*/ 5 h 33"/>
                <a:gd name="T22" fmla="*/ 10 w 20"/>
                <a:gd name="T23" fmla="*/ 6 h 33"/>
                <a:gd name="T24" fmla="*/ 10 w 20"/>
                <a:gd name="T25" fmla="*/ 5 h 33"/>
                <a:gd name="T26" fmla="*/ 6 w 20"/>
                <a:gd name="T27" fmla="*/ 5 h 33"/>
                <a:gd name="T28" fmla="*/ 5 w 20"/>
                <a:gd name="T29" fmla="*/ 7 h 33"/>
                <a:gd name="T30" fmla="*/ 3 w 20"/>
                <a:gd name="T31" fmla="*/ 11 h 33"/>
                <a:gd name="T32" fmla="*/ 3 w 20"/>
                <a:gd name="T33" fmla="*/ 13 h 33"/>
                <a:gd name="T34" fmla="*/ 3 w 20"/>
                <a:gd name="T35" fmla="*/ 14 h 33"/>
                <a:gd name="T36" fmla="*/ 3 w 20"/>
                <a:gd name="T37" fmla="*/ 16 h 33"/>
                <a:gd name="T38" fmla="*/ 3 w 20"/>
                <a:gd name="T39" fmla="*/ 18 h 33"/>
                <a:gd name="T40" fmla="*/ 3 w 20"/>
                <a:gd name="T41" fmla="*/ 20 h 33"/>
                <a:gd name="T42" fmla="*/ 4 w 20"/>
                <a:gd name="T43" fmla="*/ 23 h 33"/>
                <a:gd name="T44" fmla="*/ 5 w 20"/>
                <a:gd name="T45" fmla="*/ 25 h 33"/>
                <a:gd name="T46" fmla="*/ 7 w 20"/>
                <a:gd name="T47" fmla="*/ 29 h 33"/>
                <a:gd name="T48" fmla="*/ 6 w 20"/>
                <a:gd name="T49" fmla="*/ 30 h 33"/>
                <a:gd name="T50" fmla="*/ 4 w 20"/>
                <a:gd name="T51" fmla="*/ 32 h 33"/>
                <a:gd name="T52" fmla="*/ 2 w 20"/>
                <a:gd name="T53" fmla="*/ 27 h 33"/>
                <a:gd name="T54" fmla="*/ 2 w 20"/>
                <a:gd name="T55" fmla="*/ 26 h 33"/>
                <a:gd name="T56" fmla="*/ 1 w 20"/>
                <a:gd name="T57" fmla="*/ 21 h 33"/>
                <a:gd name="T58" fmla="*/ 1 w 20"/>
                <a:gd name="T59" fmla="*/ 17 h 33"/>
                <a:gd name="T60" fmla="*/ 0 w 20"/>
                <a:gd name="T61" fmla="*/ 15 h 33"/>
                <a:gd name="T62" fmla="*/ 0 w 20"/>
                <a:gd name="T63" fmla="*/ 12 h 33"/>
                <a:gd name="T64" fmla="*/ 1 w 20"/>
                <a:gd name="T65" fmla="*/ 9 h 33"/>
                <a:gd name="T66" fmla="*/ 1 w 20"/>
                <a:gd name="T67" fmla="*/ 6 h 33"/>
                <a:gd name="T68" fmla="*/ 3 w 20"/>
                <a:gd name="T69" fmla="*/ 2 h 33"/>
                <a:gd name="T70" fmla="*/ 4 w 20"/>
                <a:gd name="T71" fmla="*/ 2 h 33"/>
                <a:gd name="T72" fmla="*/ 5 w 20"/>
                <a:gd name="T73" fmla="*/ 0 h 33"/>
                <a:gd name="T74" fmla="*/ 10 w 20"/>
                <a:gd name="T7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" h="33">
                  <a:moveTo>
                    <a:pt x="10" y="0"/>
                  </a:moveTo>
                  <a:lnTo>
                    <a:pt x="11" y="3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5" y="25"/>
                  </a:lnTo>
                  <a:lnTo>
                    <a:pt x="7" y="29"/>
                  </a:lnTo>
                  <a:lnTo>
                    <a:pt x="6" y="30"/>
                  </a:lnTo>
                  <a:lnTo>
                    <a:pt x="4" y="32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6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26" name="Freeform 529" descr="Papel carta">
              <a:extLst>
                <a:ext uri="{FF2B5EF4-FFF2-40B4-BE49-F238E27FC236}">
                  <a16:creationId xmlns:a16="http://schemas.microsoft.com/office/drawing/2014/main" id="{0C497506-BFEB-4CDB-B14C-2932B4854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221" y="2073124"/>
              <a:ext cx="6019" cy="8026"/>
            </a:xfrm>
            <a:custGeom>
              <a:avLst/>
              <a:gdLst>
                <a:gd name="T0" fmla="*/ 2 w 3"/>
                <a:gd name="T1" fmla="*/ 3 h 4"/>
                <a:gd name="T2" fmla="*/ 1 w 3"/>
                <a:gd name="T3" fmla="*/ 2 h 4"/>
                <a:gd name="T4" fmla="*/ 0 w 3"/>
                <a:gd name="T5" fmla="*/ 1 h 4"/>
                <a:gd name="T6" fmla="*/ 2 w 3"/>
                <a:gd name="T7" fmla="*/ 0 h 4"/>
                <a:gd name="T8" fmla="*/ 2 w 3"/>
                <a:gd name="T9" fmla="*/ 2 h 4"/>
                <a:gd name="T10" fmla="*/ 2 w 3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27" name="Line 530" descr="Papel carta">
              <a:extLst>
                <a:ext uri="{FF2B5EF4-FFF2-40B4-BE49-F238E27FC236}">
                  <a16:creationId xmlns:a16="http://schemas.microsoft.com/office/drawing/2014/main" id="{342729D0-CC54-4BD1-AC8F-FE15899F3E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9408" y="2265744"/>
              <a:ext cx="2006" cy="18058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28" name="Freeform 531" descr="Papel carta">
              <a:extLst>
                <a:ext uri="{FF2B5EF4-FFF2-40B4-BE49-F238E27FC236}">
                  <a16:creationId xmlns:a16="http://schemas.microsoft.com/office/drawing/2014/main" id="{A9C936C5-6139-4A61-99A4-F4EBF6ABB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8" y="2273769"/>
              <a:ext cx="6019" cy="8026"/>
            </a:xfrm>
            <a:custGeom>
              <a:avLst/>
              <a:gdLst>
                <a:gd name="T0" fmla="*/ 1 w 3"/>
                <a:gd name="T1" fmla="*/ 0 h 4"/>
                <a:gd name="T2" fmla="*/ 2 w 3"/>
                <a:gd name="T3" fmla="*/ 2 h 4"/>
                <a:gd name="T4" fmla="*/ 0 w 3"/>
                <a:gd name="T5" fmla="*/ 3 h 4"/>
                <a:gd name="T6" fmla="*/ 0 w 3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1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29" name="Freeform 532" descr="Papel carta">
              <a:extLst>
                <a:ext uri="{FF2B5EF4-FFF2-40B4-BE49-F238E27FC236}">
                  <a16:creationId xmlns:a16="http://schemas.microsoft.com/office/drawing/2014/main" id="{D2C4F02C-F5B1-43AB-9394-FD7063176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098" y="2402182"/>
              <a:ext cx="120387" cy="178574"/>
            </a:xfrm>
            <a:custGeom>
              <a:avLst/>
              <a:gdLst>
                <a:gd name="T0" fmla="*/ 56 w 60"/>
                <a:gd name="T1" fmla="*/ 88 h 89"/>
                <a:gd name="T2" fmla="*/ 53 w 60"/>
                <a:gd name="T3" fmla="*/ 86 h 89"/>
                <a:gd name="T4" fmla="*/ 50 w 60"/>
                <a:gd name="T5" fmla="*/ 85 h 89"/>
                <a:gd name="T6" fmla="*/ 44 w 60"/>
                <a:gd name="T7" fmla="*/ 81 h 89"/>
                <a:gd name="T8" fmla="*/ 43 w 60"/>
                <a:gd name="T9" fmla="*/ 78 h 89"/>
                <a:gd name="T10" fmla="*/ 37 w 60"/>
                <a:gd name="T11" fmla="*/ 75 h 89"/>
                <a:gd name="T12" fmla="*/ 33 w 60"/>
                <a:gd name="T13" fmla="*/ 70 h 89"/>
                <a:gd name="T14" fmla="*/ 30 w 60"/>
                <a:gd name="T15" fmla="*/ 68 h 89"/>
                <a:gd name="T16" fmla="*/ 29 w 60"/>
                <a:gd name="T17" fmla="*/ 65 h 89"/>
                <a:gd name="T18" fmla="*/ 25 w 60"/>
                <a:gd name="T19" fmla="*/ 59 h 89"/>
                <a:gd name="T20" fmla="*/ 25 w 60"/>
                <a:gd name="T21" fmla="*/ 56 h 89"/>
                <a:gd name="T22" fmla="*/ 20 w 60"/>
                <a:gd name="T23" fmla="*/ 51 h 89"/>
                <a:gd name="T24" fmla="*/ 17 w 60"/>
                <a:gd name="T25" fmla="*/ 49 h 89"/>
                <a:gd name="T26" fmla="*/ 13 w 60"/>
                <a:gd name="T27" fmla="*/ 49 h 89"/>
                <a:gd name="T28" fmla="*/ 9 w 60"/>
                <a:gd name="T29" fmla="*/ 49 h 89"/>
                <a:gd name="T30" fmla="*/ 9 w 60"/>
                <a:gd name="T31" fmla="*/ 44 h 89"/>
                <a:gd name="T32" fmla="*/ 8 w 60"/>
                <a:gd name="T33" fmla="*/ 39 h 89"/>
                <a:gd name="T34" fmla="*/ 7 w 60"/>
                <a:gd name="T35" fmla="*/ 33 h 89"/>
                <a:gd name="T36" fmla="*/ 2 w 60"/>
                <a:gd name="T37" fmla="*/ 26 h 89"/>
                <a:gd name="T38" fmla="*/ 1 w 60"/>
                <a:gd name="T39" fmla="*/ 21 h 89"/>
                <a:gd name="T40" fmla="*/ 0 w 60"/>
                <a:gd name="T41" fmla="*/ 18 h 89"/>
                <a:gd name="T42" fmla="*/ 2 w 60"/>
                <a:gd name="T43" fmla="*/ 14 h 89"/>
                <a:gd name="T44" fmla="*/ 2 w 60"/>
                <a:gd name="T45" fmla="*/ 10 h 89"/>
                <a:gd name="T46" fmla="*/ 4 w 60"/>
                <a:gd name="T47" fmla="*/ 2 h 89"/>
                <a:gd name="T48" fmla="*/ 9 w 60"/>
                <a:gd name="T49" fmla="*/ 0 h 89"/>
                <a:gd name="T50" fmla="*/ 13 w 60"/>
                <a:gd name="T51" fmla="*/ 3 h 89"/>
                <a:gd name="T52" fmla="*/ 15 w 60"/>
                <a:gd name="T53" fmla="*/ 5 h 89"/>
                <a:gd name="T54" fmla="*/ 18 w 60"/>
                <a:gd name="T55" fmla="*/ 7 h 89"/>
                <a:gd name="T56" fmla="*/ 21 w 60"/>
                <a:gd name="T57" fmla="*/ 10 h 89"/>
                <a:gd name="T58" fmla="*/ 22 w 60"/>
                <a:gd name="T59" fmla="*/ 13 h 89"/>
                <a:gd name="T60" fmla="*/ 26 w 60"/>
                <a:gd name="T61" fmla="*/ 13 h 89"/>
                <a:gd name="T62" fmla="*/ 28 w 60"/>
                <a:gd name="T63" fmla="*/ 17 h 89"/>
                <a:gd name="T64" fmla="*/ 30 w 60"/>
                <a:gd name="T65" fmla="*/ 19 h 89"/>
                <a:gd name="T66" fmla="*/ 30 w 60"/>
                <a:gd name="T67" fmla="*/ 22 h 89"/>
                <a:gd name="T68" fmla="*/ 30 w 60"/>
                <a:gd name="T69" fmla="*/ 25 h 89"/>
                <a:gd name="T70" fmla="*/ 28 w 60"/>
                <a:gd name="T71" fmla="*/ 28 h 89"/>
                <a:gd name="T72" fmla="*/ 27 w 60"/>
                <a:gd name="T73" fmla="*/ 36 h 89"/>
                <a:gd name="T74" fmla="*/ 31 w 60"/>
                <a:gd name="T75" fmla="*/ 42 h 89"/>
                <a:gd name="T76" fmla="*/ 43 w 60"/>
                <a:gd name="T77" fmla="*/ 44 h 89"/>
                <a:gd name="T78" fmla="*/ 46 w 60"/>
                <a:gd name="T79" fmla="*/ 43 h 89"/>
                <a:gd name="T80" fmla="*/ 53 w 60"/>
                <a:gd name="T81" fmla="*/ 43 h 89"/>
                <a:gd name="T82" fmla="*/ 52 w 60"/>
                <a:gd name="T83" fmla="*/ 46 h 89"/>
                <a:gd name="T84" fmla="*/ 49 w 60"/>
                <a:gd name="T85" fmla="*/ 53 h 89"/>
                <a:gd name="T86" fmla="*/ 50 w 60"/>
                <a:gd name="T87" fmla="*/ 61 h 89"/>
                <a:gd name="T88" fmla="*/ 49 w 60"/>
                <a:gd name="T89" fmla="*/ 68 h 89"/>
                <a:gd name="T90" fmla="*/ 50 w 60"/>
                <a:gd name="T91" fmla="*/ 71 h 89"/>
                <a:gd name="T92" fmla="*/ 50 w 60"/>
                <a:gd name="T93" fmla="*/ 74 h 89"/>
                <a:gd name="T94" fmla="*/ 57 w 60"/>
                <a:gd name="T95" fmla="*/ 82 h 89"/>
                <a:gd name="T96" fmla="*/ 59 w 60"/>
                <a:gd name="T97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89">
                  <a:moveTo>
                    <a:pt x="58" y="88"/>
                  </a:moveTo>
                  <a:lnTo>
                    <a:pt x="56" y="88"/>
                  </a:lnTo>
                  <a:lnTo>
                    <a:pt x="55" y="87"/>
                  </a:lnTo>
                  <a:lnTo>
                    <a:pt x="53" y="86"/>
                  </a:lnTo>
                  <a:lnTo>
                    <a:pt x="52" y="86"/>
                  </a:lnTo>
                  <a:lnTo>
                    <a:pt x="50" y="85"/>
                  </a:lnTo>
                  <a:lnTo>
                    <a:pt x="46" y="83"/>
                  </a:lnTo>
                  <a:lnTo>
                    <a:pt x="44" y="81"/>
                  </a:lnTo>
                  <a:lnTo>
                    <a:pt x="44" y="80"/>
                  </a:lnTo>
                  <a:lnTo>
                    <a:pt x="43" y="78"/>
                  </a:lnTo>
                  <a:lnTo>
                    <a:pt x="41" y="76"/>
                  </a:lnTo>
                  <a:lnTo>
                    <a:pt x="37" y="75"/>
                  </a:lnTo>
                  <a:lnTo>
                    <a:pt x="36" y="73"/>
                  </a:lnTo>
                  <a:lnTo>
                    <a:pt x="33" y="70"/>
                  </a:lnTo>
                  <a:lnTo>
                    <a:pt x="31" y="70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29" y="65"/>
                  </a:lnTo>
                  <a:lnTo>
                    <a:pt x="28" y="62"/>
                  </a:lnTo>
                  <a:lnTo>
                    <a:pt x="25" y="59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2" y="51"/>
                  </a:lnTo>
                  <a:lnTo>
                    <a:pt x="20" y="51"/>
                  </a:lnTo>
                  <a:lnTo>
                    <a:pt x="19" y="50"/>
                  </a:lnTo>
                  <a:lnTo>
                    <a:pt x="17" y="49"/>
                  </a:lnTo>
                  <a:lnTo>
                    <a:pt x="15" y="49"/>
                  </a:lnTo>
                  <a:lnTo>
                    <a:pt x="13" y="49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8" y="46"/>
                  </a:lnTo>
                  <a:lnTo>
                    <a:pt x="9" y="44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29" y="15"/>
                  </a:lnTo>
                  <a:lnTo>
                    <a:pt x="28" y="17"/>
                  </a:lnTo>
                  <a:lnTo>
                    <a:pt x="29" y="18"/>
                  </a:lnTo>
                  <a:lnTo>
                    <a:pt x="30" y="19"/>
                  </a:lnTo>
                  <a:lnTo>
                    <a:pt x="31" y="21"/>
                  </a:lnTo>
                  <a:lnTo>
                    <a:pt x="30" y="22"/>
                  </a:lnTo>
                  <a:lnTo>
                    <a:pt x="29" y="25"/>
                  </a:lnTo>
                  <a:lnTo>
                    <a:pt x="30" y="25"/>
                  </a:lnTo>
                  <a:lnTo>
                    <a:pt x="28" y="27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7" y="36"/>
                  </a:lnTo>
                  <a:lnTo>
                    <a:pt x="28" y="38"/>
                  </a:lnTo>
                  <a:lnTo>
                    <a:pt x="31" y="42"/>
                  </a:lnTo>
                  <a:lnTo>
                    <a:pt x="34" y="44"/>
                  </a:lnTo>
                  <a:lnTo>
                    <a:pt x="43" y="44"/>
                  </a:lnTo>
                  <a:lnTo>
                    <a:pt x="45" y="43"/>
                  </a:lnTo>
                  <a:lnTo>
                    <a:pt x="46" y="43"/>
                  </a:lnTo>
                  <a:lnTo>
                    <a:pt x="49" y="42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2" y="46"/>
                  </a:lnTo>
                  <a:lnTo>
                    <a:pt x="51" y="47"/>
                  </a:lnTo>
                  <a:lnTo>
                    <a:pt x="49" y="53"/>
                  </a:lnTo>
                  <a:lnTo>
                    <a:pt x="49" y="59"/>
                  </a:lnTo>
                  <a:lnTo>
                    <a:pt x="50" y="61"/>
                  </a:lnTo>
                  <a:lnTo>
                    <a:pt x="49" y="63"/>
                  </a:lnTo>
                  <a:lnTo>
                    <a:pt x="49" y="68"/>
                  </a:lnTo>
                  <a:lnTo>
                    <a:pt x="49" y="70"/>
                  </a:lnTo>
                  <a:lnTo>
                    <a:pt x="50" y="71"/>
                  </a:lnTo>
                  <a:lnTo>
                    <a:pt x="50" y="73"/>
                  </a:lnTo>
                  <a:lnTo>
                    <a:pt x="50" y="74"/>
                  </a:lnTo>
                  <a:lnTo>
                    <a:pt x="54" y="79"/>
                  </a:lnTo>
                  <a:lnTo>
                    <a:pt x="57" y="82"/>
                  </a:lnTo>
                  <a:lnTo>
                    <a:pt x="59" y="83"/>
                  </a:lnTo>
                  <a:lnTo>
                    <a:pt x="59" y="86"/>
                  </a:lnTo>
                  <a:lnTo>
                    <a:pt x="58" y="88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0" name="Freeform 533" descr="Papel carta">
              <a:extLst>
                <a:ext uri="{FF2B5EF4-FFF2-40B4-BE49-F238E27FC236}">
                  <a16:creationId xmlns:a16="http://schemas.microsoft.com/office/drawing/2014/main" id="{B2DF9331-4D89-4346-895F-ED491D6CE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815" y="2518557"/>
              <a:ext cx="106342" cy="146471"/>
            </a:xfrm>
            <a:custGeom>
              <a:avLst/>
              <a:gdLst>
                <a:gd name="T0" fmla="*/ 35 w 53"/>
                <a:gd name="T1" fmla="*/ 71 h 73"/>
                <a:gd name="T2" fmla="*/ 31 w 53"/>
                <a:gd name="T3" fmla="*/ 72 h 73"/>
                <a:gd name="T4" fmla="*/ 27 w 53"/>
                <a:gd name="T5" fmla="*/ 67 h 73"/>
                <a:gd name="T6" fmla="*/ 25 w 53"/>
                <a:gd name="T7" fmla="*/ 66 h 73"/>
                <a:gd name="T8" fmla="*/ 20 w 53"/>
                <a:gd name="T9" fmla="*/ 65 h 73"/>
                <a:gd name="T10" fmla="*/ 18 w 53"/>
                <a:gd name="T11" fmla="*/ 59 h 73"/>
                <a:gd name="T12" fmla="*/ 14 w 53"/>
                <a:gd name="T13" fmla="*/ 60 h 73"/>
                <a:gd name="T14" fmla="*/ 7 w 53"/>
                <a:gd name="T15" fmla="*/ 59 h 73"/>
                <a:gd name="T16" fmla="*/ 3 w 53"/>
                <a:gd name="T17" fmla="*/ 58 h 73"/>
                <a:gd name="T18" fmla="*/ 1 w 53"/>
                <a:gd name="T19" fmla="*/ 52 h 73"/>
                <a:gd name="T20" fmla="*/ 5 w 53"/>
                <a:gd name="T21" fmla="*/ 48 h 73"/>
                <a:gd name="T22" fmla="*/ 7 w 53"/>
                <a:gd name="T23" fmla="*/ 44 h 73"/>
                <a:gd name="T24" fmla="*/ 12 w 53"/>
                <a:gd name="T25" fmla="*/ 40 h 73"/>
                <a:gd name="T26" fmla="*/ 15 w 53"/>
                <a:gd name="T27" fmla="*/ 35 h 73"/>
                <a:gd name="T28" fmla="*/ 14 w 53"/>
                <a:gd name="T29" fmla="*/ 31 h 73"/>
                <a:gd name="T30" fmla="*/ 15 w 53"/>
                <a:gd name="T31" fmla="*/ 25 h 73"/>
                <a:gd name="T32" fmla="*/ 17 w 53"/>
                <a:gd name="T33" fmla="*/ 19 h 73"/>
                <a:gd name="T34" fmla="*/ 17 w 53"/>
                <a:gd name="T35" fmla="*/ 14 h 73"/>
                <a:gd name="T36" fmla="*/ 20 w 53"/>
                <a:gd name="T37" fmla="*/ 8 h 73"/>
                <a:gd name="T38" fmla="*/ 27 w 53"/>
                <a:gd name="T39" fmla="*/ 6 h 73"/>
                <a:gd name="T40" fmla="*/ 30 w 53"/>
                <a:gd name="T41" fmla="*/ 5 h 73"/>
                <a:gd name="T42" fmla="*/ 34 w 53"/>
                <a:gd name="T43" fmla="*/ 3 h 73"/>
                <a:gd name="T44" fmla="*/ 39 w 53"/>
                <a:gd name="T45" fmla="*/ 2 h 73"/>
                <a:gd name="T46" fmla="*/ 40 w 53"/>
                <a:gd name="T47" fmla="*/ 6 h 73"/>
                <a:gd name="T48" fmla="*/ 41 w 53"/>
                <a:gd name="T49" fmla="*/ 9 h 73"/>
                <a:gd name="T50" fmla="*/ 47 w 53"/>
                <a:gd name="T51" fmla="*/ 15 h 73"/>
                <a:gd name="T52" fmla="*/ 46 w 53"/>
                <a:gd name="T53" fmla="*/ 21 h 73"/>
                <a:gd name="T54" fmla="*/ 46 w 53"/>
                <a:gd name="T55" fmla="*/ 26 h 73"/>
                <a:gd name="T56" fmla="*/ 48 w 53"/>
                <a:gd name="T57" fmla="*/ 29 h 73"/>
                <a:gd name="T58" fmla="*/ 48 w 53"/>
                <a:gd name="T59" fmla="*/ 32 h 73"/>
                <a:gd name="T60" fmla="*/ 50 w 53"/>
                <a:gd name="T61" fmla="*/ 36 h 73"/>
                <a:gd name="T62" fmla="*/ 52 w 53"/>
                <a:gd name="T63" fmla="*/ 39 h 73"/>
                <a:gd name="T64" fmla="*/ 52 w 53"/>
                <a:gd name="T65" fmla="*/ 43 h 73"/>
                <a:gd name="T66" fmla="*/ 49 w 53"/>
                <a:gd name="T67" fmla="*/ 48 h 73"/>
                <a:gd name="T68" fmla="*/ 47 w 53"/>
                <a:gd name="T69" fmla="*/ 50 h 73"/>
                <a:gd name="T70" fmla="*/ 44 w 53"/>
                <a:gd name="T71" fmla="*/ 53 h 73"/>
                <a:gd name="T72" fmla="*/ 42 w 53"/>
                <a:gd name="T73" fmla="*/ 60 h 73"/>
                <a:gd name="T74" fmla="*/ 44 w 53"/>
                <a:gd name="T75" fmla="*/ 63 h 73"/>
                <a:gd name="T76" fmla="*/ 46 w 53"/>
                <a:gd name="T77" fmla="*/ 65 h 73"/>
                <a:gd name="T78" fmla="*/ 44 w 53"/>
                <a:gd name="T79" fmla="*/ 69 h 73"/>
                <a:gd name="T80" fmla="*/ 40 w 53"/>
                <a:gd name="T81" fmla="*/ 7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" h="73">
                  <a:moveTo>
                    <a:pt x="37" y="72"/>
                  </a:moveTo>
                  <a:lnTo>
                    <a:pt x="35" y="71"/>
                  </a:lnTo>
                  <a:lnTo>
                    <a:pt x="32" y="72"/>
                  </a:lnTo>
                  <a:lnTo>
                    <a:pt x="31" y="72"/>
                  </a:lnTo>
                  <a:lnTo>
                    <a:pt x="30" y="71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0" y="65"/>
                  </a:lnTo>
                  <a:lnTo>
                    <a:pt x="19" y="61"/>
                  </a:lnTo>
                  <a:lnTo>
                    <a:pt x="18" y="59"/>
                  </a:lnTo>
                  <a:lnTo>
                    <a:pt x="16" y="59"/>
                  </a:lnTo>
                  <a:lnTo>
                    <a:pt x="14" y="60"/>
                  </a:lnTo>
                  <a:lnTo>
                    <a:pt x="10" y="60"/>
                  </a:lnTo>
                  <a:lnTo>
                    <a:pt x="7" y="59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0" y="54"/>
                  </a:lnTo>
                  <a:lnTo>
                    <a:pt x="1" y="52"/>
                  </a:lnTo>
                  <a:lnTo>
                    <a:pt x="3" y="50"/>
                  </a:lnTo>
                  <a:lnTo>
                    <a:pt x="5" y="48"/>
                  </a:lnTo>
                  <a:lnTo>
                    <a:pt x="6" y="45"/>
                  </a:lnTo>
                  <a:lnTo>
                    <a:pt x="7" y="44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37"/>
                  </a:lnTo>
                  <a:lnTo>
                    <a:pt x="15" y="35"/>
                  </a:lnTo>
                  <a:lnTo>
                    <a:pt x="15" y="33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9" y="9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6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40" y="6"/>
                  </a:lnTo>
                  <a:lnTo>
                    <a:pt x="40" y="7"/>
                  </a:lnTo>
                  <a:lnTo>
                    <a:pt x="41" y="9"/>
                  </a:lnTo>
                  <a:lnTo>
                    <a:pt x="46" y="13"/>
                  </a:lnTo>
                  <a:lnTo>
                    <a:pt x="47" y="15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7" y="25"/>
                  </a:lnTo>
                  <a:lnTo>
                    <a:pt x="46" y="26"/>
                  </a:lnTo>
                  <a:lnTo>
                    <a:pt x="47" y="28"/>
                  </a:lnTo>
                  <a:lnTo>
                    <a:pt x="48" y="29"/>
                  </a:lnTo>
                  <a:lnTo>
                    <a:pt x="49" y="30"/>
                  </a:lnTo>
                  <a:lnTo>
                    <a:pt x="48" y="32"/>
                  </a:lnTo>
                  <a:lnTo>
                    <a:pt x="49" y="34"/>
                  </a:lnTo>
                  <a:lnTo>
                    <a:pt x="50" y="36"/>
                  </a:lnTo>
                  <a:lnTo>
                    <a:pt x="51" y="37"/>
                  </a:lnTo>
                  <a:lnTo>
                    <a:pt x="52" y="39"/>
                  </a:lnTo>
                  <a:lnTo>
                    <a:pt x="52" y="41"/>
                  </a:lnTo>
                  <a:lnTo>
                    <a:pt x="52" y="43"/>
                  </a:lnTo>
                  <a:lnTo>
                    <a:pt x="50" y="47"/>
                  </a:lnTo>
                  <a:lnTo>
                    <a:pt x="49" y="48"/>
                  </a:lnTo>
                  <a:lnTo>
                    <a:pt x="49" y="49"/>
                  </a:lnTo>
                  <a:lnTo>
                    <a:pt x="47" y="50"/>
                  </a:lnTo>
                  <a:lnTo>
                    <a:pt x="46" y="52"/>
                  </a:lnTo>
                  <a:lnTo>
                    <a:pt x="44" y="53"/>
                  </a:lnTo>
                  <a:lnTo>
                    <a:pt x="43" y="55"/>
                  </a:lnTo>
                  <a:lnTo>
                    <a:pt x="42" y="60"/>
                  </a:lnTo>
                  <a:lnTo>
                    <a:pt x="43" y="62"/>
                  </a:lnTo>
                  <a:lnTo>
                    <a:pt x="44" y="63"/>
                  </a:lnTo>
                  <a:lnTo>
                    <a:pt x="45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4" y="69"/>
                  </a:lnTo>
                  <a:lnTo>
                    <a:pt x="43" y="72"/>
                  </a:lnTo>
                  <a:lnTo>
                    <a:pt x="40" y="70"/>
                  </a:lnTo>
                  <a:lnTo>
                    <a:pt x="37" y="72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1" name="Freeform 534" descr="Papel carta">
              <a:extLst>
                <a:ext uri="{FF2B5EF4-FFF2-40B4-BE49-F238E27FC236}">
                  <a16:creationId xmlns:a16="http://schemas.microsoft.com/office/drawing/2014/main" id="{CDE4DBC6-BA59-4F71-B486-29C9BFF22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841" y="2659008"/>
              <a:ext cx="20065" cy="26084"/>
            </a:xfrm>
            <a:custGeom>
              <a:avLst/>
              <a:gdLst>
                <a:gd name="T0" fmla="*/ 4 w 10"/>
                <a:gd name="T1" fmla="*/ 12 h 13"/>
                <a:gd name="T2" fmla="*/ 2 w 10"/>
                <a:gd name="T3" fmla="*/ 12 h 13"/>
                <a:gd name="T4" fmla="*/ 1 w 10"/>
                <a:gd name="T5" fmla="*/ 10 h 13"/>
                <a:gd name="T6" fmla="*/ 0 w 10"/>
                <a:gd name="T7" fmla="*/ 8 h 13"/>
                <a:gd name="T8" fmla="*/ 0 w 10"/>
                <a:gd name="T9" fmla="*/ 6 h 13"/>
                <a:gd name="T10" fmla="*/ 2 w 10"/>
                <a:gd name="T11" fmla="*/ 5 h 13"/>
                <a:gd name="T12" fmla="*/ 2 w 10"/>
                <a:gd name="T13" fmla="*/ 3 h 13"/>
                <a:gd name="T14" fmla="*/ 1 w 10"/>
                <a:gd name="T15" fmla="*/ 2 h 13"/>
                <a:gd name="T16" fmla="*/ 1 w 10"/>
                <a:gd name="T17" fmla="*/ 0 h 13"/>
                <a:gd name="T18" fmla="*/ 3 w 10"/>
                <a:gd name="T19" fmla="*/ 0 h 13"/>
                <a:gd name="T20" fmla="*/ 4 w 10"/>
                <a:gd name="T21" fmla="*/ 0 h 13"/>
                <a:gd name="T22" fmla="*/ 6 w 10"/>
                <a:gd name="T23" fmla="*/ 0 h 13"/>
                <a:gd name="T24" fmla="*/ 7 w 10"/>
                <a:gd name="T25" fmla="*/ 2 h 13"/>
                <a:gd name="T26" fmla="*/ 9 w 10"/>
                <a:gd name="T27" fmla="*/ 3 h 13"/>
                <a:gd name="T28" fmla="*/ 9 w 10"/>
                <a:gd name="T29" fmla="*/ 5 h 13"/>
                <a:gd name="T30" fmla="*/ 9 w 10"/>
                <a:gd name="T31" fmla="*/ 6 h 13"/>
                <a:gd name="T32" fmla="*/ 8 w 10"/>
                <a:gd name="T33" fmla="*/ 7 h 13"/>
                <a:gd name="T34" fmla="*/ 7 w 10"/>
                <a:gd name="T35" fmla="*/ 9 h 13"/>
                <a:gd name="T36" fmla="*/ 6 w 10"/>
                <a:gd name="T37" fmla="*/ 10 h 13"/>
                <a:gd name="T38" fmla="*/ 6 w 10"/>
                <a:gd name="T39" fmla="*/ 11 h 13"/>
                <a:gd name="T40" fmla="*/ 4 w 10"/>
                <a:gd name="T4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13">
                  <a:moveTo>
                    <a:pt x="4" y="12"/>
                  </a:move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4" y="12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2" name="Freeform 535" descr="Papel carta">
              <a:extLst>
                <a:ext uri="{FF2B5EF4-FFF2-40B4-BE49-F238E27FC236}">
                  <a16:creationId xmlns:a16="http://schemas.microsoft.com/office/drawing/2014/main" id="{8EC7EC90-67B5-47E2-9AE8-2394D0FF2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570" y="2669041"/>
              <a:ext cx="44142" cy="30097"/>
            </a:xfrm>
            <a:custGeom>
              <a:avLst/>
              <a:gdLst>
                <a:gd name="T0" fmla="*/ 19 w 22"/>
                <a:gd name="T1" fmla="*/ 14 h 15"/>
                <a:gd name="T2" fmla="*/ 14 w 22"/>
                <a:gd name="T3" fmla="*/ 12 h 15"/>
                <a:gd name="T4" fmla="*/ 13 w 22"/>
                <a:gd name="T5" fmla="*/ 11 h 15"/>
                <a:gd name="T6" fmla="*/ 10 w 22"/>
                <a:gd name="T7" fmla="*/ 10 h 15"/>
                <a:gd name="T8" fmla="*/ 8 w 22"/>
                <a:gd name="T9" fmla="*/ 9 h 15"/>
                <a:gd name="T10" fmla="*/ 6 w 22"/>
                <a:gd name="T11" fmla="*/ 9 h 15"/>
                <a:gd name="T12" fmla="*/ 5 w 22"/>
                <a:gd name="T13" fmla="*/ 8 h 15"/>
                <a:gd name="T14" fmla="*/ 1 w 22"/>
                <a:gd name="T15" fmla="*/ 4 h 15"/>
                <a:gd name="T16" fmla="*/ 0 w 22"/>
                <a:gd name="T17" fmla="*/ 2 h 15"/>
                <a:gd name="T18" fmla="*/ 0 w 22"/>
                <a:gd name="T19" fmla="*/ 0 h 15"/>
                <a:gd name="T20" fmla="*/ 2 w 22"/>
                <a:gd name="T21" fmla="*/ 0 h 15"/>
                <a:gd name="T22" fmla="*/ 6 w 22"/>
                <a:gd name="T23" fmla="*/ 0 h 15"/>
                <a:gd name="T24" fmla="*/ 8 w 22"/>
                <a:gd name="T25" fmla="*/ 2 h 15"/>
                <a:gd name="T26" fmla="*/ 10 w 22"/>
                <a:gd name="T27" fmla="*/ 4 h 15"/>
                <a:gd name="T28" fmla="*/ 16 w 22"/>
                <a:gd name="T29" fmla="*/ 8 h 15"/>
                <a:gd name="T30" fmla="*/ 18 w 22"/>
                <a:gd name="T31" fmla="*/ 10 h 15"/>
                <a:gd name="T32" fmla="*/ 20 w 22"/>
                <a:gd name="T33" fmla="*/ 11 h 15"/>
                <a:gd name="T34" fmla="*/ 21 w 22"/>
                <a:gd name="T35" fmla="*/ 13 h 15"/>
                <a:gd name="T36" fmla="*/ 19 w 22"/>
                <a:gd name="T3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5">
                  <a:moveTo>
                    <a:pt x="19" y="14"/>
                  </a:moveTo>
                  <a:lnTo>
                    <a:pt x="14" y="12"/>
                  </a:lnTo>
                  <a:lnTo>
                    <a:pt x="13" y="11"/>
                  </a:lnTo>
                  <a:lnTo>
                    <a:pt x="10" y="10"/>
                  </a:lnTo>
                  <a:lnTo>
                    <a:pt x="8" y="9"/>
                  </a:lnTo>
                  <a:lnTo>
                    <a:pt x="6" y="9"/>
                  </a:lnTo>
                  <a:lnTo>
                    <a:pt x="5" y="8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0" y="11"/>
                  </a:lnTo>
                  <a:lnTo>
                    <a:pt x="21" y="13"/>
                  </a:lnTo>
                  <a:lnTo>
                    <a:pt x="19" y="14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3" name="Freeform 536" descr="Papel carta">
              <a:extLst>
                <a:ext uri="{FF2B5EF4-FFF2-40B4-BE49-F238E27FC236}">
                  <a16:creationId xmlns:a16="http://schemas.microsoft.com/office/drawing/2014/main" id="{9B38041F-23B1-402A-8268-A34502362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601" y="2685092"/>
              <a:ext cx="68219" cy="110355"/>
            </a:xfrm>
            <a:custGeom>
              <a:avLst/>
              <a:gdLst>
                <a:gd name="T0" fmla="*/ 22 w 34"/>
                <a:gd name="T1" fmla="*/ 53 h 55"/>
                <a:gd name="T2" fmla="*/ 18 w 34"/>
                <a:gd name="T3" fmla="*/ 53 h 55"/>
                <a:gd name="T4" fmla="*/ 15 w 34"/>
                <a:gd name="T5" fmla="*/ 46 h 55"/>
                <a:gd name="T6" fmla="*/ 12 w 34"/>
                <a:gd name="T7" fmla="*/ 45 h 55"/>
                <a:gd name="T8" fmla="*/ 9 w 34"/>
                <a:gd name="T9" fmla="*/ 46 h 55"/>
                <a:gd name="T10" fmla="*/ 0 w 34"/>
                <a:gd name="T11" fmla="*/ 44 h 55"/>
                <a:gd name="T12" fmla="*/ 1 w 34"/>
                <a:gd name="T13" fmla="*/ 41 h 55"/>
                <a:gd name="T14" fmla="*/ 3 w 34"/>
                <a:gd name="T15" fmla="*/ 38 h 55"/>
                <a:gd name="T16" fmla="*/ 11 w 34"/>
                <a:gd name="T17" fmla="*/ 35 h 55"/>
                <a:gd name="T18" fmla="*/ 14 w 34"/>
                <a:gd name="T19" fmla="*/ 32 h 55"/>
                <a:gd name="T20" fmla="*/ 18 w 34"/>
                <a:gd name="T21" fmla="*/ 28 h 55"/>
                <a:gd name="T22" fmla="*/ 20 w 34"/>
                <a:gd name="T23" fmla="*/ 23 h 55"/>
                <a:gd name="T24" fmla="*/ 19 w 34"/>
                <a:gd name="T25" fmla="*/ 17 h 55"/>
                <a:gd name="T26" fmla="*/ 18 w 34"/>
                <a:gd name="T27" fmla="*/ 12 h 55"/>
                <a:gd name="T28" fmla="*/ 19 w 34"/>
                <a:gd name="T29" fmla="*/ 8 h 55"/>
                <a:gd name="T30" fmla="*/ 20 w 34"/>
                <a:gd name="T31" fmla="*/ 3 h 55"/>
                <a:gd name="T32" fmla="*/ 24 w 34"/>
                <a:gd name="T33" fmla="*/ 0 h 55"/>
                <a:gd name="T34" fmla="*/ 26 w 34"/>
                <a:gd name="T35" fmla="*/ 1 h 55"/>
                <a:gd name="T36" fmla="*/ 29 w 34"/>
                <a:gd name="T37" fmla="*/ 5 h 55"/>
                <a:gd name="T38" fmla="*/ 30 w 34"/>
                <a:gd name="T39" fmla="*/ 9 h 55"/>
                <a:gd name="T40" fmla="*/ 32 w 34"/>
                <a:gd name="T41" fmla="*/ 12 h 55"/>
                <a:gd name="T42" fmla="*/ 30 w 34"/>
                <a:gd name="T43" fmla="*/ 16 h 55"/>
                <a:gd name="T44" fmla="*/ 30 w 34"/>
                <a:gd name="T45" fmla="*/ 18 h 55"/>
                <a:gd name="T46" fmla="*/ 32 w 34"/>
                <a:gd name="T47" fmla="*/ 25 h 55"/>
                <a:gd name="T48" fmla="*/ 33 w 34"/>
                <a:gd name="T49" fmla="*/ 27 h 55"/>
                <a:gd name="T50" fmla="*/ 33 w 34"/>
                <a:gd name="T51" fmla="*/ 31 h 55"/>
                <a:gd name="T52" fmla="*/ 32 w 34"/>
                <a:gd name="T53" fmla="*/ 34 h 55"/>
                <a:gd name="T54" fmla="*/ 30 w 34"/>
                <a:gd name="T55" fmla="*/ 36 h 55"/>
                <a:gd name="T56" fmla="*/ 30 w 34"/>
                <a:gd name="T57" fmla="*/ 40 h 55"/>
                <a:gd name="T58" fmla="*/ 30 w 34"/>
                <a:gd name="T59" fmla="*/ 44 h 55"/>
                <a:gd name="T60" fmla="*/ 27 w 34"/>
                <a:gd name="T61" fmla="*/ 46 h 55"/>
                <a:gd name="T62" fmla="*/ 29 w 34"/>
                <a:gd name="T63" fmla="*/ 52 h 55"/>
                <a:gd name="T64" fmla="*/ 26 w 34"/>
                <a:gd name="T65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55">
                  <a:moveTo>
                    <a:pt x="23" y="54"/>
                  </a:moveTo>
                  <a:lnTo>
                    <a:pt x="22" y="53"/>
                  </a:lnTo>
                  <a:lnTo>
                    <a:pt x="20" y="54"/>
                  </a:lnTo>
                  <a:lnTo>
                    <a:pt x="18" y="53"/>
                  </a:lnTo>
                  <a:lnTo>
                    <a:pt x="16" y="49"/>
                  </a:lnTo>
                  <a:lnTo>
                    <a:pt x="15" y="46"/>
                  </a:lnTo>
                  <a:lnTo>
                    <a:pt x="13" y="45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1" y="46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6" y="35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0" y="25"/>
                  </a:lnTo>
                  <a:lnTo>
                    <a:pt x="20" y="23"/>
                  </a:lnTo>
                  <a:lnTo>
                    <a:pt x="19" y="22"/>
                  </a:lnTo>
                  <a:lnTo>
                    <a:pt x="19" y="17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1"/>
                  </a:lnTo>
                  <a:lnTo>
                    <a:pt x="32" y="12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6"/>
                  </a:lnTo>
                  <a:lnTo>
                    <a:pt x="27" y="49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26" y="52"/>
                  </a:lnTo>
                  <a:lnTo>
                    <a:pt x="23" y="54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4" name="Freeform 537" descr="Papel carta">
              <a:extLst>
                <a:ext uri="{FF2B5EF4-FFF2-40B4-BE49-F238E27FC236}">
                  <a16:creationId xmlns:a16="http://schemas.microsoft.com/office/drawing/2014/main" id="{C442B1E7-5A21-4607-B59D-E36D5A0D1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27" y="2831563"/>
              <a:ext cx="22071" cy="16052"/>
            </a:xfrm>
            <a:custGeom>
              <a:avLst/>
              <a:gdLst>
                <a:gd name="T0" fmla="*/ 9 w 11"/>
                <a:gd name="T1" fmla="*/ 7 h 8"/>
                <a:gd name="T2" fmla="*/ 7 w 11"/>
                <a:gd name="T3" fmla="*/ 6 h 8"/>
                <a:gd name="T4" fmla="*/ 4 w 11"/>
                <a:gd name="T5" fmla="*/ 5 h 8"/>
                <a:gd name="T6" fmla="*/ 3 w 11"/>
                <a:gd name="T7" fmla="*/ 4 h 8"/>
                <a:gd name="T8" fmla="*/ 1 w 11"/>
                <a:gd name="T9" fmla="*/ 3 h 8"/>
                <a:gd name="T10" fmla="*/ 0 w 11"/>
                <a:gd name="T11" fmla="*/ 1 h 8"/>
                <a:gd name="T12" fmla="*/ 0 w 11"/>
                <a:gd name="T13" fmla="*/ 0 h 8"/>
                <a:gd name="T14" fmla="*/ 3 w 11"/>
                <a:gd name="T15" fmla="*/ 0 h 8"/>
                <a:gd name="T16" fmla="*/ 5 w 11"/>
                <a:gd name="T17" fmla="*/ 0 h 8"/>
                <a:gd name="T18" fmla="*/ 6 w 11"/>
                <a:gd name="T19" fmla="*/ 1 h 8"/>
                <a:gd name="T20" fmla="*/ 8 w 11"/>
                <a:gd name="T21" fmla="*/ 3 h 8"/>
                <a:gd name="T22" fmla="*/ 10 w 11"/>
                <a:gd name="T23" fmla="*/ 3 h 8"/>
                <a:gd name="T24" fmla="*/ 9 w 11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lnTo>
                    <a:pt x="7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10" y="3"/>
                  </a:lnTo>
                  <a:lnTo>
                    <a:pt x="9" y="7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5" name="Freeform 538" descr="Papel carta">
              <a:extLst>
                <a:ext uri="{FF2B5EF4-FFF2-40B4-BE49-F238E27FC236}">
                  <a16:creationId xmlns:a16="http://schemas.microsoft.com/office/drawing/2014/main" id="{1BDF1802-129C-47EE-9EBB-97B8225F7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589" y="2839589"/>
              <a:ext cx="30097" cy="82265"/>
            </a:xfrm>
            <a:custGeom>
              <a:avLst/>
              <a:gdLst>
                <a:gd name="T0" fmla="*/ 13 w 15"/>
                <a:gd name="T1" fmla="*/ 22 h 41"/>
                <a:gd name="T2" fmla="*/ 11 w 15"/>
                <a:gd name="T3" fmla="*/ 21 h 41"/>
                <a:gd name="T4" fmla="*/ 11 w 15"/>
                <a:gd name="T5" fmla="*/ 19 h 41"/>
                <a:gd name="T6" fmla="*/ 8 w 15"/>
                <a:gd name="T7" fmla="*/ 17 h 41"/>
                <a:gd name="T8" fmla="*/ 6 w 15"/>
                <a:gd name="T9" fmla="*/ 17 h 41"/>
                <a:gd name="T10" fmla="*/ 5 w 15"/>
                <a:gd name="T11" fmla="*/ 20 h 41"/>
                <a:gd name="T12" fmla="*/ 5 w 15"/>
                <a:gd name="T13" fmla="*/ 23 h 41"/>
                <a:gd name="T14" fmla="*/ 6 w 15"/>
                <a:gd name="T15" fmla="*/ 25 h 41"/>
                <a:gd name="T16" fmla="*/ 7 w 15"/>
                <a:gd name="T17" fmla="*/ 26 h 41"/>
                <a:gd name="T18" fmla="*/ 8 w 15"/>
                <a:gd name="T19" fmla="*/ 27 h 41"/>
                <a:gd name="T20" fmla="*/ 11 w 15"/>
                <a:gd name="T21" fmla="*/ 29 h 41"/>
                <a:gd name="T22" fmla="*/ 12 w 15"/>
                <a:gd name="T23" fmla="*/ 31 h 41"/>
                <a:gd name="T24" fmla="*/ 11 w 15"/>
                <a:gd name="T25" fmla="*/ 33 h 41"/>
                <a:gd name="T26" fmla="*/ 11 w 15"/>
                <a:gd name="T27" fmla="*/ 35 h 41"/>
                <a:gd name="T28" fmla="*/ 9 w 15"/>
                <a:gd name="T29" fmla="*/ 40 h 41"/>
                <a:gd name="T30" fmla="*/ 8 w 15"/>
                <a:gd name="T31" fmla="*/ 39 h 41"/>
                <a:gd name="T32" fmla="*/ 6 w 15"/>
                <a:gd name="T33" fmla="*/ 35 h 41"/>
                <a:gd name="T34" fmla="*/ 4 w 15"/>
                <a:gd name="T35" fmla="*/ 32 h 41"/>
                <a:gd name="T36" fmla="*/ 3 w 15"/>
                <a:gd name="T37" fmla="*/ 29 h 41"/>
                <a:gd name="T38" fmla="*/ 0 w 15"/>
                <a:gd name="T39" fmla="*/ 26 h 41"/>
                <a:gd name="T40" fmla="*/ 0 w 15"/>
                <a:gd name="T41" fmla="*/ 25 h 41"/>
                <a:gd name="T42" fmla="*/ 3 w 15"/>
                <a:gd name="T43" fmla="*/ 18 h 41"/>
                <a:gd name="T44" fmla="*/ 3 w 15"/>
                <a:gd name="T45" fmla="*/ 17 h 41"/>
                <a:gd name="T46" fmla="*/ 6 w 15"/>
                <a:gd name="T47" fmla="*/ 9 h 41"/>
                <a:gd name="T48" fmla="*/ 5 w 15"/>
                <a:gd name="T49" fmla="*/ 8 h 41"/>
                <a:gd name="T50" fmla="*/ 6 w 15"/>
                <a:gd name="T51" fmla="*/ 6 h 41"/>
                <a:gd name="T52" fmla="*/ 5 w 15"/>
                <a:gd name="T53" fmla="*/ 4 h 41"/>
                <a:gd name="T54" fmla="*/ 5 w 15"/>
                <a:gd name="T55" fmla="*/ 0 h 41"/>
                <a:gd name="T56" fmla="*/ 7 w 15"/>
                <a:gd name="T57" fmla="*/ 0 h 41"/>
                <a:gd name="T58" fmla="*/ 9 w 15"/>
                <a:gd name="T59" fmla="*/ 2 h 41"/>
                <a:gd name="T60" fmla="*/ 11 w 15"/>
                <a:gd name="T61" fmla="*/ 5 h 41"/>
                <a:gd name="T62" fmla="*/ 9 w 15"/>
                <a:gd name="T63" fmla="*/ 9 h 41"/>
                <a:gd name="T64" fmla="*/ 7 w 15"/>
                <a:gd name="T65" fmla="*/ 15 h 41"/>
                <a:gd name="T66" fmla="*/ 8 w 15"/>
                <a:gd name="T67" fmla="*/ 15 h 41"/>
                <a:gd name="T68" fmla="*/ 10 w 15"/>
                <a:gd name="T69" fmla="*/ 16 h 41"/>
                <a:gd name="T70" fmla="*/ 11 w 15"/>
                <a:gd name="T71" fmla="*/ 18 h 41"/>
                <a:gd name="T72" fmla="*/ 14 w 15"/>
                <a:gd name="T73" fmla="*/ 19 h 41"/>
                <a:gd name="T74" fmla="*/ 14 w 15"/>
                <a:gd name="T75" fmla="*/ 21 h 41"/>
                <a:gd name="T76" fmla="*/ 13 w 15"/>
                <a:gd name="T77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" h="41">
                  <a:moveTo>
                    <a:pt x="13" y="22"/>
                  </a:moveTo>
                  <a:lnTo>
                    <a:pt x="11" y="21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6" y="25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11" y="29"/>
                  </a:lnTo>
                  <a:lnTo>
                    <a:pt x="12" y="31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9" y="40"/>
                  </a:lnTo>
                  <a:lnTo>
                    <a:pt x="8" y="39"/>
                  </a:lnTo>
                  <a:lnTo>
                    <a:pt x="6" y="35"/>
                  </a:lnTo>
                  <a:lnTo>
                    <a:pt x="4" y="32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6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5" y="4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9" y="9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3" y="22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6" name="Freeform 539" descr="Papel carta">
              <a:extLst>
                <a:ext uri="{FF2B5EF4-FFF2-40B4-BE49-F238E27FC236}">
                  <a16:creationId xmlns:a16="http://schemas.microsoft.com/office/drawing/2014/main" id="{8ED8A3B4-4625-4C5D-BFBE-8AF47A2C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054" y="2500499"/>
              <a:ext cx="8026" cy="6019"/>
            </a:xfrm>
            <a:custGeom>
              <a:avLst/>
              <a:gdLst>
                <a:gd name="T0" fmla="*/ 0 w 4"/>
                <a:gd name="T1" fmla="*/ 0 h 3"/>
                <a:gd name="T2" fmla="*/ 2 w 4"/>
                <a:gd name="T3" fmla="*/ 0 h 3"/>
                <a:gd name="T4" fmla="*/ 3 w 4"/>
                <a:gd name="T5" fmla="*/ 0 h 3"/>
                <a:gd name="T6" fmla="*/ 3 w 4"/>
                <a:gd name="T7" fmla="*/ 2 h 3"/>
                <a:gd name="T8" fmla="*/ 1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7" name="Line 540" descr="Papel carta">
              <a:extLst>
                <a:ext uri="{FF2B5EF4-FFF2-40B4-BE49-F238E27FC236}">
                  <a16:creationId xmlns:a16="http://schemas.microsoft.com/office/drawing/2014/main" id="{1080A4FD-FCD4-4007-8648-2B7D41745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2054" y="2504512"/>
              <a:ext cx="2006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8" name="CuadroTexto 1">
              <a:extLst>
                <a:ext uri="{FF2B5EF4-FFF2-40B4-BE49-F238E27FC236}">
                  <a16:creationId xmlns:a16="http://schemas.microsoft.com/office/drawing/2014/main" id="{0217FC54-C742-45AD-B8E8-895635817658}"/>
                </a:ext>
              </a:extLst>
            </p:cNvPr>
            <p:cNvSpPr txBox="1"/>
            <p:nvPr/>
          </p:nvSpPr>
          <p:spPr>
            <a:xfrm>
              <a:off x="1516718" y="1616110"/>
              <a:ext cx="233335" cy="32600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BC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13.6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CuadroTexto 1">
              <a:extLst>
                <a:ext uri="{FF2B5EF4-FFF2-40B4-BE49-F238E27FC236}">
                  <a16:creationId xmlns:a16="http://schemas.microsoft.com/office/drawing/2014/main" id="{7BA73B6D-2F79-41B7-9362-1EEFB2BD3D2D}"/>
                </a:ext>
              </a:extLst>
            </p:cNvPr>
            <p:cNvSpPr txBox="1"/>
            <p:nvPr/>
          </p:nvSpPr>
          <p:spPr>
            <a:xfrm>
              <a:off x="2674886" y="2214864"/>
              <a:ext cx="250510" cy="291602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</a:t>
              </a:r>
            </a:p>
            <a:p>
              <a:pPr algn="ctr"/>
              <a:r>
                <a:rPr lang="es-MX" sz="9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24.2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CuadroTexto 1">
              <a:extLst>
                <a:ext uri="{FF2B5EF4-FFF2-40B4-BE49-F238E27FC236}">
                  <a16:creationId xmlns:a16="http://schemas.microsoft.com/office/drawing/2014/main" id="{1AB5C3D7-B4B4-43D1-BD5A-537EA1C23B32}"/>
                </a:ext>
              </a:extLst>
            </p:cNvPr>
            <p:cNvSpPr txBox="1"/>
            <p:nvPr/>
          </p:nvSpPr>
          <p:spPr>
            <a:xfrm>
              <a:off x="3679623" y="2599249"/>
              <a:ext cx="279535" cy="32186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Chih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19.1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CuadroTexto 1">
              <a:extLst>
                <a:ext uri="{FF2B5EF4-FFF2-40B4-BE49-F238E27FC236}">
                  <a16:creationId xmlns:a16="http://schemas.microsoft.com/office/drawing/2014/main" id="{A620F58B-D3A3-4712-8B0F-28EC315A04EB}"/>
                </a:ext>
              </a:extLst>
            </p:cNvPr>
            <p:cNvSpPr txBox="1"/>
            <p:nvPr/>
          </p:nvSpPr>
          <p:spPr>
            <a:xfrm>
              <a:off x="4600203" y="2947622"/>
              <a:ext cx="341457" cy="420897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Coah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22.9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CuadroTexto 1">
              <a:extLst>
                <a:ext uri="{FF2B5EF4-FFF2-40B4-BE49-F238E27FC236}">
                  <a16:creationId xmlns:a16="http://schemas.microsoft.com/office/drawing/2014/main" id="{CBF728A4-9923-4FB3-BF16-55EDE5BEF4A9}"/>
                </a:ext>
              </a:extLst>
            </p:cNvPr>
            <p:cNvSpPr txBox="1"/>
            <p:nvPr/>
          </p:nvSpPr>
          <p:spPr>
            <a:xfrm>
              <a:off x="5256374" y="3465315"/>
              <a:ext cx="330975" cy="291762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22.9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CuadroTexto 1">
              <a:extLst>
                <a:ext uri="{FF2B5EF4-FFF2-40B4-BE49-F238E27FC236}">
                  <a16:creationId xmlns:a16="http://schemas.microsoft.com/office/drawing/2014/main" id="{C5C011F8-6D8E-4DB6-9483-9347BFFBE73C}"/>
                </a:ext>
              </a:extLst>
            </p:cNvPr>
            <p:cNvSpPr txBox="1"/>
            <p:nvPr/>
          </p:nvSpPr>
          <p:spPr>
            <a:xfrm>
              <a:off x="5423928" y="4114649"/>
              <a:ext cx="432566" cy="287086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Tamps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25.9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CuadroTexto 1">
              <a:extLst>
                <a:ext uri="{FF2B5EF4-FFF2-40B4-BE49-F238E27FC236}">
                  <a16:creationId xmlns:a16="http://schemas.microsoft.com/office/drawing/2014/main" id="{86C0BF43-6949-4A1E-B422-CA12EA34CC00}"/>
                </a:ext>
              </a:extLst>
            </p:cNvPr>
            <p:cNvSpPr txBox="1"/>
            <p:nvPr/>
          </p:nvSpPr>
          <p:spPr>
            <a:xfrm>
              <a:off x="5085095" y="4377743"/>
              <a:ext cx="275342" cy="283322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SLP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26.6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CuadroTexto 1">
              <a:extLst>
                <a:ext uri="{FF2B5EF4-FFF2-40B4-BE49-F238E27FC236}">
                  <a16:creationId xmlns:a16="http://schemas.microsoft.com/office/drawing/2014/main" id="{56DAC1D6-65B3-4E86-9147-4C7AB3DCA65E}"/>
                </a:ext>
              </a:extLst>
            </p:cNvPr>
            <p:cNvSpPr txBox="1"/>
            <p:nvPr/>
          </p:nvSpPr>
          <p:spPr>
            <a:xfrm>
              <a:off x="4452406" y="4043932"/>
              <a:ext cx="318236" cy="32256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Zac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27.1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CuadroTexto 1">
              <a:extLst>
                <a:ext uri="{FF2B5EF4-FFF2-40B4-BE49-F238E27FC236}">
                  <a16:creationId xmlns:a16="http://schemas.microsoft.com/office/drawing/2014/main" id="{FF2A49D5-0FD1-4704-99D8-1F348BC8C958}"/>
                </a:ext>
              </a:extLst>
            </p:cNvPr>
            <p:cNvSpPr txBox="1"/>
            <p:nvPr/>
          </p:nvSpPr>
          <p:spPr>
            <a:xfrm>
              <a:off x="3909918" y="3611559"/>
              <a:ext cx="342182" cy="353374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Dgo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28.8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CuadroTexto 1">
              <a:extLst>
                <a:ext uri="{FF2B5EF4-FFF2-40B4-BE49-F238E27FC236}">
                  <a16:creationId xmlns:a16="http://schemas.microsoft.com/office/drawing/2014/main" id="{406A0CD2-2BF0-4E5E-AEE2-FEC58E435EF1}"/>
                </a:ext>
              </a:extLst>
            </p:cNvPr>
            <p:cNvSpPr txBox="1"/>
            <p:nvPr/>
          </p:nvSpPr>
          <p:spPr>
            <a:xfrm>
              <a:off x="3328065" y="3486970"/>
              <a:ext cx="186732" cy="282946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</a:t>
              </a:r>
            </a:p>
            <a:p>
              <a:pPr algn="ctr"/>
              <a:r>
                <a:rPr lang="es-MX" sz="9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29.3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CuadroTexto 1">
              <a:extLst>
                <a:ext uri="{FF2B5EF4-FFF2-40B4-BE49-F238E27FC236}">
                  <a16:creationId xmlns:a16="http://schemas.microsoft.com/office/drawing/2014/main" id="{FE5554D3-7343-4370-AEC6-205D2EF42F8B}"/>
                </a:ext>
              </a:extLst>
            </p:cNvPr>
            <p:cNvSpPr txBox="1"/>
            <p:nvPr/>
          </p:nvSpPr>
          <p:spPr>
            <a:xfrm>
              <a:off x="1951430" y="2845337"/>
              <a:ext cx="278648" cy="31756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BCS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s-MX" sz="9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6.8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9" name="CuadroTexto 1">
              <a:extLst>
                <a:ext uri="{FF2B5EF4-FFF2-40B4-BE49-F238E27FC236}">
                  <a16:creationId xmlns:a16="http://schemas.microsoft.com/office/drawing/2014/main" id="{B2E864B9-B061-4D82-B168-ECE6C5999109}"/>
                </a:ext>
              </a:extLst>
            </p:cNvPr>
            <p:cNvSpPr txBox="1"/>
            <p:nvPr/>
          </p:nvSpPr>
          <p:spPr>
            <a:xfrm>
              <a:off x="7979404" y="4571159"/>
              <a:ext cx="377900" cy="389017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Yuc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19.8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0" name="CuadroTexto 1">
              <a:extLst>
                <a:ext uri="{FF2B5EF4-FFF2-40B4-BE49-F238E27FC236}">
                  <a16:creationId xmlns:a16="http://schemas.microsoft.com/office/drawing/2014/main" id="{3F26CCC5-F814-4778-ACD3-70BCF5C05150}"/>
                </a:ext>
              </a:extLst>
            </p:cNvPr>
            <p:cNvSpPr txBox="1"/>
            <p:nvPr/>
          </p:nvSpPr>
          <p:spPr>
            <a:xfrm>
              <a:off x="8135697" y="5008566"/>
              <a:ext cx="364435" cy="316171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 Roo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18.6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CuadroTexto 1">
              <a:extLst>
                <a:ext uri="{FF2B5EF4-FFF2-40B4-BE49-F238E27FC236}">
                  <a16:creationId xmlns:a16="http://schemas.microsoft.com/office/drawing/2014/main" id="{BDE7FFC0-21AF-4B40-ACB7-C7298E9CCA1B}"/>
                </a:ext>
              </a:extLst>
            </p:cNvPr>
            <p:cNvSpPr txBox="1"/>
            <p:nvPr/>
          </p:nvSpPr>
          <p:spPr>
            <a:xfrm>
              <a:off x="7761387" y="5205328"/>
              <a:ext cx="357905" cy="30471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Camp</a:t>
              </a:r>
            </a:p>
            <a:p>
              <a:pPr algn="ctr"/>
              <a:r>
                <a:rPr lang="es-MX" sz="9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31.3</a:t>
              </a:r>
              <a:endParaRPr lang="es-MX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CuadroTexto 1">
              <a:extLst>
                <a:ext uri="{FF2B5EF4-FFF2-40B4-BE49-F238E27FC236}">
                  <a16:creationId xmlns:a16="http://schemas.microsoft.com/office/drawing/2014/main" id="{F8C94314-5FBF-44ED-B50F-6E6B7F46630E}"/>
                </a:ext>
              </a:extLst>
            </p:cNvPr>
            <p:cNvSpPr txBox="1"/>
            <p:nvPr/>
          </p:nvSpPr>
          <p:spPr>
            <a:xfrm>
              <a:off x="7087426" y="5337647"/>
              <a:ext cx="330975" cy="319450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30.4</a:t>
              </a:r>
              <a:endParaRPr lang="es-MX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CuadroTexto 1">
              <a:extLst>
                <a:ext uri="{FF2B5EF4-FFF2-40B4-BE49-F238E27FC236}">
                  <a16:creationId xmlns:a16="http://schemas.microsoft.com/office/drawing/2014/main" id="{212AB75B-6D6C-4A94-8D67-9BBDB48E1322}"/>
                </a:ext>
              </a:extLst>
            </p:cNvPr>
            <p:cNvSpPr txBox="1"/>
            <p:nvPr/>
          </p:nvSpPr>
          <p:spPr>
            <a:xfrm>
              <a:off x="7191742" y="5879366"/>
              <a:ext cx="320655" cy="28412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Chis</a:t>
              </a:r>
            </a:p>
            <a:p>
              <a:pPr algn="ctr"/>
              <a:r>
                <a:rPr lang="es-MX" sz="9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42.8</a:t>
              </a:r>
              <a:endParaRPr lang="es-MX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CuadroTexto 1">
              <a:extLst>
                <a:ext uri="{FF2B5EF4-FFF2-40B4-BE49-F238E27FC236}">
                  <a16:creationId xmlns:a16="http://schemas.microsoft.com/office/drawing/2014/main" id="{6CF2585A-ADD3-46CD-99E6-17629150806E}"/>
                </a:ext>
              </a:extLst>
            </p:cNvPr>
            <p:cNvSpPr txBox="1"/>
            <p:nvPr/>
          </p:nvSpPr>
          <p:spPr>
            <a:xfrm>
              <a:off x="6112292" y="5805978"/>
              <a:ext cx="304771" cy="31912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Oax</a:t>
              </a:r>
              <a:endParaRPr lang="es-MX" sz="9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kern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30.2</a:t>
              </a:r>
              <a:endParaRPr lang="es-MX" sz="9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CuadroTexto 1">
              <a:extLst>
                <a:ext uri="{FF2B5EF4-FFF2-40B4-BE49-F238E27FC236}">
                  <a16:creationId xmlns:a16="http://schemas.microsoft.com/office/drawing/2014/main" id="{0ACAC438-C0C3-4D21-8B6A-3B3F0B8271A7}"/>
                </a:ext>
              </a:extLst>
            </p:cNvPr>
            <p:cNvSpPr txBox="1"/>
            <p:nvPr/>
          </p:nvSpPr>
          <p:spPr>
            <a:xfrm>
              <a:off x="5338832" y="5668445"/>
              <a:ext cx="295176" cy="303806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</a:t>
              </a:r>
            </a:p>
            <a:p>
              <a:pPr algn="ctr"/>
              <a:r>
                <a:rPr lang="es-MX" sz="900" b="1" kern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30.0</a:t>
              </a:r>
              <a:endParaRPr lang="es-MX" sz="5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CuadroTexto 1">
              <a:extLst>
                <a:ext uri="{FF2B5EF4-FFF2-40B4-BE49-F238E27FC236}">
                  <a16:creationId xmlns:a16="http://schemas.microsoft.com/office/drawing/2014/main" id="{B24647E3-5F90-48D2-BF27-761BC37157CF}"/>
                </a:ext>
              </a:extLst>
            </p:cNvPr>
            <p:cNvSpPr txBox="1"/>
            <p:nvPr/>
          </p:nvSpPr>
          <p:spPr>
            <a:xfrm>
              <a:off x="4516006" y="6063213"/>
              <a:ext cx="311302" cy="302461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15.0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CuadroTexto 1">
              <a:extLst>
                <a:ext uri="{FF2B5EF4-FFF2-40B4-BE49-F238E27FC236}">
                  <a16:creationId xmlns:a16="http://schemas.microsoft.com/office/drawing/2014/main" id="{BAC7E9EE-F14A-4C4B-A07E-D6200AAE9200}"/>
                </a:ext>
              </a:extLst>
            </p:cNvPr>
            <p:cNvSpPr txBox="1"/>
            <p:nvPr/>
          </p:nvSpPr>
          <p:spPr>
            <a:xfrm>
              <a:off x="6457569" y="4667469"/>
              <a:ext cx="243656" cy="295150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Qro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13.0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CuadroTexto 1">
              <a:extLst>
                <a:ext uri="{FF2B5EF4-FFF2-40B4-BE49-F238E27FC236}">
                  <a16:creationId xmlns:a16="http://schemas.microsoft.com/office/drawing/2014/main" id="{A45E27D8-5647-4954-98B2-F397CE63824B}"/>
                </a:ext>
              </a:extLst>
            </p:cNvPr>
            <p:cNvSpPr txBox="1"/>
            <p:nvPr/>
          </p:nvSpPr>
          <p:spPr>
            <a:xfrm>
              <a:off x="6901731" y="4843948"/>
              <a:ext cx="256717" cy="287946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Hgo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22.6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CuadroTexto 1">
              <a:extLst>
                <a:ext uri="{FF2B5EF4-FFF2-40B4-BE49-F238E27FC236}">
                  <a16:creationId xmlns:a16="http://schemas.microsoft.com/office/drawing/2014/main" id="{4E95DC17-B297-4A9C-BB5A-236B2D842A41}"/>
                </a:ext>
              </a:extLst>
            </p:cNvPr>
            <p:cNvSpPr txBox="1"/>
            <p:nvPr/>
          </p:nvSpPr>
          <p:spPr>
            <a:xfrm>
              <a:off x="6552723" y="5102868"/>
              <a:ext cx="261232" cy="279183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Tlax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17.9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CuadroTexto 1">
              <a:extLst>
                <a:ext uri="{FF2B5EF4-FFF2-40B4-BE49-F238E27FC236}">
                  <a16:creationId xmlns:a16="http://schemas.microsoft.com/office/drawing/2014/main" id="{1EE3CA48-A118-4A1C-891F-9A48AA2215C6}"/>
                </a:ext>
              </a:extLst>
            </p:cNvPr>
            <p:cNvSpPr txBox="1"/>
            <p:nvPr/>
          </p:nvSpPr>
          <p:spPr>
            <a:xfrm>
              <a:off x="6461406" y="5427914"/>
              <a:ext cx="367983" cy="34057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</a:t>
              </a:r>
            </a:p>
            <a:p>
              <a:pPr algn="ctr"/>
              <a:r>
                <a:rPr lang="es-MX" sz="9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25.5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1" name="CuadroTexto 1">
              <a:extLst>
                <a:ext uri="{FF2B5EF4-FFF2-40B4-BE49-F238E27FC236}">
                  <a16:creationId xmlns:a16="http://schemas.microsoft.com/office/drawing/2014/main" id="{5A5D5FF2-7186-4114-9E04-638A789CDBD3}"/>
                </a:ext>
              </a:extLst>
            </p:cNvPr>
            <p:cNvSpPr txBox="1"/>
            <p:nvPr/>
          </p:nvSpPr>
          <p:spPr>
            <a:xfrm>
              <a:off x="4922184" y="4767821"/>
              <a:ext cx="307190" cy="316224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Gto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19.5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2" name="CuadroTexto 1">
              <a:extLst>
                <a:ext uri="{FF2B5EF4-FFF2-40B4-BE49-F238E27FC236}">
                  <a16:creationId xmlns:a16="http://schemas.microsoft.com/office/drawing/2014/main" id="{2DEDA821-EEF9-4EB3-BA87-75EBFBA2DCAA}"/>
                </a:ext>
              </a:extLst>
            </p:cNvPr>
            <p:cNvSpPr txBox="1"/>
            <p:nvPr/>
          </p:nvSpPr>
          <p:spPr>
            <a:xfrm>
              <a:off x="3994890" y="4550376"/>
              <a:ext cx="312511" cy="32176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Nay</a:t>
              </a:r>
            </a:p>
            <a:p>
              <a:pPr algn="ctr"/>
              <a:r>
                <a:rPr lang="es-MX" sz="9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27.1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CuadroTexto 1">
              <a:extLst>
                <a:ext uri="{FF2B5EF4-FFF2-40B4-BE49-F238E27FC236}">
                  <a16:creationId xmlns:a16="http://schemas.microsoft.com/office/drawing/2014/main" id="{1CCEBCA3-3A33-4AA2-A3AC-C364E68EACD3}"/>
                </a:ext>
              </a:extLst>
            </p:cNvPr>
            <p:cNvSpPr txBox="1"/>
            <p:nvPr/>
          </p:nvSpPr>
          <p:spPr>
            <a:xfrm>
              <a:off x="4259583" y="4956799"/>
              <a:ext cx="311544" cy="29213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Jal</a:t>
              </a:r>
            </a:p>
            <a:p>
              <a:pPr algn="ctr"/>
              <a:r>
                <a:rPr lang="es-MX" sz="9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22.8</a:t>
              </a:r>
              <a:endParaRPr lang="es-MX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CuadroTexto 1">
              <a:extLst>
                <a:ext uri="{FF2B5EF4-FFF2-40B4-BE49-F238E27FC236}">
                  <a16:creationId xmlns:a16="http://schemas.microsoft.com/office/drawing/2014/main" id="{3AF71E5A-B5C5-4279-8E3B-F52ADDF12CC0}"/>
                </a:ext>
              </a:extLst>
            </p:cNvPr>
            <p:cNvSpPr txBox="1"/>
            <p:nvPr/>
          </p:nvSpPr>
          <p:spPr>
            <a:xfrm>
              <a:off x="4857199" y="5252615"/>
              <a:ext cx="281470" cy="289720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Mich</a:t>
              </a:r>
              <a:endParaRPr lang="es-MX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33.4</a:t>
              </a:r>
              <a:endParaRPr lang="es-MX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CuadroTexto 1">
              <a:extLst>
                <a:ext uri="{FF2B5EF4-FFF2-40B4-BE49-F238E27FC236}">
                  <a16:creationId xmlns:a16="http://schemas.microsoft.com/office/drawing/2014/main" id="{38769A33-EC34-405D-BC2F-A09782192C6D}"/>
                </a:ext>
              </a:extLst>
            </p:cNvPr>
            <p:cNvSpPr txBox="1"/>
            <p:nvPr/>
          </p:nvSpPr>
          <p:spPr>
            <a:xfrm>
              <a:off x="3284442" y="4394590"/>
              <a:ext cx="294216" cy="325782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Ags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22.6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CuadroTexto 1">
              <a:extLst>
                <a:ext uri="{FF2B5EF4-FFF2-40B4-BE49-F238E27FC236}">
                  <a16:creationId xmlns:a16="http://schemas.microsoft.com/office/drawing/2014/main" id="{9791A709-8080-4E08-AF50-AAD725F8B825}"/>
                </a:ext>
              </a:extLst>
            </p:cNvPr>
            <p:cNvSpPr txBox="1"/>
            <p:nvPr/>
          </p:nvSpPr>
          <p:spPr>
            <a:xfrm>
              <a:off x="3547576" y="5160616"/>
              <a:ext cx="300982" cy="287461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Méx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11.7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CuadroTexto 1">
              <a:extLst>
                <a:ext uri="{FF2B5EF4-FFF2-40B4-BE49-F238E27FC236}">
                  <a16:creationId xmlns:a16="http://schemas.microsoft.com/office/drawing/2014/main" id="{37861276-08CD-451A-B70F-508531F7BCA9}"/>
                </a:ext>
              </a:extLst>
            </p:cNvPr>
            <p:cNvSpPr txBox="1"/>
            <p:nvPr/>
          </p:nvSpPr>
          <p:spPr>
            <a:xfrm>
              <a:off x="3804122" y="5570008"/>
              <a:ext cx="311302" cy="30240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21.9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CuadroTexto 1">
              <a:extLst>
                <a:ext uri="{FF2B5EF4-FFF2-40B4-BE49-F238E27FC236}">
                  <a16:creationId xmlns:a16="http://schemas.microsoft.com/office/drawing/2014/main" id="{40E27EA9-1E60-4E5F-8C09-2A276F19C5C8}"/>
                </a:ext>
              </a:extLst>
            </p:cNvPr>
            <p:cNvSpPr txBox="1"/>
            <p:nvPr/>
          </p:nvSpPr>
          <p:spPr>
            <a:xfrm>
              <a:off x="5487734" y="6362489"/>
              <a:ext cx="346697" cy="27853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CDMX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11.6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CuadroTexto 1">
              <a:extLst>
                <a:ext uri="{FF2B5EF4-FFF2-40B4-BE49-F238E27FC236}">
                  <a16:creationId xmlns:a16="http://schemas.microsoft.com/office/drawing/2014/main" id="{6BCA00B3-8725-4ECB-87D0-4127017C21F4}"/>
                </a:ext>
              </a:extLst>
            </p:cNvPr>
            <p:cNvSpPr txBox="1"/>
            <p:nvPr/>
          </p:nvSpPr>
          <p:spPr>
            <a:xfrm>
              <a:off x="5985676" y="6439523"/>
              <a:ext cx="319042" cy="288215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Pue</a:t>
              </a:r>
            </a:p>
            <a:p>
              <a:pPr algn="ctr"/>
              <a:r>
                <a:rPr lang="es-MX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23.0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0" name="Conector recto 569">
              <a:extLst>
                <a:ext uri="{FF2B5EF4-FFF2-40B4-BE49-F238E27FC236}">
                  <a16:creationId xmlns:a16="http://schemas.microsoft.com/office/drawing/2014/main" id="{90FEE2EB-1902-40FA-9AD1-C5478AFF3096}"/>
                </a:ext>
              </a:extLst>
            </p:cNvPr>
            <p:cNvCxnSpPr/>
            <p:nvPr/>
          </p:nvCxnSpPr>
          <p:spPr>
            <a:xfrm>
              <a:off x="3547576" y="4608228"/>
              <a:ext cx="1190625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571" name="Conector recto 570">
              <a:extLst>
                <a:ext uri="{FF2B5EF4-FFF2-40B4-BE49-F238E27FC236}">
                  <a16:creationId xmlns:a16="http://schemas.microsoft.com/office/drawing/2014/main" id="{910D878A-5C7B-45B0-94CF-72E06FA5C6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2860" y="4856848"/>
              <a:ext cx="1001553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572" name="Conector recto 571">
              <a:extLst>
                <a:ext uri="{FF2B5EF4-FFF2-40B4-BE49-F238E27FC236}">
                  <a16:creationId xmlns:a16="http://schemas.microsoft.com/office/drawing/2014/main" id="{4A5D756C-E914-4C62-9C74-971268AFBC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9591" y="5236008"/>
              <a:ext cx="690218" cy="7890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573" name="Conector recto 572">
              <a:extLst>
                <a:ext uri="{FF2B5EF4-FFF2-40B4-BE49-F238E27FC236}">
                  <a16:creationId xmlns:a16="http://schemas.microsoft.com/office/drawing/2014/main" id="{A178E990-D7D0-4118-94B4-2E5FBB0E29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8558" y="5265629"/>
              <a:ext cx="1591363" cy="31098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574" name="Conector recto 573">
              <a:extLst>
                <a:ext uri="{FF2B5EF4-FFF2-40B4-BE49-F238E27FC236}">
                  <a16:creationId xmlns:a16="http://schemas.microsoft.com/office/drawing/2014/main" id="{26A3217F-154D-4657-A4B6-35D62D0B5158}"/>
                </a:ext>
              </a:extLst>
            </p:cNvPr>
            <p:cNvCxnSpPr>
              <a:cxnSpLocks/>
              <a:stCxn id="568" idx="0"/>
            </p:cNvCxnSpPr>
            <p:nvPr/>
          </p:nvCxnSpPr>
          <p:spPr>
            <a:xfrm flipH="1" flipV="1">
              <a:off x="5620791" y="5382513"/>
              <a:ext cx="40292" cy="97997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575" name="Conector recto 574">
              <a:extLst>
                <a:ext uri="{FF2B5EF4-FFF2-40B4-BE49-F238E27FC236}">
                  <a16:creationId xmlns:a16="http://schemas.microsoft.com/office/drawing/2014/main" id="{364CF83C-BAF0-428A-BB78-111B0B6965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42182" y="5480290"/>
              <a:ext cx="110940" cy="95522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576" name="Conector recto 575">
              <a:extLst>
                <a:ext uri="{FF2B5EF4-FFF2-40B4-BE49-F238E27FC236}">
                  <a16:creationId xmlns:a16="http://schemas.microsoft.com/office/drawing/2014/main" id="{F298E4D9-E2C6-4628-9292-E69E43DC03DC}"/>
                </a:ext>
              </a:extLst>
            </p:cNvPr>
            <p:cNvCxnSpPr>
              <a:cxnSpLocks/>
              <a:stCxn id="567" idx="3"/>
            </p:cNvCxnSpPr>
            <p:nvPr/>
          </p:nvCxnSpPr>
          <p:spPr>
            <a:xfrm flipV="1">
              <a:off x="4115424" y="5421256"/>
              <a:ext cx="238983" cy="29995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577" name="Conector recto 576">
              <a:extLst>
                <a:ext uri="{FF2B5EF4-FFF2-40B4-BE49-F238E27FC236}">
                  <a16:creationId xmlns:a16="http://schemas.microsoft.com/office/drawing/2014/main" id="{167A87A5-A823-444A-A0A4-4F7ED3A13A2B}"/>
                </a:ext>
              </a:extLst>
            </p:cNvPr>
            <p:cNvCxnSpPr>
              <a:cxnSpLocks/>
              <a:stCxn id="556" idx="3"/>
            </p:cNvCxnSpPr>
            <p:nvPr/>
          </p:nvCxnSpPr>
          <p:spPr>
            <a:xfrm flipV="1">
              <a:off x="4827308" y="5501418"/>
              <a:ext cx="751856" cy="71302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578" name="Conector recto 577">
              <a:extLst>
                <a:ext uri="{FF2B5EF4-FFF2-40B4-BE49-F238E27FC236}">
                  <a16:creationId xmlns:a16="http://schemas.microsoft.com/office/drawing/2014/main" id="{8B041C37-330C-4007-A8CB-C7837EC2FC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5792" y="5005785"/>
              <a:ext cx="1254828" cy="1481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grpSp>
          <p:nvGrpSpPr>
            <p:cNvPr id="579" name="Grupo 578">
              <a:extLst>
                <a:ext uri="{FF2B5EF4-FFF2-40B4-BE49-F238E27FC236}">
                  <a16:creationId xmlns:a16="http://schemas.microsoft.com/office/drawing/2014/main" id="{F0DDACAE-3DC4-4F1C-BC41-07E790BB7E0F}"/>
                </a:ext>
              </a:extLst>
            </p:cNvPr>
            <p:cNvGrpSpPr/>
            <p:nvPr/>
          </p:nvGrpSpPr>
          <p:grpSpPr>
            <a:xfrm>
              <a:off x="6508960" y="3268070"/>
              <a:ext cx="1168037" cy="830243"/>
              <a:chOff x="7031813" y="324204"/>
              <a:chExt cx="1168037" cy="830243"/>
            </a:xfrm>
          </p:grpSpPr>
          <p:grpSp>
            <p:nvGrpSpPr>
              <p:cNvPr id="580" name="Grupo 579">
                <a:extLst>
                  <a:ext uri="{FF2B5EF4-FFF2-40B4-BE49-F238E27FC236}">
                    <a16:creationId xmlns:a16="http://schemas.microsoft.com/office/drawing/2014/main" id="{9606C995-5581-4213-8D6B-4D67C11AB061}"/>
                  </a:ext>
                </a:extLst>
              </p:cNvPr>
              <p:cNvGrpSpPr/>
              <p:nvPr/>
            </p:nvGrpSpPr>
            <p:grpSpPr>
              <a:xfrm>
                <a:off x="7031813" y="324204"/>
                <a:ext cx="1168037" cy="168768"/>
                <a:chOff x="7031813" y="324204"/>
                <a:chExt cx="1168037" cy="168768"/>
              </a:xfrm>
            </p:grpSpPr>
            <p:sp>
              <p:nvSpPr>
                <p:cNvPr id="590" name="Rectángulo: esquinas redondeadas 231">
                  <a:extLst>
                    <a:ext uri="{FF2B5EF4-FFF2-40B4-BE49-F238E27FC236}">
                      <a16:creationId xmlns:a16="http://schemas.microsoft.com/office/drawing/2014/main" id="{0EB74CE0-3421-494E-A1A9-646346E395F9}"/>
                    </a:ext>
                  </a:extLst>
                </p:cNvPr>
                <p:cNvSpPr/>
                <p:nvPr/>
              </p:nvSpPr>
              <p:spPr>
                <a:xfrm>
                  <a:off x="7031813" y="343747"/>
                  <a:ext cx="158750" cy="149225"/>
                </a:xfrm>
                <a:prstGeom prst="roundRect">
                  <a:avLst/>
                </a:prstGeom>
                <a:solidFill>
                  <a:srgbClr val="514B9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s-MX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1" name="CuadroTexto 1">
                  <a:extLst>
                    <a:ext uri="{FF2B5EF4-FFF2-40B4-BE49-F238E27FC236}">
                      <a16:creationId xmlns:a16="http://schemas.microsoft.com/office/drawing/2014/main" id="{3BAEB750-2F88-4D7A-90D0-209A769FC937}"/>
                    </a:ext>
                  </a:extLst>
                </p:cNvPr>
                <p:cNvSpPr txBox="1"/>
                <p:nvPr/>
              </p:nvSpPr>
              <p:spPr>
                <a:xfrm>
                  <a:off x="7276956" y="324204"/>
                  <a:ext cx="922894" cy="152238"/>
                </a:xfrm>
                <a:prstGeom prst="rect">
                  <a:avLst/>
                </a:prstGeom>
              </p:spPr>
              <p:txBody>
                <a:bodyPr wrap="none" lIns="0" tIns="0" rIns="0" bIns="0" rtlCol="0" anchor="ctr" anchorCtr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MX" b="1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[De </a:t>
                  </a:r>
                  <a:r>
                    <a:rPr lang="es-MX" b="1" kern="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30.4 </a:t>
                  </a:r>
                  <a:r>
                    <a:rPr lang="es-MX" b="1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 </a:t>
                  </a:r>
                  <a:r>
                    <a:rPr lang="es-MX" b="1" kern="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42.8]</a:t>
                  </a:r>
                  <a:endParaRPr lang="es-MX" b="1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81" name="Grupo 580">
                <a:extLst>
                  <a:ext uri="{FF2B5EF4-FFF2-40B4-BE49-F238E27FC236}">
                    <a16:creationId xmlns:a16="http://schemas.microsoft.com/office/drawing/2014/main" id="{2AFF2704-1380-4750-965D-B507BFA5E97E}"/>
                  </a:ext>
                </a:extLst>
              </p:cNvPr>
              <p:cNvGrpSpPr/>
              <p:nvPr/>
            </p:nvGrpSpPr>
            <p:grpSpPr>
              <a:xfrm>
                <a:off x="7031813" y="549010"/>
                <a:ext cx="1168037" cy="153982"/>
                <a:chOff x="7031813" y="549209"/>
                <a:chExt cx="1168037" cy="153982"/>
              </a:xfrm>
            </p:grpSpPr>
            <p:sp>
              <p:nvSpPr>
                <p:cNvPr id="588" name="Rectángulo: esquinas redondeadas 229">
                  <a:extLst>
                    <a:ext uri="{FF2B5EF4-FFF2-40B4-BE49-F238E27FC236}">
                      <a16:creationId xmlns:a16="http://schemas.microsoft.com/office/drawing/2014/main" id="{3E54781B-129D-4925-A940-2170529D1F88}"/>
                    </a:ext>
                  </a:extLst>
                </p:cNvPr>
                <p:cNvSpPr/>
                <p:nvPr/>
              </p:nvSpPr>
              <p:spPr>
                <a:xfrm>
                  <a:off x="7031813" y="553966"/>
                  <a:ext cx="158750" cy="149225"/>
                </a:xfrm>
                <a:prstGeom prst="roundRect">
                  <a:avLst/>
                </a:prstGeom>
                <a:solidFill>
                  <a:srgbClr val="00B0B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s-MX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9" name="CuadroTexto 1">
                  <a:extLst>
                    <a:ext uri="{FF2B5EF4-FFF2-40B4-BE49-F238E27FC236}">
                      <a16:creationId xmlns:a16="http://schemas.microsoft.com/office/drawing/2014/main" id="{55D78203-1DC9-4783-AACE-97D61B907B98}"/>
                    </a:ext>
                  </a:extLst>
                </p:cNvPr>
                <p:cNvSpPr txBox="1"/>
                <p:nvPr/>
              </p:nvSpPr>
              <p:spPr>
                <a:xfrm>
                  <a:off x="7276956" y="549209"/>
                  <a:ext cx="922894" cy="152238"/>
                </a:xfrm>
                <a:prstGeom prst="rect">
                  <a:avLst/>
                </a:prstGeom>
              </p:spPr>
              <p:txBody>
                <a:bodyPr wrap="none" lIns="0" tIns="0" rIns="0" bIns="0" rtlCol="0" anchor="ctr" anchorCtr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MX" b="1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[De </a:t>
                  </a:r>
                  <a:r>
                    <a:rPr lang="es-MX" b="1" kern="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24.2 </a:t>
                  </a:r>
                  <a:r>
                    <a:rPr lang="es-MX" b="1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 </a:t>
                  </a:r>
                  <a:r>
                    <a:rPr lang="es-MX" b="1" kern="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30.3]</a:t>
                  </a:r>
                  <a:endParaRPr lang="es-MX" b="1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82" name="Grupo 581">
                <a:extLst>
                  <a:ext uri="{FF2B5EF4-FFF2-40B4-BE49-F238E27FC236}">
                    <a16:creationId xmlns:a16="http://schemas.microsoft.com/office/drawing/2014/main" id="{83209BB3-022D-4376-B1B1-0B53A47D2428}"/>
                  </a:ext>
                </a:extLst>
              </p:cNvPr>
              <p:cNvGrpSpPr/>
              <p:nvPr/>
            </p:nvGrpSpPr>
            <p:grpSpPr>
              <a:xfrm>
                <a:off x="7031813" y="769054"/>
                <a:ext cx="1168037" cy="385393"/>
                <a:chOff x="7031813" y="771744"/>
                <a:chExt cx="1168037" cy="385393"/>
              </a:xfrm>
            </p:grpSpPr>
            <p:sp>
              <p:nvSpPr>
                <p:cNvPr id="586" name="Rectángulo: esquinas redondeadas 227">
                  <a:extLst>
                    <a:ext uri="{FF2B5EF4-FFF2-40B4-BE49-F238E27FC236}">
                      <a16:creationId xmlns:a16="http://schemas.microsoft.com/office/drawing/2014/main" id="{37CCBA16-9F7F-4F49-B867-57778ACEF07B}"/>
                    </a:ext>
                  </a:extLst>
                </p:cNvPr>
                <p:cNvSpPr/>
                <p:nvPr/>
              </p:nvSpPr>
              <p:spPr>
                <a:xfrm>
                  <a:off x="7031813" y="1007913"/>
                  <a:ext cx="158750" cy="149224"/>
                </a:xfrm>
                <a:prstGeom prst="roundRect">
                  <a:avLst/>
                </a:prstGeom>
                <a:solidFill>
                  <a:srgbClr val="8EBF2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s-MX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7" name="CuadroTexto 1">
                  <a:extLst>
                    <a:ext uri="{FF2B5EF4-FFF2-40B4-BE49-F238E27FC236}">
                      <a16:creationId xmlns:a16="http://schemas.microsoft.com/office/drawing/2014/main" id="{5B52C569-A9D5-4C02-86ED-746E9D941BBC}"/>
                    </a:ext>
                  </a:extLst>
                </p:cNvPr>
                <p:cNvSpPr txBox="1"/>
                <p:nvPr/>
              </p:nvSpPr>
              <p:spPr>
                <a:xfrm>
                  <a:off x="7276956" y="771744"/>
                  <a:ext cx="922894" cy="152237"/>
                </a:xfrm>
                <a:prstGeom prst="rect">
                  <a:avLst/>
                </a:prstGeom>
              </p:spPr>
              <p:txBody>
                <a:bodyPr wrap="none" lIns="0" tIns="0" rIns="0" bIns="0" rtlCol="0" anchor="ctr" anchorCtr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MX" b="1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[De </a:t>
                  </a:r>
                  <a:r>
                    <a:rPr lang="es-MX" b="1" kern="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17.9 </a:t>
                  </a:r>
                  <a:r>
                    <a:rPr lang="es-MX" b="1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 </a:t>
                  </a:r>
                  <a:r>
                    <a:rPr lang="es-MX" b="1" kern="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24.1]</a:t>
                  </a:r>
                  <a:endParaRPr lang="es-MX" b="1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83" name="Grupo 582">
                <a:extLst>
                  <a:ext uri="{FF2B5EF4-FFF2-40B4-BE49-F238E27FC236}">
                    <a16:creationId xmlns:a16="http://schemas.microsoft.com/office/drawing/2014/main" id="{E2A6E1CB-4D63-4D63-8976-8D000386D939}"/>
                  </a:ext>
                </a:extLst>
              </p:cNvPr>
              <p:cNvGrpSpPr/>
              <p:nvPr/>
            </p:nvGrpSpPr>
            <p:grpSpPr>
              <a:xfrm>
                <a:off x="7031813" y="770560"/>
                <a:ext cx="1168037" cy="375540"/>
                <a:chOff x="7031813" y="770560"/>
                <a:chExt cx="1168037" cy="375540"/>
              </a:xfrm>
            </p:grpSpPr>
            <p:sp>
              <p:nvSpPr>
                <p:cNvPr id="584" name="Rectángulo: esquinas redondeadas 225">
                  <a:extLst>
                    <a:ext uri="{FF2B5EF4-FFF2-40B4-BE49-F238E27FC236}">
                      <a16:creationId xmlns:a16="http://schemas.microsoft.com/office/drawing/2014/main" id="{813F6E09-257D-446D-B935-CEB176A2A82E}"/>
                    </a:ext>
                  </a:extLst>
                </p:cNvPr>
                <p:cNvSpPr/>
                <p:nvPr/>
              </p:nvSpPr>
              <p:spPr>
                <a:xfrm>
                  <a:off x="7031813" y="770560"/>
                  <a:ext cx="158750" cy="149225"/>
                </a:xfrm>
                <a:prstGeom prst="roundRect">
                  <a:avLst/>
                </a:prstGeom>
                <a:solidFill>
                  <a:srgbClr val="F8AB1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s-MX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5" name="CuadroTexto 1">
                  <a:extLst>
                    <a:ext uri="{FF2B5EF4-FFF2-40B4-BE49-F238E27FC236}">
                      <a16:creationId xmlns:a16="http://schemas.microsoft.com/office/drawing/2014/main" id="{81A7E769-E47C-4E1F-94E8-E15EC556B8A5}"/>
                    </a:ext>
                  </a:extLst>
                </p:cNvPr>
                <p:cNvSpPr txBox="1"/>
                <p:nvPr/>
              </p:nvSpPr>
              <p:spPr>
                <a:xfrm>
                  <a:off x="7276956" y="993862"/>
                  <a:ext cx="922894" cy="152238"/>
                </a:xfrm>
                <a:prstGeom prst="rect">
                  <a:avLst/>
                </a:prstGeom>
              </p:spPr>
              <p:txBody>
                <a:bodyPr wrap="none" lIns="0" tIns="0" rIns="0" bIns="0" rtlCol="0" anchor="ctr" anchorCtr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MX" b="1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[De </a:t>
                  </a:r>
                  <a:r>
                    <a:rPr lang="es-MX" b="1" kern="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11.6 </a:t>
                  </a:r>
                  <a:r>
                    <a:rPr lang="es-MX" b="1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 </a:t>
                  </a:r>
                  <a:r>
                    <a:rPr lang="es-MX" b="1" kern="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17.8]</a:t>
                  </a:r>
                  <a:endParaRPr lang="es-MX" b="1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96" name="Marcador de contenido 3"/>
          <p:cNvSpPr txBox="1">
            <a:spLocks noGrp="1"/>
          </p:cNvSpPr>
          <p:nvPr>
            <p:ph idx="4294967295"/>
          </p:nvPr>
        </p:nvSpPr>
        <p:spPr>
          <a:xfrm>
            <a:off x="2441273" y="1092521"/>
            <a:ext cx="730945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b="1" dirty="0"/>
              <a:t>Porcentaje </a:t>
            </a:r>
            <a:r>
              <a:rPr lang="es-MX" sz="1700" dirty="0"/>
              <a:t>de población de 18 años y más </a:t>
            </a:r>
            <a:r>
              <a:rPr lang="es-MX" sz="1700" b="1" dirty="0" smtClean="0"/>
              <a:t>que </a:t>
            </a:r>
            <a:r>
              <a:rPr lang="es-MX" sz="1700" b="1" dirty="0"/>
              <a:t>está de acuerdo con </a:t>
            </a:r>
            <a:r>
              <a:rPr lang="es-MX" sz="1700" dirty="0"/>
              <a:t>la frase, </a:t>
            </a:r>
            <a:r>
              <a:rPr lang="es-MX" sz="1700" b="1" i="1" dirty="0"/>
              <a:t>las mujeres deben ayudar en los quehaceres del hogar más que los </a:t>
            </a:r>
            <a:r>
              <a:rPr lang="es-MX" sz="1700" b="1" i="1" dirty="0" smtClean="0"/>
              <a:t>hombres</a:t>
            </a:r>
            <a:r>
              <a:rPr lang="es-MX" sz="1600" b="1" baseline="30000" dirty="0"/>
              <a:t> 2</a:t>
            </a:r>
            <a:r>
              <a:rPr lang="es-MX" sz="1700" dirty="0" smtClean="0"/>
              <a:t>, </a:t>
            </a:r>
            <a:r>
              <a:rPr lang="es-MX" sz="1700" dirty="0"/>
              <a:t>por entidad federativa</a:t>
            </a:r>
          </a:p>
        </p:txBody>
      </p:sp>
    </p:spTree>
    <p:extLst>
      <p:ext uri="{BB962C8B-B14F-4D97-AF65-F5344CB8AC3E}">
        <p14:creationId xmlns:p14="http://schemas.microsoft.com/office/powerpoint/2010/main" val="30849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 por grupo*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mtClean="0"/>
              <a:t>ENADIS 2017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452438" y="5762625"/>
            <a:ext cx="4338637" cy="690563"/>
          </a:xfrm>
        </p:spPr>
        <p:txBody>
          <a:bodyPr/>
          <a:lstStyle/>
          <a:p>
            <a:r>
              <a:rPr lang="es-MX" b="1" dirty="0"/>
              <a:t>* </a:t>
            </a:r>
            <a:r>
              <a:rPr lang="es-MX" dirty="0" smtClean="0"/>
              <a:t>Las estimaciones se realizan con base en la población que </a:t>
            </a:r>
            <a:r>
              <a:rPr lang="es-MX" dirty="0"/>
              <a:t>cumplió con los criterios específicos para </a:t>
            </a:r>
            <a:r>
              <a:rPr lang="es-MX" b="1" dirty="0"/>
              <a:t>aplicarle uno o más módulos</a:t>
            </a:r>
            <a:r>
              <a:rPr lang="es-MX" dirty="0"/>
              <a:t>, y que a su vez, </a:t>
            </a:r>
            <a:r>
              <a:rPr lang="es-MX" u="sng" dirty="0"/>
              <a:t>respondió completo el módulo correspondiente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11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ea typeface="Calibri" pitchFamily="34" charset="0"/>
              </a:rPr>
              <a:t>Introducción</a:t>
            </a:r>
            <a:endParaRPr lang="es-MX" dirty="0"/>
          </a:p>
        </p:txBody>
      </p:sp>
      <p:sp>
        <p:nvSpPr>
          <p:cNvPr id="7" name="Marcador de contenido 5"/>
          <p:cNvSpPr txBox="1">
            <a:spLocks/>
          </p:cNvSpPr>
          <p:nvPr/>
        </p:nvSpPr>
        <p:spPr>
          <a:xfrm>
            <a:off x="452438" y="1257500"/>
            <a:ext cx="11331575" cy="1422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 smtClean="0">
                <a:latin typeface="Arial"/>
                <a:cs typeface="Arial"/>
              </a:rPr>
              <a:t>Por discriminación se entiende </a:t>
            </a:r>
            <a:r>
              <a:rPr lang="es-MX" sz="1800" b="1" i="1" dirty="0" smtClean="0">
                <a:latin typeface="Arial"/>
                <a:cs typeface="Arial"/>
              </a:rPr>
              <a:t>toda distinción, exclusión, restricción </a:t>
            </a:r>
            <a:r>
              <a:rPr lang="es-MX" sz="1800" i="1" dirty="0" smtClean="0">
                <a:latin typeface="Arial"/>
                <a:cs typeface="Arial"/>
              </a:rPr>
              <a:t>o </a:t>
            </a:r>
            <a:r>
              <a:rPr lang="es-MX" sz="1800" b="1" i="1" dirty="0" smtClean="0">
                <a:latin typeface="Arial"/>
                <a:cs typeface="Arial"/>
              </a:rPr>
              <a:t>preferencia</a:t>
            </a:r>
            <a:r>
              <a:rPr lang="es-MX" sz="1800" i="1" dirty="0" smtClean="0">
                <a:latin typeface="Arial"/>
                <a:cs typeface="Arial"/>
              </a:rPr>
              <a:t> que, por acción u omisión, con intención o sin ella, no sea objetiva, racional ni proporcional y tenga por objeto o resultado </a:t>
            </a:r>
            <a:r>
              <a:rPr lang="es-MX" sz="1800" b="1" i="1" dirty="0" smtClean="0">
                <a:latin typeface="Arial"/>
                <a:cs typeface="Arial"/>
              </a:rPr>
              <a:t>obstaculizar, restringir</a:t>
            </a:r>
            <a:r>
              <a:rPr lang="es-MX" sz="1800" i="1" dirty="0" smtClean="0">
                <a:latin typeface="Arial"/>
                <a:cs typeface="Arial"/>
              </a:rPr>
              <a:t>, </a:t>
            </a:r>
            <a:r>
              <a:rPr lang="es-MX" sz="1800" b="1" i="1" dirty="0" smtClean="0">
                <a:latin typeface="Arial"/>
                <a:cs typeface="Arial"/>
              </a:rPr>
              <a:t>menoscabar o anular </a:t>
            </a:r>
            <a:r>
              <a:rPr lang="es-MX" sz="1800" i="1" dirty="0" smtClean="0">
                <a:latin typeface="Arial"/>
                <a:cs typeface="Arial"/>
              </a:rPr>
              <a:t>el reconocimiento, goce o ejercicio de los </a:t>
            </a:r>
            <a:r>
              <a:rPr lang="es-MX" sz="1800" b="1" i="1" dirty="0" smtClean="0">
                <a:latin typeface="Arial"/>
                <a:cs typeface="Arial"/>
              </a:rPr>
              <a:t>derechos humanos </a:t>
            </a:r>
            <a:r>
              <a:rPr lang="es-MX" sz="1800" i="1" dirty="0" smtClean="0">
                <a:latin typeface="Arial"/>
                <a:cs typeface="Arial"/>
              </a:rPr>
              <a:t>y </a:t>
            </a:r>
            <a:r>
              <a:rPr lang="es-MX" sz="1800" b="1" i="1" dirty="0" smtClean="0">
                <a:latin typeface="Arial"/>
                <a:cs typeface="Arial"/>
              </a:rPr>
              <a:t>libertades</a:t>
            </a:r>
            <a:r>
              <a:rPr lang="es-MX" sz="1800" dirty="0" smtClean="0">
                <a:latin typeface="Arial"/>
                <a:cs typeface="Arial"/>
              </a:rPr>
              <a:t>.</a:t>
            </a:r>
            <a:r>
              <a:rPr lang="es-MX" sz="1800" baseline="30000" dirty="0" smtClean="0">
                <a:latin typeface="Arial"/>
                <a:cs typeface="Arial"/>
              </a:rPr>
              <a:t> </a:t>
            </a:r>
            <a:r>
              <a:rPr lang="es-MX" sz="1800" baseline="30000" dirty="0">
                <a:latin typeface="Arial"/>
                <a:cs typeface="Arial"/>
              </a:rPr>
              <a:t>1</a:t>
            </a:r>
            <a:endParaRPr lang="es-MX" sz="1800" dirty="0">
              <a:solidFill>
                <a:prstClr val="black"/>
              </a:solidFill>
            </a:endParaRPr>
          </a:p>
        </p:txBody>
      </p:sp>
      <p:sp>
        <p:nvSpPr>
          <p:cNvPr id="8" name="Marcador de contenido 5"/>
          <p:cNvSpPr txBox="1">
            <a:spLocks/>
          </p:cNvSpPr>
          <p:nvPr/>
        </p:nvSpPr>
        <p:spPr>
          <a:xfrm>
            <a:off x="477390" y="2707735"/>
            <a:ext cx="9279923" cy="1249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1800" dirty="0" smtClean="0">
                <a:solidFill>
                  <a:prstClr val="black"/>
                </a:solidFill>
              </a:rPr>
              <a:t>La </a:t>
            </a:r>
            <a:r>
              <a:rPr lang="es-MX" sz="1800" dirty="0">
                <a:solidFill>
                  <a:prstClr val="black"/>
                </a:solidFill>
              </a:rPr>
              <a:t>discriminación no </a:t>
            </a:r>
            <a:r>
              <a:rPr lang="es-MX" sz="1800" b="1" dirty="0">
                <a:solidFill>
                  <a:prstClr val="black"/>
                </a:solidFill>
              </a:rPr>
              <a:t>es un fenómeno </a:t>
            </a:r>
            <a:r>
              <a:rPr lang="es-MX" sz="1800" dirty="0">
                <a:solidFill>
                  <a:prstClr val="black"/>
                </a:solidFill>
              </a:rPr>
              <a:t>que </a:t>
            </a:r>
            <a:r>
              <a:rPr lang="es-MX" sz="1800" dirty="0" smtClean="0">
                <a:solidFill>
                  <a:prstClr val="black"/>
                </a:solidFill>
              </a:rPr>
              <a:t>afecte solo a </a:t>
            </a:r>
            <a:r>
              <a:rPr lang="es-MX" sz="1800" dirty="0">
                <a:solidFill>
                  <a:prstClr val="black"/>
                </a:solidFill>
              </a:rPr>
              <a:t>grupos </a:t>
            </a:r>
            <a:r>
              <a:rPr lang="es-MX" sz="1800" dirty="0" smtClean="0">
                <a:solidFill>
                  <a:prstClr val="black"/>
                </a:solidFill>
              </a:rPr>
              <a:t>sociales específicos</a:t>
            </a:r>
            <a:r>
              <a:rPr lang="es-MX" sz="1800" dirty="0">
                <a:solidFill>
                  <a:prstClr val="black"/>
                </a:solidFill>
              </a:rPr>
              <a:t>, sino </a:t>
            </a:r>
            <a:r>
              <a:rPr lang="es-MX" sz="1800" b="1" dirty="0">
                <a:solidFill>
                  <a:prstClr val="black"/>
                </a:solidFill>
              </a:rPr>
              <a:t>que </a:t>
            </a:r>
            <a:r>
              <a:rPr lang="es-MX" sz="1800" b="1" dirty="0" smtClean="0">
                <a:solidFill>
                  <a:prstClr val="black"/>
                </a:solidFill>
              </a:rPr>
              <a:t>aqueja </a:t>
            </a:r>
            <a:r>
              <a:rPr lang="es-MX" sz="1800" b="1" dirty="0">
                <a:solidFill>
                  <a:prstClr val="black"/>
                </a:solidFill>
              </a:rPr>
              <a:t>a millones </a:t>
            </a:r>
            <a:r>
              <a:rPr lang="es-MX" sz="1800" dirty="0">
                <a:solidFill>
                  <a:prstClr val="black"/>
                </a:solidFill>
              </a:rPr>
              <a:t>de</a:t>
            </a:r>
            <a:r>
              <a:rPr lang="es-MX" sz="1800" b="1" dirty="0">
                <a:solidFill>
                  <a:prstClr val="black"/>
                </a:solidFill>
              </a:rPr>
              <a:t> </a:t>
            </a:r>
            <a:r>
              <a:rPr lang="es-MX" sz="1800" b="1" dirty="0" smtClean="0">
                <a:solidFill>
                  <a:prstClr val="black"/>
                </a:solidFill>
              </a:rPr>
              <a:t>personas </a:t>
            </a:r>
            <a:r>
              <a:rPr lang="es-MX" sz="1800" dirty="0" smtClean="0">
                <a:solidFill>
                  <a:prstClr val="black"/>
                </a:solidFill>
              </a:rPr>
              <a:t>en </a:t>
            </a:r>
            <a:r>
              <a:rPr lang="es-MX" sz="1800" dirty="0">
                <a:solidFill>
                  <a:prstClr val="black"/>
                </a:solidFill>
              </a:rPr>
              <a:t>el </a:t>
            </a:r>
            <a:r>
              <a:rPr lang="es-MX" sz="1800" b="1" dirty="0" smtClean="0">
                <a:solidFill>
                  <a:prstClr val="black"/>
                </a:solidFill>
              </a:rPr>
              <a:t>país </a:t>
            </a:r>
            <a:r>
              <a:rPr lang="es-MX" sz="1800" dirty="0" smtClean="0">
                <a:solidFill>
                  <a:prstClr val="black"/>
                </a:solidFill>
              </a:rPr>
              <a:t>por distintos motivos. </a:t>
            </a:r>
            <a:endParaRPr lang="es-MX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Marcador de contenido 1"/>
          <p:cNvSpPr txBox="1">
            <a:spLocks/>
          </p:cNvSpPr>
          <p:nvPr/>
        </p:nvSpPr>
        <p:spPr>
          <a:xfrm>
            <a:off x="534466" y="3617201"/>
            <a:ext cx="9533660" cy="1763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es-MX" b="1" dirty="0"/>
              <a:t>Hacer visible </a:t>
            </a:r>
            <a:r>
              <a:rPr lang="es-MX" b="1" dirty="0" smtClean="0"/>
              <a:t>la discriminación en México </a:t>
            </a:r>
            <a:r>
              <a:rPr lang="es-MX" dirty="0" smtClean="0"/>
              <a:t>en </a:t>
            </a:r>
            <a:r>
              <a:rPr lang="es-MX" dirty="0"/>
              <a:t>sus distintas dimensiones, </a:t>
            </a:r>
            <a:r>
              <a:rPr lang="es-MX" dirty="0" smtClean="0"/>
              <a:t>es imprescindible para comprenderla y modificarla,</a:t>
            </a:r>
            <a:r>
              <a:rPr lang="es-MX" baseline="30000" dirty="0" smtClean="0"/>
              <a:t>2</a:t>
            </a:r>
            <a:r>
              <a:rPr lang="es-MX" dirty="0" smtClean="0"/>
              <a:t> de ahí la necesidad de </a:t>
            </a:r>
            <a:r>
              <a:rPr lang="es-MX" b="1" dirty="0" smtClean="0"/>
              <a:t>contar </a:t>
            </a:r>
            <a:r>
              <a:rPr lang="es-MX" b="1" dirty="0"/>
              <a:t>con información </a:t>
            </a:r>
            <a:r>
              <a:rPr lang="es-MX" dirty="0"/>
              <a:t>que permita </a:t>
            </a:r>
            <a:r>
              <a:rPr lang="es-MX" dirty="0" smtClean="0"/>
              <a:t>identificar a qué </a:t>
            </a:r>
            <a:r>
              <a:rPr lang="es-MX" dirty="0"/>
              <a:t>grupos de la población afecta en mayor </a:t>
            </a:r>
            <a:r>
              <a:rPr lang="es-MX" dirty="0" smtClean="0"/>
              <a:t>medida. </a:t>
            </a:r>
          </a:p>
          <a:p>
            <a:pPr algn="just"/>
            <a:r>
              <a:rPr lang="es-MX" dirty="0" smtClean="0"/>
              <a:t>Es por ello que surge </a:t>
            </a:r>
            <a:r>
              <a:rPr lang="es-MX" dirty="0"/>
              <a:t>la </a:t>
            </a:r>
            <a:r>
              <a:rPr lang="es-MX" sz="1900" b="1" dirty="0">
                <a:solidFill>
                  <a:srgbClr val="0070C0"/>
                </a:solidFill>
              </a:rPr>
              <a:t>ENADIS </a:t>
            </a:r>
            <a:r>
              <a:rPr lang="es-MX" sz="1900" b="1" dirty="0" smtClean="0">
                <a:solidFill>
                  <a:srgbClr val="0070C0"/>
                </a:solidFill>
              </a:rPr>
              <a:t>2017</a:t>
            </a:r>
            <a:r>
              <a:rPr lang="es-MX" dirty="0" smtClean="0"/>
              <a:t>,</a:t>
            </a:r>
            <a:r>
              <a:rPr lang="es-MX" baseline="30000" dirty="0" smtClean="0"/>
              <a:t> </a:t>
            </a:r>
            <a:r>
              <a:rPr lang="es-MX" dirty="0"/>
              <a:t>como un proyecto </a:t>
            </a:r>
            <a:r>
              <a:rPr lang="es-MX" dirty="0" smtClean="0"/>
              <a:t>del </a:t>
            </a:r>
            <a:r>
              <a:rPr lang="es-MX" b="1" dirty="0"/>
              <a:t>INEGI </a:t>
            </a:r>
            <a:r>
              <a:rPr lang="es-MX" dirty="0" smtClean="0"/>
              <a:t>y </a:t>
            </a:r>
            <a:r>
              <a:rPr lang="es-MX" b="1" dirty="0" smtClean="0"/>
              <a:t>CONAPRED</a:t>
            </a:r>
            <a:r>
              <a:rPr lang="es-MX" dirty="0" smtClean="0"/>
              <a:t>, en conjunto con la </a:t>
            </a:r>
            <a:r>
              <a:rPr lang="es-MX" b="1" dirty="0" smtClean="0"/>
              <a:t>CNDH</a:t>
            </a:r>
            <a:r>
              <a:rPr lang="es-MX" dirty="0" smtClean="0"/>
              <a:t>, la </a:t>
            </a:r>
            <a:r>
              <a:rPr lang="es-MX" b="1" dirty="0" smtClean="0"/>
              <a:t>UNAM</a:t>
            </a:r>
            <a:r>
              <a:rPr lang="es-MX" dirty="0" smtClean="0"/>
              <a:t>, y el </a:t>
            </a:r>
            <a:r>
              <a:rPr lang="es-MX" b="1" dirty="0" err="1" smtClean="0"/>
              <a:t>Conacyt</a:t>
            </a:r>
            <a:r>
              <a:rPr lang="es-MX" dirty="0" smtClean="0"/>
              <a:t>.</a:t>
            </a:r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>
              <a:lnSpc>
                <a:spcPts val="2600"/>
              </a:lnSpc>
            </a:pPr>
            <a:endParaRPr lang="es-MX" dirty="0"/>
          </a:p>
        </p:txBody>
      </p:sp>
      <p:sp>
        <p:nvSpPr>
          <p:cNvPr id="12" name="Marcador de texto 20"/>
          <p:cNvSpPr txBox="1">
            <a:spLocks/>
          </p:cNvSpPr>
          <p:nvPr/>
        </p:nvSpPr>
        <p:spPr>
          <a:xfrm>
            <a:off x="456221" y="5604700"/>
            <a:ext cx="11331575" cy="848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baseline="30000" dirty="0"/>
              <a:t>1</a:t>
            </a:r>
            <a:r>
              <a:rPr lang="es-MX" dirty="0"/>
              <a:t> </a:t>
            </a:r>
            <a:r>
              <a:rPr lang="es-MX" dirty="0" smtClean="0"/>
              <a:t>De acuerdo con </a:t>
            </a:r>
            <a:r>
              <a:rPr lang="es-MX" dirty="0"/>
              <a:t>la Ley Federal para Prevenir y Eliminar la </a:t>
            </a:r>
            <a:r>
              <a:rPr lang="es-MX" dirty="0" smtClean="0"/>
              <a:t>Discriminación (2003).  Por su parte, </a:t>
            </a:r>
            <a:r>
              <a:rPr lang="es-MX" dirty="0"/>
              <a:t>el Artículo 1</a:t>
            </a:r>
            <a:r>
              <a:rPr lang="es-MX" dirty="0" smtClean="0"/>
              <a:t>° Constitucional prohíbe </a:t>
            </a:r>
            <a:r>
              <a:rPr lang="es-MX" dirty="0"/>
              <a:t>todo tipo de discriminación motivada por origen étnico o nacional, el género, la edad, las discapacidades, la condición social, las condiciones de salud, la religión, las opiniones, las preferencias sexuales, el estado civil o cualquier otra, a fin de evitar la anulación o el menoscabo de los derechos y libertades de las personas.</a:t>
            </a:r>
          </a:p>
          <a:p>
            <a:r>
              <a:rPr lang="es-MX" baseline="30000" dirty="0" smtClean="0"/>
              <a:t>2</a:t>
            </a:r>
            <a:r>
              <a:rPr lang="es-MX" dirty="0" smtClean="0"/>
              <a:t> </a:t>
            </a:r>
            <a:r>
              <a:rPr lang="es-MX" dirty="0"/>
              <a:t>Encuesta Nacional sobre Discriminación, 2010. Resultados generales</a:t>
            </a:r>
            <a:r>
              <a:rPr lang="es-MX" dirty="0" smtClean="0"/>
              <a:t>.</a:t>
            </a:r>
            <a:endParaRPr lang="es-MX" dirty="0"/>
          </a:p>
        </p:txBody>
      </p:sp>
      <p:grpSp>
        <p:nvGrpSpPr>
          <p:cNvPr id="2" name="Grupo 1"/>
          <p:cNvGrpSpPr/>
          <p:nvPr/>
        </p:nvGrpSpPr>
        <p:grpSpPr>
          <a:xfrm>
            <a:off x="9893652" y="2194918"/>
            <a:ext cx="2298348" cy="2303890"/>
            <a:chOff x="9718763" y="3853857"/>
            <a:chExt cx="2298348" cy="2303890"/>
          </a:xfrm>
        </p:grpSpPr>
        <p:sp>
          <p:nvSpPr>
            <p:cNvPr id="10" name="Elipse 9"/>
            <p:cNvSpPr/>
            <p:nvPr/>
          </p:nvSpPr>
          <p:spPr>
            <a:xfrm>
              <a:off x="9751006" y="3892837"/>
              <a:ext cx="2190553" cy="2017443"/>
            </a:xfrm>
            <a:prstGeom prst="ellipse">
              <a:avLst/>
            </a:prstGeom>
            <a:pattFill prst="pct25">
              <a:fgClr>
                <a:srgbClr val="45DBCD"/>
              </a:fgClr>
              <a:bgClr>
                <a:schemeClr val="bg1"/>
              </a:bgClr>
            </a:patt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9718763" y="4536702"/>
              <a:ext cx="2201350" cy="731362"/>
              <a:chOff x="1458212" y="4495243"/>
              <a:chExt cx="3237816" cy="1168014"/>
            </a:xfrm>
          </p:grpSpPr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65467" y="4495243"/>
                <a:ext cx="1023306" cy="1168014"/>
              </a:xfrm>
              <a:prstGeom prst="rect">
                <a:avLst/>
              </a:prstGeom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8212" y="4495243"/>
                <a:ext cx="1023305" cy="1168014"/>
              </a:xfrm>
              <a:prstGeom prst="rect">
                <a:avLst/>
              </a:prstGeom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2723" y="4495243"/>
                <a:ext cx="1023305" cy="1168014"/>
              </a:xfrm>
              <a:prstGeom prst="rect">
                <a:avLst/>
              </a:prstGeom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</p:pic>
        </p:grpSp>
        <p:sp>
          <p:nvSpPr>
            <p:cNvPr id="16" name="Elipse 15"/>
            <p:cNvSpPr/>
            <p:nvPr/>
          </p:nvSpPr>
          <p:spPr>
            <a:xfrm>
              <a:off x="10028770" y="3853857"/>
              <a:ext cx="481671" cy="4436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DBCD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Elipse 16"/>
            <p:cNvSpPr/>
            <p:nvPr/>
          </p:nvSpPr>
          <p:spPr>
            <a:xfrm>
              <a:off x="10191003" y="5394725"/>
              <a:ext cx="481671" cy="4436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DBCD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Elipse 17"/>
            <p:cNvSpPr/>
            <p:nvPr/>
          </p:nvSpPr>
          <p:spPr>
            <a:xfrm>
              <a:off x="11256829" y="4054486"/>
              <a:ext cx="481671" cy="4436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DBCD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296" y="4251303"/>
              <a:ext cx="1920815" cy="19064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172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Grupos de población en módulos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17823" y="5090464"/>
            <a:ext cx="4111351" cy="136496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s-MX" sz="1000" baseline="30000" dirty="0" smtClean="0"/>
              <a:t>1</a:t>
            </a:r>
            <a:r>
              <a:rPr lang="es-MX" sz="1000" dirty="0" smtClean="0"/>
              <a:t> Población hablante de lengua indígena o que se </a:t>
            </a:r>
            <a:r>
              <a:rPr lang="es-MX" sz="1000" dirty="0" err="1" smtClean="0"/>
              <a:t>autoadscribieron</a:t>
            </a:r>
            <a:r>
              <a:rPr lang="es-MX" sz="1000" dirty="0" smtClean="0"/>
              <a:t> indígenas por pertenecer a una comunidad indígena, o tener padres hablantes de lengua indígena.</a:t>
            </a:r>
          </a:p>
          <a:p>
            <a:pPr>
              <a:spcAft>
                <a:spcPts val="300"/>
              </a:spcAft>
            </a:pPr>
            <a:r>
              <a:rPr lang="es-MX" sz="1000" baseline="30000" dirty="0" smtClean="0"/>
              <a:t>2</a:t>
            </a:r>
            <a:r>
              <a:rPr lang="es-MX" sz="1000" dirty="0" smtClean="0"/>
              <a:t> Población que reconoce tener mucha dificultad o impedimento para realizar actividades funcionales.</a:t>
            </a:r>
            <a:endParaRPr lang="es-MX" sz="1000" baseline="30000" dirty="0" smtClean="0"/>
          </a:p>
          <a:p>
            <a:pPr>
              <a:spcAft>
                <a:spcPts val="300"/>
              </a:spcAft>
            </a:pPr>
            <a:r>
              <a:rPr lang="es-MX" sz="1000" baseline="30000" dirty="0" smtClean="0"/>
              <a:t>3</a:t>
            </a:r>
            <a:r>
              <a:rPr lang="es-MX" sz="1000" dirty="0" smtClean="0"/>
              <a:t> Población que confirmó profesar una religión distinta a la predominante en el país.</a:t>
            </a:r>
            <a:endParaRPr lang="es-MX" sz="1000" baseline="30000" dirty="0"/>
          </a:p>
          <a:p>
            <a:pPr>
              <a:spcAft>
                <a:spcPts val="300"/>
              </a:spcAft>
            </a:pPr>
            <a:r>
              <a:rPr lang="es-MX" sz="1000" baseline="30000" dirty="0" smtClean="0"/>
              <a:t>4</a:t>
            </a:r>
            <a:r>
              <a:rPr lang="es-MX" sz="1000" dirty="0" smtClean="0"/>
              <a:t> Mujeres que declararon haber realizado quehaceres domésticos en viviendas particulares a cambio de un pago, en los últimos 12 meses.</a:t>
            </a:r>
          </a:p>
        </p:txBody>
      </p:sp>
      <p:cxnSp>
        <p:nvCxnSpPr>
          <p:cNvPr id="38" name="Conector recto 37"/>
          <p:cNvCxnSpPr/>
          <p:nvPr/>
        </p:nvCxnSpPr>
        <p:spPr>
          <a:xfrm>
            <a:off x="7957120" y="1335308"/>
            <a:ext cx="0" cy="21600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H="1">
            <a:off x="665294" y="3496098"/>
            <a:ext cx="10800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589973" y="1331543"/>
            <a:ext cx="1607759" cy="55245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</a:t>
            </a: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indígenas </a:t>
            </a:r>
            <a:r>
              <a:rPr lang="es-MX" sz="1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1400" b="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2317441" y="1331543"/>
            <a:ext cx="1607759" cy="1962569"/>
            <a:chOff x="2161333" y="2300514"/>
            <a:chExt cx="1607759" cy="1962569"/>
          </a:xfrm>
        </p:grpSpPr>
        <p:sp>
          <p:nvSpPr>
            <p:cNvPr id="50" name="CuadroTexto 49"/>
            <p:cNvSpPr txBox="1"/>
            <p:nvPr/>
          </p:nvSpPr>
          <p:spPr>
            <a:xfrm>
              <a:off x="2161333" y="2300514"/>
              <a:ext cx="1607759" cy="5343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t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1" algn="ctr">
                <a:buSzPct val="80000"/>
              </a:pPr>
              <a:r>
                <a:rPr lang="es-MX" sz="14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con discapacidad </a:t>
              </a:r>
              <a:r>
                <a:rPr lang="es-MX" sz="1400" b="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620" y="3017936"/>
              <a:ext cx="1337543" cy="1245147"/>
            </a:xfrm>
            <a:prstGeom prst="rect">
              <a:avLst/>
            </a:prstGeom>
          </p:spPr>
        </p:pic>
      </p:grpSp>
      <p:grpSp>
        <p:nvGrpSpPr>
          <p:cNvPr id="24" name="Grupo 23"/>
          <p:cNvGrpSpPr/>
          <p:nvPr/>
        </p:nvGrpSpPr>
        <p:grpSpPr>
          <a:xfrm>
            <a:off x="4010290" y="1343735"/>
            <a:ext cx="1936779" cy="1950989"/>
            <a:chOff x="3861664" y="2312094"/>
            <a:chExt cx="1986830" cy="1950989"/>
          </a:xfrm>
        </p:grpSpPr>
        <p:sp>
          <p:nvSpPr>
            <p:cNvPr id="32" name="CuadroTexto 31"/>
            <p:cNvSpPr txBox="1"/>
            <p:nvPr/>
          </p:nvSpPr>
          <p:spPr>
            <a:xfrm>
              <a:off x="3861664" y="2312094"/>
              <a:ext cx="1986830" cy="52313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t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1" algn="ctr">
                <a:buSzPct val="80000"/>
              </a:pPr>
              <a:r>
                <a:rPr lang="es-MX" sz="14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de la diversidad religiosa</a:t>
              </a:r>
              <a:r>
                <a:rPr lang="es-MX" sz="1400" b="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2662" y="3054258"/>
              <a:ext cx="1091551" cy="1208825"/>
            </a:xfrm>
            <a:prstGeom prst="rect">
              <a:avLst/>
            </a:prstGeom>
          </p:spPr>
        </p:pic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29" y="4005340"/>
            <a:ext cx="799164" cy="1285610"/>
          </a:xfrm>
          <a:prstGeom prst="rect">
            <a:avLst/>
          </a:prstGeom>
        </p:spPr>
      </p:pic>
      <p:pic>
        <p:nvPicPr>
          <p:cNvPr id="94" name="Imagen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671" y="4108702"/>
            <a:ext cx="1447931" cy="1247314"/>
          </a:xfrm>
          <a:prstGeom prst="rect">
            <a:avLst/>
          </a:prstGeom>
        </p:spPr>
      </p:pic>
      <p:cxnSp>
        <p:nvCxnSpPr>
          <p:cNvPr id="95" name="Conector recto 94"/>
          <p:cNvCxnSpPr/>
          <p:nvPr/>
        </p:nvCxnSpPr>
        <p:spPr>
          <a:xfrm>
            <a:off x="9902677" y="1325467"/>
            <a:ext cx="0" cy="21600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96"/>
          <p:cNvCxnSpPr/>
          <p:nvPr/>
        </p:nvCxnSpPr>
        <p:spPr>
          <a:xfrm>
            <a:off x="2213452" y="1335307"/>
            <a:ext cx="0" cy="21600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/>
          <p:cNvCxnSpPr/>
          <p:nvPr/>
        </p:nvCxnSpPr>
        <p:spPr>
          <a:xfrm>
            <a:off x="4010290" y="1318366"/>
            <a:ext cx="0" cy="21600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6007855" y="1318366"/>
            <a:ext cx="0" cy="21600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upo 56"/>
          <p:cNvGrpSpPr/>
          <p:nvPr/>
        </p:nvGrpSpPr>
        <p:grpSpPr>
          <a:xfrm>
            <a:off x="6088823" y="1395916"/>
            <a:ext cx="1852577" cy="1898196"/>
            <a:chOff x="5915642" y="2364887"/>
            <a:chExt cx="1852577" cy="1898196"/>
          </a:xfrm>
        </p:grpSpPr>
        <p:sp>
          <p:nvSpPr>
            <p:cNvPr id="58" name="CuadroTexto 57"/>
            <p:cNvSpPr txBox="1"/>
            <p:nvPr/>
          </p:nvSpPr>
          <p:spPr>
            <a:xfrm>
              <a:off x="5915642" y="2364887"/>
              <a:ext cx="1852577" cy="5343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t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1" algn="ctr">
                <a:buSzPct val="80000"/>
              </a:pPr>
              <a:r>
                <a:rPr lang="es-MX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mayores</a:t>
              </a:r>
              <a:endPara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322" y="2983612"/>
              <a:ext cx="1225217" cy="1279471"/>
            </a:xfrm>
            <a:prstGeom prst="rect">
              <a:avLst/>
            </a:prstGeom>
          </p:spPr>
        </p:pic>
      </p:grpSp>
      <p:grpSp>
        <p:nvGrpSpPr>
          <p:cNvPr id="65" name="Grupo 64"/>
          <p:cNvGrpSpPr/>
          <p:nvPr/>
        </p:nvGrpSpPr>
        <p:grpSpPr>
          <a:xfrm>
            <a:off x="8024100" y="1412589"/>
            <a:ext cx="1862857" cy="1904099"/>
            <a:chOff x="9512747" y="2358984"/>
            <a:chExt cx="1862857" cy="1904099"/>
          </a:xfrm>
        </p:grpSpPr>
        <p:sp>
          <p:nvSpPr>
            <p:cNvPr id="66" name="CuadroTexto 65"/>
            <p:cNvSpPr txBox="1"/>
            <p:nvPr/>
          </p:nvSpPr>
          <p:spPr>
            <a:xfrm>
              <a:off x="9512747" y="2358984"/>
              <a:ext cx="1862857" cy="5343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t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1" algn="ctr">
                <a:buSzPct val="80000"/>
              </a:pPr>
              <a:r>
                <a:rPr lang="es-MX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Adolescentes y jóvenes</a:t>
              </a:r>
              <a:endPara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7" name="Imagen 6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2706" y="2859120"/>
              <a:ext cx="1362938" cy="1403963"/>
            </a:xfrm>
            <a:prstGeom prst="rect">
              <a:avLst/>
            </a:prstGeom>
          </p:spPr>
        </p:pic>
      </p:grpSp>
      <p:grpSp>
        <p:nvGrpSpPr>
          <p:cNvPr id="71" name="Grupo 70"/>
          <p:cNvGrpSpPr/>
          <p:nvPr/>
        </p:nvGrpSpPr>
        <p:grpSpPr>
          <a:xfrm>
            <a:off x="9906149" y="1395916"/>
            <a:ext cx="1607759" cy="1900277"/>
            <a:chOff x="7718898" y="2362806"/>
            <a:chExt cx="1607759" cy="1900277"/>
          </a:xfrm>
        </p:grpSpPr>
        <p:sp>
          <p:nvSpPr>
            <p:cNvPr id="74" name="CuadroTexto 73"/>
            <p:cNvSpPr txBox="1"/>
            <p:nvPr/>
          </p:nvSpPr>
          <p:spPr>
            <a:xfrm>
              <a:off x="7718898" y="2362806"/>
              <a:ext cx="1607759" cy="32816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t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1" algn="ctr">
                <a:buSzPct val="80000"/>
              </a:pPr>
              <a:r>
                <a:rPr lang="es-MX" sz="14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Niñas y niños</a:t>
              </a:r>
            </a:p>
          </p:txBody>
        </p:sp>
        <p:pic>
          <p:nvPicPr>
            <p:cNvPr id="75" name="Imagen 7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935" y="3210783"/>
              <a:ext cx="1047685" cy="1052300"/>
            </a:xfrm>
            <a:prstGeom prst="rect">
              <a:avLst/>
            </a:prstGeom>
          </p:spPr>
        </p:pic>
      </p:grpSp>
      <p:sp>
        <p:nvSpPr>
          <p:cNvPr id="76" name="CuadroTexto 75"/>
          <p:cNvSpPr txBox="1"/>
          <p:nvPr/>
        </p:nvSpPr>
        <p:spPr>
          <a:xfrm>
            <a:off x="4329368" y="3545081"/>
            <a:ext cx="1222131" cy="3528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6192441" y="3520645"/>
            <a:ext cx="1997686" cy="5343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t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buSzPct val="80000"/>
            </a:pP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Trabajadoras del hogar remuneradas</a:t>
            </a:r>
            <a:r>
              <a:rPr lang="es-MX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MX" sz="1400" b="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Conector recto 77"/>
          <p:cNvCxnSpPr/>
          <p:nvPr/>
        </p:nvCxnSpPr>
        <p:spPr>
          <a:xfrm>
            <a:off x="6011986" y="3512771"/>
            <a:ext cx="0" cy="19800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n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4" y="2048965"/>
            <a:ext cx="1317061" cy="12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ángulo 77"/>
          <p:cNvSpPr/>
          <p:nvPr/>
        </p:nvSpPr>
        <p:spPr>
          <a:xfrm>
            <a:off x="7332047" y="4228572"/>
            <a:ext cx="2639812" cy="1684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9" name="Marcador de contenido 2"/>
          <p:cNvSpPr txBox="1">
            <a:spLocks/>
          </p:cNvSpPr>
          <p:nvPr/>
        </p:nvSpPr>
        <p:spPr>
          <a:xfrm>
            <a:off x="7642949" y="4269400"/>
            <a:ext cx="2224407" cy="1643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MX" sz="1600" b="1" dirty="0"/>
              <a:t>Principales ámbitos </a:t>
            </a:r>
            <a:r>
              <a:rPr lang="es-MX" sz="1600" b="1" dirty="0" smtClean="0"/>
              <a:t>que se declararon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600" dirty="0" smtClean="0"/>
              <a:t>Calle o transporte público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600" dirty="0" smtClean="0"/>
              <a:t>Trabajo o escuela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600" dirty="0" smtClean="0"/>
              <a:t>Familia</a:t>
            </a:r>
            <a:endParaRPr lang="es-MX" sz="1600" dirty="0"/>
          </a:p>
        </p:txBody>
      </p:sp>
      <p:sp>
        <p:nvSpPr>
          <p:cNvPr id="30" name="Rectángulo 29"/>
          <p:cNvSpPr/>
          <p:nvPr/>
        </p:nvSpPr>
        <p:spPr>
          <a:xfrm>
            <a:off x="7330963" y="2548053"/>
            <a:ext cx="3308055" cy="13002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Ámbitos de discriminación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730396" y="5899192"/>
            <a:ext cx="3956870" cy="673204"/>
          </a:xfrm>
        </p:spPr>
        <p:txBody>
          <a:bodyPr/>
          <a:lstStyle/>
          <a:p>
            <a:pPr algn="just"/>
            <a:r>
              <a:rPr lang="es-MX" baseline="30000" dirty="0" smtClean="0"/>
              <a:t>1</a:t>
            </a:r>
            <a:r>
              <a:rPr lang="es-MX" dirty="0" smtClean="0"/>
              <a:t> Refiere a la discriminación ocurrida en al menos un ámbito social: trabajo o escuela; familia; servicios médicos; oficina de gobierno; negocio, centro comercial o banco; calle o transporte público; y las redes sociales. Para el cálculo, se excluyen otros ámbitos no especificados, por baja declaración. Fuente</a:t>
            </a:r>
            <a:r>
              <a:rPr lang="es-MX" dirty="0"/>
              <a:t>: INEGI. Encuesta Nacional sobre Discriminación 2017.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507611" y="1912953"/>
            <a:ext cx="7137400" cy="577850"/>
          </a:xfrm>
        </p:spPr>
        <p:txBody>
          <a:bodyPr/>
          <a:lstStyle/>
          <a:p>
            <a:pPr algn="ctr"/>
            <a:r>
              <a:rPr lang="es-MX" b="1" dirty="0" smtClean="0"/>
              <a:t>Porcentaje de la población</a:t>
            </a:r>
            <a:r>
              <a:rPr lang="es-MX" dirty="0" smtClean="0"/>
              <a:t>, por grupo, </a:t>
            </a:r>
            <a:r>
              <a:rPr lang="es-MX" b="1" dirty="0" smtClean="0"/>
              <a:t>que declaró haber </a:t>
            </a:r>
            <a:r>
              <a:rPr lang="es-MX" b="1" dirty="0"/>
              <a:t>sido discriminada </a:t>
            </a:r>
            <a:r>
              <a:rPr lang="es-MX" dirty="0"/>
              <a:t>en el último </a:t>
            </a:r>
            <a:r>
              <a:rPr lang="es-MX" dirty="0" smtClean="0"/>
              <a:t>año, </a:t>
            </a:r>
            <a:r>
              <a:rPr lang="es-MX" b="1" dirty="0" smtClean="0"/>
              <a:t>en al menos un ámbito social</a:t>
            </a:r>
            <a:r>
              <a:rPr lang="es-MX" b="1" baseline="30000" dirty="0" smtClean="0"/>
              <a:t>1</a:t>
            </a:r>
            <a:endParaRPr lang="es-MX" b="1" baseline="30000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7330966" y="2551981"/>
            <a:ext cx="0" cy="129243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echa derecha 10"/>
          <p:cNvSpPr/>
          <p:nvPr/>
        </p:nvSpPr>
        <p:spPr>
          <a:xfrm>
            <a:off x="7330965" y="3059573"/>
            <a:ext cx="359379" cy="27724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7" name="Conector recto 26"/>
          <p:cNvCxnSpPr/>
          <p:nvPr/>
        </p:nvCxnSpPr>
        <p:spPr>
          <a:xfrm>
            <a:off x="7327064" y="4238613"/>
            <a:ext cx="0" cy="167450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echa derecha 28"/>
          <p:cNvSpPr/>
          <p:nvPr/>
        </p:nvSpPr>
        <p:spPr>
          <a:xfrm>
            <a:off x="7327064" y="4909971"/>
            <a:ext cx="359379" cy="27724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Marcador de contenido 2"/>
          <p:cNvSpPr txBox="1">
            <a:spLocks/>
          </p:cNvSpPr>
          <p:nvPr/>
        </p:nvSpPr>
        <p:spPr>
          <a:xfrm>
            <a:off x="7644175" y="2545144"/>
            <a:ext cx="3334108" cy="1306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MX" sz="1600" b="1" dirty="0" smtClean="0"/>
              <a:t>Principales ámbitos que se declararon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600" dirty="0" smtClean="0"/>
              <a:t>Servicios médicos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600" dirty="0" smtClean="0"/>
              <a:t>Calle o transporte público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600" dirty="0" smtClean="0"/>
              <a:t>Familia</a:t>
            </a:r>
            <a:endParaRPr lang="es-MX" sz="1600" dirty="0"/>
          </a:p>
        </p:txBody>
      </p:sp>
      <p:pic>
        <p:nvPicPr>
          <p:cNvPr id="60" name="Imagen 59" descr="Recurso 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95" y="4240241"/>
            <a:ext cx="851069" cy="1172086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89" y="4296796"/>
            <a:ext cx="450232" cy="1181857"/>
          </a:xfrm>
          <a:prstGeom prst="rect">
            <a:avLst/>
          </a:prstGeom>
        </p:spPr>
      </p:pic>
      <p:sp>
        <p:nvSpPr>
          <p:cNvPr id="13" name="Lágrima 12"/>
          <p:cNvSpPr/>
          <p:nvPr/>
        </p:nvSpPr>
        <p:spPr>
          <a:xfrm>
            <a:off x="705661" y="4661119"/>
            <a:ext cx="770791" cy="770791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7" name="CuadroTexto 66"/>
          <p:cNvSpPr txBox="1"/>
          <p:nvPr/>
        </p:nvSpPr>
        <p:spPr>
          <a:xfrm>
            <a:off x="566578" y="4831071"/>
            <a:ext cx="1048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20.0</a:t>
            </a:r>
          </a:p>
        </p:txBody>
      </p:sp>
      <p:sp>
        <p:nvSpPr>
          <p:cNvPr id="68" name="Lágrima 67"/>
          <p:cNvSpPr/>
          <p:nvPr/>
        </p:nvSpPr>
        <p:spPr>
          <a:xfrm>
            <a:off x="5539762" y="4641536"/>
            <a:ext cx="770791" cy="770791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CuadroTexto 68"/>
          <p:cNvSpPr txBox="1"/>
          <p:nvPr/>
        </p:nvSpPr>
        <p:spPr>
          <a:xfrm>
            <a:off x="5400679" y="4804694"/>
            <a:ext cx="1048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16.1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Lágrima 69"/>
          <p:cNvSpPr/>
          <p:nvPr/>
        </p:nvSpPr>
        <p:spPr>
          <a:xfrm>
            <a:off x="3662291" y="4679328"/>
            <a:ext cx="770791" cy="770791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1" name="CuadroTexto 70"/>
          <p:cNvSpPr txBox="1"/>
          <p:nvPr/>
        </p:nvSpPr>
        <p:spPr>
          <a:xfrm>
            <a:off x="3559557" y="4826284"/>
            <a:ext cx="1048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16.3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Lágrima 71"/>
          <p:cNvSpPr/>
          <p:nvPr/>
        </p:nvSpPr>
        <p:spPr>
          <a:xfrm>
            <a:off x="2241759" y="4728040"/>
            <a:ext cx="770791" cy="770791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3" name="CuadroTexto 72"/>
          <p:cNvSpPr txBox="1"/>
          <p:nvPr/>
        </p:nvSpPr>
        <p:spPr>
          <a:xfrm>
            <a:off x="2102676" y="4897992"/>
            <a:ext cx="1048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17.6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Imagen 55" descr="Recurso 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66" y="2762132"/>
            <a:ext cx="723891" cy="990587"/>
          </a:xfrm>
          <a:prstGeom prst="rect">
            <a:avLst/>
          </a:prstGeom>
        </p:spPr>
      </p:pic>
      <p:sp>
        <p:nvSpPr>
          <p:cNvPr id="74" name="Lágrima 73"/>
          <p:cNvSpPr/>
          <p:nvPr/>
        </p:nvSpPr>
        <p:spPr>
          <a:xfrm>
            <a:off x="4189247" y="3093066"/>
            <a:ext cx="770791" cy="770791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5" name="CuadroTexto 74"/>
          <p:cNvSpPr txBox="1"/>
          <p:nvPr/>
        </p:nvSpPr>
        <p:spPr>
          <a:xfrm>
            <a:off x="4050164" y="3263018"/>
            <a:ext cx="1048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20.3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Lágrima 75"/>
          <p:cNvSpPr/>
          <p:nvPr/>
        </p:nvSpPr>
        <p:spPr>
          <a:xfrm>
            <a:off x="1962167" y="2994534"/>
            <a:ext cx="815945" cy="758185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7" name="CuadroTexto 76"/>
          <p:cNvSpPr txBox="1"/>
          <p:nvPr/>
        </p:nvSpPr>
        <p:spPr>
          <a:xfrm>
            <a:off x="1868238" y="3138678"/>
            <a:ext cx="1048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25.1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60" y="4239277"/>
            <a:ext cx="985499" cy="123891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41" y="4143313"/>
            <a:ext cx="874323" cy="1142996"/>
          </a:xfrm>
          <a:prstGeom prst="rect">
            <a:avLst/>
          </a:prstGeom>
        </p:spPr>
      </p:pic>
      <p:sp>
        <p:nvSpPr>
          <p:cNvPr id="32" name="Recortar rectángulo de esquina sencilla 31"/>
          <p:cNvSpPr/>
          <p:nvPr/>
        </p:nvSpPr>
        <p:spPr>
          <a:xfrm rot="10800000" flipH="1">
            <a:off x="890224" y="1063019"/>
            <a:ext cx="10790787" cy="713689"/>
          </a:xfrm>
          <a:prstGeom prst="snip1Rect">
            <a:avLst/>
          </a:prstGeom>
          <a:pattFill prst="pct25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3" name="Grupo 32"/>
          <p:cNvGrpSpPr/>
          <p:nvPr/>
        </p:nvGrpSpPr>
        <p:grpSpPr>
          <a:xfrm>
            <a:off x="683601" y="1063020"/>
            <a:ext cx="225520" cy="235598"/>
            <a:chOff x="446278" y="2339420"/>
            <a:chExt cx="225520" cy="235598"/>
          </a:xfrm>
        </p:grpSpPr>
        <p:sp>
          <p:nvSpPr>
            <p:cNvPr id="34" name="Redondear rectángulo de esquina del mismo lado 33"/>
            <p:cNvSpPr/>
            <p:nvPr/>
          </p:nvSpPr>
          <p:spPr>
            <a:xfrm rot="16200000">
              <a:off x="446278" y="2349498"/>
              <a:ext cx="225520" cy="225520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465175" y="2339420"/>
              <a:ext cx="187727" cy="23559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2" algn="ctr">
                <a:buClr>
                  <a:srgbClr val="FFC000"/>
                </a:buClr>
                <a:buSzPct val="80000"/>
              </a:pPr>
              <a:r>
                <a:rPr lang="es-MX" sz="14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38" name="Marcador de contenido 2"/>
          <p:cNvSpPr txBox="1">
            <a:spLocks/>
          </p:cNvSpPr>
          <p:nvPr/>
        </p:nvSpPr>
        <p:spPr>
          <a:xfrm>
            <a:off x="909121" y="1028932"/>
            <a:ext cx="10771890" cy="747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 smtClean="0"/>
              <a:t>Los actos de discriminación se pueden presentar en los distintos ámbitos en los que se desenvuelven las personas, identificar aquellos en donde </a:t>
            </a:r>
            <a:r>
              <a:rPr lang="es-MX" sz="1400" dirty="0"/>
              <a:t>con mayor frecuencia </a:t>
            </a:r>
            <a:r>
              <a:rPr lang="es-MX" sz="1400" dirty="0" smtClean="0"/>
              <a:t>ocurren, permitirá promover acciones que eviten la </a:t>
            </a:r>
            <a:r>
              <a:rPr lang="es-MX" sz="1400" dirty="0"/>
              <a:t>reproducción de </a:t>
            </a:r>
            <a:r>
              <a:rPr lang="es-MX" sz="1400" dirty="0" smtClean="0"/>
              <a:t>prácticas discriminatorias y contribuir a </a:t>
            </a:r>
            <a:r>
              <a:rPr lang="es-MX" sz="1400" dirty="0"/>
              <a:t>la formación de una sociedad en donde esté garantizada la igualdad de trato y oportunidades para todas las </a:t>
            </a:r>
            <a:r>
              <a:rPr lang="es-MX" sz="1400" dirty="0" smtClean="0"/>
              <a:t>personas.</a:t>
            </a:r>
            <a:endParaRPr lang="es-MX" sz="1400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35" y="2730152"/>
            <a:ext cx="944053" cy="112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Negación de derechos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732906" y="5174429"/>
            <a:ext cx="7345102" cy="1126586"/>
          </a:xfrm>
        </p:spPr>
        <p:txBody>
          <a:bodyPr/>
          <a:lstStyle/>
          <a:p>
            <a:r>
              <a:rPr lang="es-MX" baseline="30000" dirty="0" smtClean="0"/>
              <a:t>1</a:t>
            </a:r>
            <a:r>
              <a:rPr lang="es-MX" dirty="0" smtClean="0"/>
              <a:t> El cálculo se estimó con base en los derechos captados a cada grupo, respecto a la población total de cada uno de ellos.</a:t>
            </a:r>
          </a:p>
          <a:p>
            <a:r>
              <a:rPr lang="es-MX" baseline="30000" dirty="0" smtClean="0"/>
              <a:t>2</a:t>
            </a:r>
            <a:r>
              <a:rPr lang="es-MX" dirty="0" smtClean="0"/>
              <a:t> Refiere a la negación de al menos uno de los derechos captados: la atención médica o medicamentos; la atención o servicios en alguna oficina de gobierno; la entrada o permanencia en algún negocio, centro comercial o banco; recibir apoyos de programas sociales; la posibilidad de estudiar o </a:t>
            </a:r>
            <a:r>
              <a:rPr lang="es-MX" dirty="0"/>
              <a:t>seguir </a:t>
            </a:r>
            <a:r>
              <a:rPr lang="es-MX" dirty="0" smtClean="0"/>
              <a:t>estudiando; la oportunidad de trabajar u obtener un ascenso; algún crédito de vivienda, préstamo o tarjeta.</a:t>
            </a:r>
          </a:p>
          <a:p>
            <a:r>
              <a:rPr lang="es-MX" dirty="0" smtClean="0"/>
              <a:t>* Para el estimado del porcentaje de adolescentes y jóvenes no considera “la oportunidad de trabajar u obtener un ascenso”, ni “obtener algún crédito de vivienda, préstamo o tarjeta”, debido a que el corte fue de 18 años y más para estas opciones. Asimismo, para los demás grupos, no se tomó en cuenta “la posibilidad de estudiar o seguir estudiando”, que se aplicó únicamente a personas de 12 a 35 años.</a:t>
            </a:r>
          </a:p>
          <a:p>
            <a:r>
              <a:rPr lang="es-MX" dirty="0" smtClean="0"/>
              <a:t>Fuente: INEGI. Encuesta Nacional sobre Discriminación 2017.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13286" y="1149725"/>
            <a:ext cx="10702389" cy="536575"/>
          </a:xfrm>
        </p:spPr>
        <p:txBody>
          <a:bodyPr/>
          <a:lstStyle/>
          <a:p>
            <a:pPr algn="ctr"/>
            <a:r>
              <a:rPr lang="es-MX" b="1" dirty="0" smtClean="0"/>
              <a:t>Porcentaje de población</a:t>
            </a:r>
            <a:r>
              <a:rPr lang="es-MX" dirty="0" smtClean="0"/>
              <a:t>,</a:t>
            </a:r>
            <a:r>
              <a:rPr lang="es-MX" baseline="30000" dirty="0" smtClean="0"/>
              <a:t>1</a:t>
            </a:r>
            <a:r>
              <a:rPr lang="es-MX" dirty="0" smtClean="0"/>
              <a:t> por grupo, </a:t>
            </a:r>
            <a:r>
              <a:rPr lang="es-MX" b="1" dirty="0" smtClean="0"/>
              <a:t>que declaró al menos un incidente de negación de derechos</a:t>
            </a:r>
            <a:r>
              <a:rPr lang="es-MX" b="1" baseline="30000" dirty="0" smtClean="0"/>
              <a:t>2</a:t>
            </a:r>
            <a:r>
              <a:rPr lang="es-MX" b="1" dirty="0" smtClean="0"/>
              <a:t> </a:t>
            </a:r>
            <a:r>
              <a:rPr lang="es-MX" dirty="0" smtClean="0"/>
              <a:t>en los últimos cinco años</a:t>
            </a:r>
            <a:endParaRPr lang="es-MX" dirty="0"/>
          </a:p>
        </p:txBody>
      </p:sp>
      <p:sp>
        <p:nvSpPr>
          <p:cNvPr id="9" name="Rectángulo 8"/>
          <p:cNvSpPr/>
          <p:nvPr/>
        </p:nvSpPr>
        <p:spPr>
          <a:xfrm>
            <a:off x="-1" y="1846532"/>
            <a:ext cx="12192001" cy="2132744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47" name="Grupo 46"/>
          <p:cNvGrpSpPr/>
          <p:nvPr/>
        </p:nvGrpSpPr>
        <p:grpSpPr>
          <a:xfrm>
            <a:off x="3895615" y="3349826"/>
            <a:ext cx="1108526" cy="404801"/>
            <a:chOff x="1343025" y="4766609"/>
            <a:chExt cx="1182461" cy="431800"/>
          </a:xfrm>
        </p:grpSpPr>
        <p:sp>
          <p:nvSpPr>
            <p:cNvPr id="30" name="Rectángulo redondeado 29"/>
            <p:cNvSpPr/>
            <p:nvPr/>
          </p:nvSpPr>
          <p:spPr>
            <a:xfrm>
              <a:off x="1343025" y="4766609"/>
              <a:ext cx="1182461" cy="4318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1409777" y="4767066"/>
              <a:ext cx="1048956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29.2</a:t>
              </a: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2310353" y="2126027"/>
            <a:ext cx="1108526" cy="1628446"/>
            <a:chOff x="3485365" y="3500527"/>
            <a:chExt cx="1182461" cy="1737059"/>
          </a:xfrm>
        </p:grpSpPr>
        <p:pic>
          <p:nvPicPr>
            <p:cNvPr id="12" name="Imagen 11" descr="Recurso 1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928" y="3500527"/>
              <a:ext cx="903335" cy="1236143"/>
            </a:xfrm>
            <a:prstGeom prst="rect">
              <a:avLst/>
            </a:prstGeom>
          </p:spPr>
        </p:pic>
        <p:sp>
          <p:nvSpPr>
            <p:cNvPr id="31" name="Rectángulo redondeado 30"/>
            <p:cNvSpPr/>
            <p:nvPr/>
          </p:nvSpPr>
          <p:spPr>
            <a:xfrm>
              <a:off x="3485365" y="4805786"/>
              <a:ext cx="1182461" cy="4318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3552117" y="4806243"/>
              <a:ext cx="1048956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30.9</a:t>
              </a: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6991357" y="2132070"/>
            <a:ext cx="1108526" cy="1612932"/>
            <a:chOff x="6520832" y="3481887"/>
            <a:chExt cx="1182461" cy="1720510"/>
          </a:xfrm>
        </p:grpSpPr>
        <p:pic>
          <p:nvPicPr>
            <p:cNvPr id="11" name="Imagen 10" descr="Recurso 1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395" y="3481887"/>
              <a:ext cx="903335" cy="1244067"/>
            </a:xfrm>
            <a:prstGeom prst="rect">
              <a:avLst/>
            </a:prstGeom>
          </p:spPr>
        </p:pic>
        <p:sp>
          <p:nvSpPr>
            <p:cNvPr id="35" name="Rectángulo redondeado 34"/>
            <p:cNvSpPr/>
            <p:nvPr/>
          </p:nvSpPr>
          <p:spPr>
            <a:xfrm>
              <a:off x="6520832" y="4770597"/>
              <a:ext cx="1182461" cy="4318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6587584" y="4771054"/>
              <a:ext cx="1048956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24.8</a:t>
              </a: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5419666" y="2122459"/>
            <a:ext cx="1108526" cy="1614379"/>
            <a:chOff x="9405894" y="3515076"/>
            <a:chExt cx="1182461" cy="1722053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8183" y="3515076"/>
              <a:ext cx="477882" cy="1254438"/>
            </a:xfrm>
            <a:prstGeom prst="rect">
              <a:avLst/>
            </a:prstGeom>
          </p:spPr>
        </p:pic>
        <p:sp>
          <p:nvSpPr>
            <p:cNvPr id="39" name="Rectángulo redondeado 38"/>
            <p:cNvSpPr/>
            <p:nvPr/>
          </p:nvSpPr>
          <p:spPr>
            <a:xfrm>
              <a:off x="9405894" y="4805329"/>
              <a:ext cx="1182461" cy="4318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9472646" y="4805786"/>
              <a:ext cx="1048956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25.8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0133214" y="2097736"/>
            <a:ext cx="1108526" cy="1647216"/>
            <a:chOff x="10040388" y="2054381"/>
            <a:chExt cx="1182461" cy="1757080"/>
          </a:xfrm>
        </p:grpSpPr>
        <p:grpSp>
          <p:nvGrpSpPr>
            <p:cNvPr id="44" name="Grupo 43"/>
            <p:cNvGrpSpPr/>
            <p:nvPr/>
          </p:nvGrpSpPr>
          <p:grpSpPr>
            <a:xfrm>
              <a:off x="10040388" y="3379661"/>
              <a:ext cx="1182461" cy="431800"/>
              <a:chOff x="8055042" y="4782327"/>
              <a:chExt cx="1182461" cy="431800"/>
            </a:xfrm>
          </p:grpSpPr>
          <p:sp>
            <p:nvSpPr>
              <p:cNvPr id="37" name="Rectángulo redondeado 36"/>
              <p:cNvSpPr/>
              <p:nvPr/>
            </p:nvSpPr>
            <p:spPr>
              <a:xfrm>
                <a:off x="8055042" y="4782327"/>
                <a:ext cx="1182461" cy="43180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CuadroTexto 37"/>
              <p:cNvSpPr txBox="1"/>
              <p:nvPr/>
            </p:nvSpPr>
            <p:spPr>
              <a:xfrm>
                <a:off x="8121794" y="4782784"/>
                <a:ext cx="1048956" cy="4308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15.7*</a:t>
                </a:r>
              </a:p>
            </p:txBody>
          </p:sp>
        </p:grpSp>
        <p:pic>
          <p:nvPicPr>
            <p:cNvPr id="50" name="Imagen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9627" y="2054381"/>
              <a:ext cx="1023983" cy="1287293"/>
            </a:xfrm>
            <a:prstGeom prst="rect">
              <a:avLst/>
            </a:prstGeom>
          </p:spPr>
        </p:pic>
      </p:grpSp>
      <p:grpSp>
        <p:nvGrpSpPr>
          <p:cNvPr id="14" name="Grupo 13"/>
          <p:cNvGrpSpPr/>
          <p:nvPr/>
        </p:nvGrpSpPr>
        <p:grpSpPr>
          <a:xfrm>
            <a:off x="713856" y="2064923"/>
            <a:ext cx="1245716" cy="1689820"/>
            <a:chOff x="703353" y="1965965"/>
            <a:chExt cx="1328802" cy="1802527"/>
          </a:xfrm>
        </p:grpSpPr>
        <p:sp>
          <p:nvSpPr>
            <p:cNvPr id="48" name="Rectángulo redondeado 36"/>
            <p:cNvSpPr/>
            <p:nvPr/>
          </p:nvSpPr>
          <p:spPr>
            <a:xfrm>
              <a:off x="717537" y="3336692"/>
              <a:ext cx="1182461" cy="4318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9" name="CuadroTexto 37"/>
            <p:cNvSpPr txBox="1"/>
            <p:nvPr/>
          </p:nvSpPr>
          <p:spPr>
            <a:xfrm>
              <a:off x="784289" y="3334113"/>
              <a:ext cx="1048956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39.1</a:t>
              </a:r>
            </a:p>
          </p:txBody>
        </p:sp>
        <p:pic>
          <p:nvPicPr>
            <p:cNvPr id="51" name="Imagen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353" y="1965965"/>
              <a:ext cx="1328802" cy="1341580"/>
            </a:xfrm>
            <a:prstGeom prst="rect">
              <a:avLst/>
            </a:prstGeom>
          </p:spPr>
        </p:pic>
      </p:grpSp>
      <p:grpSp>
        <p:nvGrpSpPr>
          <p:cNvPr id="16" name="Grupo 15"/>
          <p:cNvGrpSpPr/>
          <p:nvPr/>
        </p:nvGrpSpPr>
        <p:grpSpPr>
          <a:xfrm>
            <a:off x="8583956" y="2105080"/>
            <a:ext cx="1108526" cy="1630755"/>
            <a:chOff x="8508604" y="2298999"/>
            <a:chExt cx="1182461" cy="1739522"/>
          </a:xfrm>
        </p:grpSpPr>
        <p:grpSp>
          <p:nvGrpSpPr>
            <p:cNvPr id="42" name="Grupo 41"/>
            <p:cNvGrpSpPr/>
            <p:nvPr/>
          </p:nvGrpSpPr>
          <p:grpSpPr>
            <a:xfrm>
              <a:off x="8508604" y="3606721"/>
              <a:ext cx="1182461" cy="431800"/>
              <a:chOff x="5036475" y="4782327"/>
              <a:chExt cx="1182461" cy="431800"/>
            </a:xfrm>
          </p:grpSpPr>
          <p:sp>
            <p:nvSpPr>
              <p:cNvPr id="33" name="Rectángulo redondeado 32"/>
              <p:cNvSpPr/>
              <p:nvPr/>
            </p:nvSpPr>
            <p:spPr>
              <a:xfrm>
                <a:off x="5036475" y="4782327"/>
                <a:ext cx="1182461" cy="43180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CuadroTexto 33"/>
              <p:cNvSpPr txBox="1"/>
              <p:nvPr/>
            </p:nvSpPr>
            <p:spPr>
              <a:xfrm>
                <a:off x="5103227" y="4782784"/>
                <a:ext cx="1048956" cy="4308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23.8</a:t>
                </a:r>
              </a:p>
            </p:txBody>
          </p:sp>
        </p:grpSp>
        <p:pic>
          <p:nvPicPr>
            <p:cNvPr id="54" name="Imagen 5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660" y="2298999"/>
              <a:ext cx="986112" cy="1289137"/>
            </a:xfrm>
            <a:prstGeom prst="rect">
              <a:avLst/>
            </a:prstGeom>
          </p:spPr>
        </p:pic>
      </p:grpSp>
      <p:grpSp>
        <p:nvGrpSpPr>
          <p:cNvPr id="13" name="Grupo 12"/>
          <p:cNvGrpSpPr/>
          <p:nvPr/>
        </p:nvGrpSpPr>
        <p:grpSpPr>
          <a:xfrm>
            <a:off x="3163103" y="3952154"/>
            <a:ext cx="5357781" cy="1421528"/>
            <a:chOff x="2598216" y="4491894"/>
            <a:chExt cx="4566147" cy="1299935"/>
          </a:xfrm>
        </p:grpSpPr>
        <p:sp>
          <p:nvSpPr>
            <p:cNvPr id="5" name="Recortar rectángulo de esquina sencilla 4"/>
            <p:cNvSpPr/>
            <p:nvPr/>
          </p:nvSpPr>
          <p:spPr>
            <a:xfrm rot="10800000" flipH="1">
              <a:off x="2804840" y="4516696"/>
              <a:ext cx="4359523" cy="948784"/>
            </a:xfrm>
            <a:prstGeom prst="snip1Rect">
              <a:avLst/>
            </a:prstGeom>
            <a:pattFill prst="pct25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Marcador de contenido 2"/>
            <p:cNvSpPr txBox="1">
              <a:spLocks/>
            </p:cNvSpPr>
            <p:nvPr/>
          </p:nvSpPr>
          <p:spPr>
            <a:xfrm>
              <a:off x="3087994" y="4496104"/>
              <a:ext cx="3942716" cy="12957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7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s-MX" sz="1600" b="1" dirty="0" smtClean="0"/>
                <a:t>Principales </a:t>
              </a:r>
              <a:r>
                <a:rPr lang="es-MX" sz="1600" b="1" dirty="0"/>
                <a:t>derechos </a:t>
              </a:r>
              <a:r>
                <a:rPr lang="es-MX" sz="1600" b="1" dirty="0" smtClean="0"/>
                <a:t>negados declarados</a:t>
              </a:r>
              <a:endParaRPr lang="es-MX" sz="1600" b="1" dirty="0"/>
            </a:p>
            <a:p>
              <a:pPr marL="285750" indent="-2857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s-MX" sz="1600" dirty="0" smtClean="0"/>
                <a:t>Atención médica o medicamentos</a:t>
              </a:r>
            </a:p>
            <a:p>
              <a:pPr marL="285750" indent="-2857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s-MX" sz="1600" dirty="0" smtClean="0"/>
                <a:t>Recibir apoyos de programas sociales</a:t>
              </a:r>
            </a:p>
            <a:p>
              <a:pPr marL="285750" indent="-2857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s-MX" sz="1600" dirty="0" smtClean="0"/>
                <a:t>Atención en oficinas de gobierno</a:t>
              </a:r>
              <a:endParaRPr lang="es-MX" sz="1600" dirty="0"/>
            </a:p>
          </p:txBody>
        </p:sp>
        <p:grpSp>
          <p:nvGrpSpPr>
            <p:cNvPr id="55" name="Grupo 54"/>
            <p:cNvGrpSpPr/>
            <p:nvPr/>
          </p:nvGrpSpPr>
          <p:grpSpPr>
            <a:xfrm>
              <a:off x="2598216" y="4491894"/>
              <a:ext cx="225520" cy="235598"/>
              <a:chOff x="446278" y="2339420"/>
              <a:chExt cx="225520" cy="235598"/>
            </a:xfrm>
          </p:grpSpPr>
          <p:sp>
            <p:nvSpPr>
              <p:cNvPr id="56" name="Redondear rectángulo de esquina del mismo lado 55"/>
              <p:cNvSpPr/>
              <p:nvPr/>
            </p:nvSpPr>
            <p:spPr>
              <a:xfrm rot="16200000">
                <a:off x="446278" y="2349498"/>
                <a:ext cx="225520" cy="225520"/>
              </a:xfrm>
              <a:prstGeom prst="round2Same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7" name="CuadroTexto 56"/>
              <p:cNvSpPr txBox="1"/>
              <p:nvPr/>
            </p:nvSpPr>
            <p:spPr>
              <a:xfrm>
                <a:off x="465175" y="2339420"/>
                <a:ext cx="187727" cy="235598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08000" rtlCol="0" anchor="ctr"/>
              <a:lstStyle>
                <a:defPPr>
                  <a:defRPr lang="es-MX"/>
                </a:defPPr>
                <a:lvl1pPr algn="r">
                  <a:defRPr b="1"/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lvl="2" algn="ctr">
                  <a:buClr>
                    <a:srgbClr val="FFC000"/>
                  </a:buClr>
                  <a:buSzPct val="80000"/>
                </a:pPr>
                <a:r>
                  <a:rPr lang="es-MX" sz="1400" b="1" dirty="0" smtClean="0">
                    <a:solidFill>
                      <a:schemeClr val="bg1"/>
                    </a:solidFill>
                    <a:latin typeface="Arial Rounded MT Bold" panose="020F07040305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</a:t>
                </a:r>
              </a:p>
            </p:txBody>
          </p:sp>
        </p:grpSp>
      </p:grpSp>
      <p:pic>
        <p:nvPicPr>
          <p:cNvPr id="52" name="Imagen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37" y="2114176"/>
            <a:ext cx="1012224" cy="120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Situación y causa de discriminación en los últimos cinco años</a:t>
            </a:r>
            <a:endParaRPr lang="es-MX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10"/>
          </p:nvPr>
        </p:nvSpPr>
        <p:spPr>
          <a:xfrm>
            <a:off x="719726" y="5977245"/>
            <a:ext cx="4214224" cy="481458"/>
          </a:xfrm>
        </p:spPr>
        <p:txBody>
          <a:bodyPr/>
          <a:lstStyle/>
          <a:p>
            <a:r>
              <a:rPr lang="es-MX" baseline="30000" dirty="0"/>
              <a:t>1 </a:t>
            </a:r>
            <a:r>
              <a:rPr lang="es-MX" dirty="0"/>
              <a:t>Refiere la ocurrencia de al menos una </a:t>
            </a:r>
            <a:r>
              <a:rPr lang="es-MX" dirty="0" smtClean="0"/>
              <a:t>de éstas situaciones </a:t>
            </a:r>
            <a:r>
              <a:rPr lang="es-MX" dirty="0"/>
              <a:t>de discriminación en los últimos cinco </a:t>
            </a:r>
            <a:r>
              <a:rPr lang="es-MX" dirty="0" smtClean="0"/>
              <a:t>años. </a:t>
            </a:r>
          </a:p>
          <a:p>
            <a:r>
              <a:rPr lang="es-MX" dirty="0" smtClean="0"/>
              <a:t>Fuente</a:t>
            </a:r>
            <a:r>
              <a:rPr lang="es-MX" dirty="0"/>
              <a:t>: INEGI. Encuesta Nacional sobre Discriminación 2017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16" name="Imagen 15" descr="Recurso 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90" y="2409988"/>
            <a:ext cx="743495" cy="1023937"/>
          </a:xfrm>
          <a:prstGeom prst="rect">
            <a:avLst/>
          </a:prstGeom>
        </p:spPr>
      </p:pic>
      <p:pic>
        <p:nvPicPr>
          <p:cNvPr id="12" name="Imagen 11" descr="Recurso 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76" y="2464148"/>
            <a:ext cx="704500" cy="964053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32" y="2436810"/>
            <a:ext cx="378825" cy="994415"/>
          </a:xfrm>
          <a:prstGeom prst="rect">
            <a:avLst/>
          </a:prstGeom>
        </p:spPr>
      </p:pic>
      <p:pic>
        <p:nvPicPr>
          <p:cNvPr id="42" name="Imagen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31" y="4028012"/>
            <a:ext cx="821071" cy="1030289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719726" y="2198144"/>
            <a:ext cx="3032348" cy="37432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Rechazo o exclusión de actividades sociales</a:t>
            </a:r>
          </a:p>
          <a:p>
            <a:endParaRPr lang="es-MX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hicieron sentir o miraron de manera incómoda</a:t>
            </a:r>
          </a:p>
          <a:p>
            <a:endParaRPr lang="es-MX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Insultos, burlas o le dijeron cosas que le molestaran</a:t>
            </a:r>
          </a:p>
          <a:p>
            <a:endParaRPr lang="es-MX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Amenazas, empujones o jaloneos</a:t>
            </a:r>
          </a:p>
          <a:p>
            <a:endParaRPr lang="es-MX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obligaron a salir de una </a:t>
            </a:r>
            <a:r>
              <a:rPr lang="es-MX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endParaRPr lang="es-MX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15" y="4103853"/>
            <a:ext cx="743864" cy="972448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1597401" y="990743"/>
            <a:ext cx="9654988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Porcentaje de población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, por grupo, 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declaró haber experimentado al menos una </a:t>
            </a:r>
            <a:r>
              <a:rPr lang="es-MX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situación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discriminación</a:t>
            </a:r>
            <a:r>
              <a:rPr lang="es-MX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 los últimos cinco años,  y </a:t>
            </a:r>
          </a:p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Porcentaje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que considera le ocurrió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causa </a:t>
            </a:r>
            <a:r>
              <a:rPr lang="es-MX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 condición de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ector recto 23"/>
          <p:cNvCxnSpPr/>
          <p:nvPr/>
        </p:nvCxnSpPr>
        <p:spPr>
          <a:xfrm>
            <a:off x="3767966" y="2200067"/>
            <a:ext cx="0" cy="376754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4318402" y="3436152"/>
            <a:ext cx="1204748" cy="360849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 marL="0" lvl="1" algn="ctr"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MX" dirty="0"/>
              <a:t>61.1%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4241840" y="5059571"/>
            <a:ext cx="1272127" cy="359326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 marL="0" lvl="1" algn="ctr"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MX" dirty="0" smtClean="0"/>
              <a:t>41.7%</a:t>
            </a:r>
            <a:endParaRPr lang="es-MX" dirty="0"/>
          </a:p>
        </p:txBody>
      </p:sp>
      <p:sp>
        <p:nvSpPr>
          <p:cNvPr id="48" name="CuadroTexto 47"/>
          <p:cNvSpPr txBox="1"/>
          <p:nvPr/>
        </p:nvSpPr>
        <p:spPr>
          <a:xfrm>
            <a:off x="6412536" y="3436913"/>
            <a:ext cx="1272127" cy="359326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 marL="0" lvl="1" algn="ctr"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MX" dirty="0" smtClean="0"/>
              <a:t>58.8%</a:t>
            </a:r>
            <a:endParaRPr lang="es-MX" dirty="0"/>
          </a:p>
        </p:txBody>
      </p:sp>
      <p:sp>
        <p:nvSpPr>
          <p:cNvPr id="49" name="CuadroTexto 48"/>
          <p:cNvSpPr txBox="1"/>
          <p:nvPr/>
        </p:nvSpPr>
        <p:spPr>
          <a:xfrm>
            <a:off x="8440369" y="3436913"/>
            <a:ext cx="1272127" cy="359326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 marL="0" lvl="1" algn="ctr"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MX" dirty="0" smtClean="0"/>
              <a:t>58.3%</a:t>
            </a:r>
            <a:endParaRPr lang="es-MX" dirty="0"/>
          </a:p>
        </p:txBody>
      </p:sp>
      <p:sp>
        <p:nvSpPr>
          <p:cNvPr id="50" name="CuadroTexto 49"/>
          <p:cNvSpPr txBox="1"/>
          <p:nvPr/>
        </p:nvSpPr>
        <p:spPr>
          <a:xfrm>
            <a:off x="6429941" y="5058301"/>
            <a:ext cx="1272127" cy="359326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 marL="0" lvl="1" algn="ctr"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MX" dirty="0" smtClean="0"/>
              <a:t>40.3%</a:t>
            </a:r>
            <a:endParaRPr lang="es-MX" dirty="0"/>
          </a:p>
        </p:txBody>
      </p:sp>
      <p:sp>
        <p:nvSpPr>
          <p:cNvPr id="51" name="CuadroTexto 50"/>
          <p:cNvSpPr txBox="1"/>
          <p:nvPr/>
        </p:nvSpPr>
        <p:spPr>
          <a:xfrm>
            <a:off x="8475571" y="5058301"/>
            <a:ext cx="1272127" cy="359326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 marL="0" lvl="1" algn="ctr"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MX" dirty="0" smtClean="0"/>
              <a:t>31.9%</a:t>
            </a:r>
            <a:endParaRPr lang="es-MX" dirty="0"/>
          </a:p>
        </p:txBody>
      </p:sp>
      <p:sp>
        <p:nvSpPr>
          <p:cNvPr id="67" name="Lágrima 66"/>
          <p:cNvSpPr/>
          <p:nvPr/>
        </p:nvSpPr>
        <p:spPr>
          <a:xfrm>
            <a:off x="3896930" y="3994655"/>
            <a:ext cx="839493" cy="776217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27.3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Lágrima 70"/>
          <p:cNvSpPr/>
          <p:nvPr/>
        </p:nvSpPr>
        <p:spPr>
          <a:xfrm>
            <a:off x="8000690" y="4027194"/>
            <a:ext cx="839493" cy="792430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26.3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Lágrima 73"/>
          <p:cNvSpPr/>
          <p:nvPr/>
        </p:nvSpPr>
        <p:spPr>
          <a:xfrm>
            <a:off x="5980086" y="4043407"/>
            <a:ext cx="839493" cy="776217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24.0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Lágrima 91"/>
          <p:cNvSpPr/>
          <p:nvPr/>
        </p:nvSpPr>
        <p:spPr>
          <a:xfrm>
            <a:off x="8026105" y="2354448"/>
            <a:ext cx="839493" cy="776217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28.9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Lágrima 97"/>
          <p:cNvSpPr/>
          <p:nvPr/>
        </p:nvSpPr>
        <p:spPr>
          <a:xfrm>
            <a:off x="6292064" y="2357170"/>
            <a:ext cx="839493" cy="773496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22.8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ágrima 39"/>
          <p:cNvSpPr/>
          <p:nvPr/>
        </p:nvSpPr>
        <p:spPr>
          <a:xfrm>
            <a:off x="3921752" y="2357170"/>
            <a:ext cx="875719" cy="773497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88" y="4058145"/>
            <a:ext cx="840125" cy="100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Percepción sobre el respeto de derechos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719725" y="5899150"/>
            <a:ext cx="10855373" cy="554038"/>
          </a:xfrm>
        </p:spPr>
        <p:txBody>
          <a:bodyPr/>
          <a:lstStyle/>
          <a:p>
            <a:r>
              <a:rPr lang="es-MX" dirty="0" smtClean="0"/>
              <a:t>* El grupo de niñas y niños únicamente captó la condición de respeto de derechos.</a:t>
            </a:r>
          </a:p>
          <a:p>
            <a:r>
              <a:rPr lang="es-MX" dirty="0" smtClean="0"/>
              <a:t>Fuente</a:t>
            </a:r>
            <a:r>
              <a:rPr lang="es-MX" dirty="0"/>
              <a:t>: INEGI. Encuesta Nacional sobre Discriminación 2017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4294967295"/>
          </p:nvPr>
        </p:nvSpPr>
        <p:spPr>
          <a:xfrm>
            <a:off x="1891672" y="1151667"/>
            <a:ext cx="8629650" cy="652463"/>
          </a:xfrm>
        </p:spPr>
        <p:txBody>
          <a:bodyPr/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es-MX" sz="1800" b="1" dirty="0" smtClean="0">
                <a:ea typeface="Calibri" panose="020F0502020204030204" pitchFamily="34" charset="0"/>
              </a:rPr>
              <a:t>Porcentaje de la población</a:t>
            </a:r>
            <a:r>
              <a:rPr lang="es-MX" sz="1800" dirty="0" smtClean="0">
                <a:ea typeface="Calibri" panose="020F0502020204030204" pitchFamily="34" charset="0"/>
              </a:rPr>
              <a:t>, por grupo, </a:t>
            </a:r>
            <a:r>
              <a:rPr lang="es-MX" sz="1800" b="1" dirty="0" smtClean="0">
                <a:ea typeface="Calibri" panose="020F0502020204030204" pitchFamily="34" charset="0"/>
              </a:rPr>
              <a:t>que opina </a:t>
            </a:r>
            <a:r>
              <a:rPr lang="es-MX" sz="1800" dirty="0" smtClean="0">
                <a:ea typeface="Calibri" panose="020F0502020204030204" pitchFamily="34" charset="0"/>
              </a:rPr>
              <a:t>que en el país </a:t>
            </a:r>
            <a:r>
              <a:rPr lang="es-MX" sz="1800" b="1" dirty="0" smtClean="0">
                <a:ea typeface="Calibri" panose="020F0502020204030204" pitchFamily="34" charset="0"/>
              </a:rPr>
              <a:t>sus derechos se respetan </a:t>
            </a:r>
            <a:r>
              <a:rPr lang="es-MX" sz="2000" b="1" u="sng" dirty="0" smtClean="0">
                <a:ea typeface="Calibri" panose="020F0502020204030204" pitchFamily="34" charset="0"/>
              </a:rPr>
              <a:t>poco o nada</a:t>
            </a:r>
            <a:endParaRPr lang="es-MX" sz="2000" b="1" u="sng" baseline="30000" dirty="0">
              <a:ea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5069" y="1767579"/>
            <a:ext cx="4234090" cy="3980078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6" name="Imagen 23" descr="Recurso 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73" y="3842787"/>
            <a:ext cx="474636" cy="783118"/>
          </a:xfrm>
          <a:prstGeom prst="rect">
            <a:avLst/>
          </a:prstGeom>
        </p:spPr>
      </p:pic>
      <p:sp>
        <p:nvSpPr>
          <p:cNvPr id="57" name="56 Rectángulo"/>
          <p:cNvSpPr/>
          <p:nvPr/>
        </p:nvSpPr>
        <p:spPr>
          <a:xfrm>
            <a:off x="1345714" y="3093401"/>
            <a:ext cx="1848880" cy="293007"/>
          </a:xfrm>
          <a:prstGeom prst="rect">
            <a:avLst/>
          </a:prstGeom>
          <a:solidFill>
            <a:srgbClr val="8EBF2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57.1</a:t>
            </a:r>
            <a:endParaRPr lang="es-MX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3442197" y="3093401"/>
            <a:ext cx="1851778" cy="293007"/>
          </a:xfrm>
          <a:prstGeom prst="rect">
            <a:avLst/>
          </a:prstGeom>
          <a:solidFill>
            <a:srgbClr val="8EBF2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49.3</a:t>
            </a:r>
            <a:endParaRPr lang="es-MX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5534505" y="3094773"/>
            <a:ext cx="1830341" cy="291636"/>
          </a:xfrm>
          <a:prstGeom prst="rect">
            <a:avLst/>
          </a:prstGeom>
          <a:solidFill>
            <a:srgbClr val="8EBF2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48.1</a:t>
            </a:r>
          </a:p>
        </p:txBody>
      </p:sp>
      <p:sp>
        <p:nvSpPr>
          <p:cNvPr id="49" name="58 Rectángulo"/>
          <p:cNvSpPr/>
          <p:nvPr/>
        </p:nvSpPr>
        <p:spPr>
          <a:xfrm>
            <a:off x="7606721" y="3094773"/>
            <a:ext cx="1830341" cy="291636"/>
          </a:xfrm>
          <a:prstGeom prst="rect">
            <a:avLst/>
          </a:prstGeom>
          <a:solidFill>
            <a:srgbClr val="8EBF2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44.9</a:t>
            </a:r>
          </a:p>
        </p:txBody>
      </p:sp>
      <p:sp>
        <p:nvSpPr>
          <p:cNvPr id="55" name="56 Rectángulo"/>
          <p:cNvSpPr/>
          <p:nvPr/>
        </p:nvSpPr>
        <p:spPr>
          <a:xfrm>
            <a:off x="9640803" y="3087475"/>
            <a:ext cx="1848880" cy="293007"/>
          </a:xfrm>
          <a:prstGeom prst="rect">
            <a:avLst/>
          </a:prstGeom>
          <a:solidFill>
            <a:srgbClr val="8EBF2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44.0</a:t>
            </a:r>
            <a:endParaRPr lang="es-MX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57 Rectángulo"/>
          <p:cNvSpPr/>
          <p:nvPr/>
        </p:nvSpPr>
        <p:spPr>
          <a:xfrm>
            <a:off x="3442197" y="4642500"/>
            <a:ext cx="1851778" cy="293007"/>
          </a:xfrm>
          <a:prstGeom prst="rect">
            <a:avLst/>
          </a:prstGeom>
          <a:solidFill>
            <a:srgbClr val="8EBF2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36.0</a:t>
            </a:r>
            <a:endParaRPr lang="es-MX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58 Rectángulo"/>
          <p:cNvSpPr/>
          <p:nvPr/>
        </p:nvSpPr>
        <p:spPr>
          <a:xfrm>
            <a:off x="5534505" y="4643872"/>
            <a:ext cx="1830341" cy="291636"/>
          </a:xfrm>
          <a:prstGeom prst="rect">
            <a:avLst/>
          </a:prstGeom>
          <a:solidFill>
            <a:srgbClr val="8EBF2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26.9</a:t>
            </a:r>
          </a:p>
        </p:txBody>
      </p:sp>
      <p:sp>
        <p:nvSpPr>
          <p:cNvPr id="69" name="58 Rectángulo"/>
          <p:cNvSpPr/>
          <p:nvPr/>
        </p:nvSpPr>
        <p:spPr>
          <a:xfrm>
            <a:off x="7606721" y="4643872"/>
            <a:ext cx="1830341" cy="291636"/>
          </a:xfrm>
          <a:prstGeom prst="rect">
            <a:avLst/>
          </a:prstGeom>
          <a:solidFill>
            <a:srgbClr val="8EBF2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22.5 *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74" y="2108154"/>
            <a:ext cx="978361" cy="987768"/>
          </a:xfrm>
          <a:prstGeom prst="rect">
            <a:avLst/>
          </a:prstGeom>
        </p:spPr>
      </p:pic>
      <p:pic>
        <p:nvPicPr>
          <p:cNvPr id="28" name="Imagen 27" descr="Recurso 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144" y="2052667"/>
            <a:ext cx="743495" cy="102393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831" y="2076465"/>
            <a:ext cx="378825" cy="994415"/>
          </a:xfrm>
          <a:prstGeom prst="rect">
            <a:avLst/>
          </a:prstGeom>
        </p:spPr>
      </p:pic>
      <p:pic>
        <p:nvPicPr>
          <p:cNvPr id="30" name="Imagen 29" descr="Recurso 1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25" y="2106827"/>
            <a:ext cx="704500" cy="96405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43" y="3667958"/>
            <a:ext cx="743864" cy="972448"/>
          </a:xfrm>
          <a:prstGeom prst="rect">
            <a:avLst/>
          </a:prstGeom>
        </p:spPr>
      </p:pic>
      <p:pic>
        <p:nvPicPr>
          <p:cNvPr id="33" name="Imagen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51" y="3616945"/>
            <a:ext cx="821071" cy="103028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24" y="2088181"/>
            <a:ext cx="840125" cy="100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Otros datos de interés de los grupos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484595" y="6004230"/>
            <a:ext cx="4285189" cy="744972"/>
          </a:xfrm>
        </p:spPr>
        <p:txBody>
          <a:bodyPr/>
          <a:lstStyle/>
          <a:p>
            <a:r>
              <a:rPr lang="es-MX" baseline="30000" dirty="0" smtClean="0"/>
              <a:t>1</a:t>
            </a:r>
            <a:r>
              <a:rPr lang="es-MX" dirty="0" smtClean="0"/>
              <a:t> Trabajadoras del hogar remuneradas que en su último trabajo declararon no recibir prestaciones laborales (aguinaldo, vacaciones, seguro médico o social).</a:t>
            </a:r>
          </a:p>
          <a:p>
            <a:r>
              <a:rPr lang="es-MX" dirty="0" smtClean="0"/>
              <a:t>* Puede o no tener otras fuentes de ingresos.</a:t>
            </a:r>
          </a:p>
          <a:p>
            <a:r>
              <a:rPr lang="es-MX" dirty="0" smtClean="0"/>
              <a:t>Fuente: INEGI. Encuesta Nacional sobre Discriminación 2017.</a:t>
            </a:r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905069" y="1586785"/>
            <a:ext cx="4234090" cy="3980078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9" name="Grupo 18"/>
          <p:cNvGrpSpPr/>
          <p:nvPr/>
        </p:nvGrpSpPr>
        <p:grpSpPr>
          <a:xfrm>
            <a:off x="4928007" y="4979703"/>
            <a:ext cx="1240565" cy="720000"/>
            <a:chOff x="3204950" y="1702661"/>
            <a:chExt cx="1240565" cy="720000"/>
          </a:xfrm>
        </p:grpSpPr>
        <p:cxnSp>
          <p:nvCxnSpPr>
            <p:cNvPr id="4" name="Conector recto 3"/>
            <p:cNvCxnSpPr/>
            <p:nvPr/>
          </p:nvCxnSpPr>
          <p:spPr>
            <a:xfrm>
              <a:off x="3367984" y="1702661"/>
              <a:ext cx="0" cy="720000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uadroTexto 12"/>
            <p:cNvSpPr txBox="1"/>
            <p:nvPr/>
          </p:nvSpPr>
          <p:spPr>
            <a:xfrm>
              <a:off x="3204950" y="1794416"/>
              <a:ext cx="1240565" cy="56494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>
                <a:buClr>
                  <a:srgbClr val="FFC000"/>
                </a:buClr>
                <a:buSzPct val="80000"/>
              </a:pPr>
              <a:r>
                <a:rPr lang="es-MX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37.0</a:t>
              </a:r>
              <a:endParaRPr lang="es-MX" sz="3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371600" y="2703234"/>
            <a:ext cx="4679656" cy="1007736"/>
            <a:chOff x="6655134" y="1292112"/>
            <a:chExt cx="4679656" cy="1007736"/>
          </a:xfrm>
        </p:grpSpPr>
        <p:sp>
          <p:nvSpPr>
            <p:cNvPr id="22" name="CuadroTexto 12"/>
            <p:cNvSpPr txBox="1"/>
            <p:nvPr/>
          </p:nvSpPr>
          <p:spPr>
            <a:xfrm>
              <a:off x="6655134" y="1292112"/>
              <a:ext cx="3702262" cy="99773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buClr>
                  <a:srgbClr val="FFC000"/>
                </a:buClr>
                <a:buSzPct val="80000"/>
              </a:pPr>
              <a:r>
                <a:rPr lang="es-MX" sz="1600" b="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% que se siente 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poco </a:t>
              </a:r>
              <a:r>
                <a:rPr lang="es-MX" sz="1600" b="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 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nada libre</a:t>
              </a:r>
              <a:r>
                <a:rPr lang="es-MX" sz="1600" b="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b="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para expresar sus creencias, cultos o ritos en su </a:t>
              </a:r>
              <a:r>
                <a:rPr lang="es-MX" sz="1600" b="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comunidad</a:t>
              </a:r>
              <a:endParaRPr lang="es-MX" sz="16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Conector recto 40"/>
            <p:cNvCxnSpPr/>
            <p:nvPr/>
          </p:nvCxnSpPr>
          <p:spPr>
            <a:xfrm>
              <a:off x="10357396" y="1399848"/>
              <a:ext cx="0" cy="900000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uadroTexto 12"/>
            <p:cNvSpPr txBox="1"/>
            <p:nvPr/>
          </p:nvSpPr>
          <p:spPr>
            <a:xfrm>
              <a:off x="10317024" y="1558306"/>
              <a:ext cx="1017766" cy="56494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>
                <a:buClr>
                  <a:srgbClr val="FFC000"/>
                </a:buClr>
                <a:buSzPct val="80000"/>
              </a:pPr>
              <a:r>
                <a:rPr lang="es-MX" sz="300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21.8</a:t>
              </a:r>
              <a:endParaRPr lang="es-MX" sz="30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7624592" y="2362956"/>
            <a:ext cx="4258682" cy="1071687"/>
            <a:chOff x="7333282" y="3145091"/>
            <a:chExt cx="4258682" cy="1071687"/>
          </a:xfrm>
        </p:grpSpPr>
        <p:sp>
          <p:nvSpPr>
            <p:cNvPr id="51" name="CuadroTexto 12"/>
            <p:cNvSpPr txBox="1"/>
            <p:nvPr/>
          </p:nvSpPr>
          <p:spPr>
            <a:xfrm>
              <a:off x="7333282" y="3145091"/>
              <a:ext cx="3037355" cy="107168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buClr>
                  <a:srgbClr val="FFC000"/>
                </a:buClr>
                <a:buSzPct val="80000"/>
              </a:pPr>
              <a:r>
                <a:rPr lang="es-MX" sz="1600" b="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% 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Trabajadoras del hogar </a:t>
              </a:r>
              <a:r>
                <a:rPr lang="es-MX" sz="1600" b="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sin 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prestaciones laborales </a:t>
              </a:r>
              <a:r>
                <a:rPr lang="es-MX" sz="1600" b="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cuando han trabajado</a:t>
              </a:r>
              <a:r>
                <a:rPr lang="es-MX" sz="1600" b="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3" name="CuadroTexto 12"/>
            <p:cNvSpPr txBox="1"/>
            <p:nvPr/>
          </p:nvSpPr>
          <p:spPr>
            <a:xfrm>
              <a:off x="10351212" y="3435159"/>
              <a:ext cx="1240752" cy="45829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buClr>
                  <a:srgbClr val="FFC000"/>
                </a:buClr>
                <a:buSzPct val="80000"/>
              </a:pPr>
              <a:r>
                <a:rPr lang="es-MX" sz="300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87.7</a:t>
              </a:r>
              <a:endParaRPr lang="es-MX" sz="30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Conector recto 42"/>
            <p:cNvCxnSpPr/>
            <p:nvPr/>
          </p:nvCxnSpPr>
          <p:spPr>
            <a:xfrm>
              <a:off x="10357396" y="3276273"/>
              <a:ext cx="0" cy="864000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o 15"/>
          <p:cNvGrpSpPr/>
          <p:nvPr/>
        </p:nvGrpSpPr>
        <p:grpSpPr>
          <a:xfrm>
            <a:off x="7556439" y="1253994"/>
            <a:ext cx="4131663" cy="1080000"/>
            <a:chOff x="7260963" y="4952673"/>
            <a:chExt cx="4131663" cy="1080000"/>
          </a:xfrm>
        </p:grpSpPr>
        <p:sp>
          <p:nvSpPr>
            <p:cNvPr id="40" name="CuadroTexto 12"/>
            <p:cNvSpPr txBox="1"/>
            <p:nvPr/>
          </p:nvSpPr>
          <p:spPr>
            <a:xfrm>
              <a:off x="7260963" y="4952996"/>
              <a:ext cx="3111900" cy="107733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buClr>
                  <a:srgbClr val="FFC000"/>
                </a:buClr>
                <a:buSzPct val="80000"/>
              </a:pPr>
              <a:r>
                <a:rPr lang="es-MX" sz="1600" b="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% que declaró haber recibido 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menos paga respecto a un hombre por realizar el mismo trabajo</a:t>
              </a:r>
              <a:endPara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Conector recto 43"/>
            <p:cNvCxnSpPr/>
            <p:nvPr/>
          </p:nvCxnSpPr>
          <p:spPr>
            <a:xfrm>
              <a:off x="10357396" y="4952673"/>
              <a:ext cx="0" cy="1080000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Texto 12"/>
            <p:cNvSpPr txBox="1"/>
            <p:nvPr/>
          </p:nvSpPr>
          <p:spPr>
            <a:xfrm>
              <a:off x="10152061" y="5205771"/>
              <a:ext cx="1240565" cy="56494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>
                <a:buClr>
                  <a:srgbClr val="FFC000"/>
                </a:buClr>
                <a:buSzPct val="80000"/>
              </a:pPr>
              <a:r>
                <a:rPr lang="es-MX" sz="300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18.3</a:t>
              </a:r>
              <a:endParaRPr lang="es-MX" sz="30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CuadroTexto 12"/>
          <p:cNvSpPr txBox="1"/>
          <p:nvPr/>
        </p:nvSpPr>
        <p:spPr>
          <a:xfrm>
            <a:off x="1666552" y="4683207"/>
            <a:ext cx="3424490" cy="13082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Clr>
                <a:srgbClr val="FFC000"/>
              </a:buClr>
              <a:buSzPct val="80000"/>
            </a:pP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que 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depende económicamente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sus hijos o hijas*</a:t>
            </a:r>
          </a:p>
        </p:txBody>
      </p:sp>
      <p:grpSp>
        <p:nvGrpSpPr>
          <p:cNvPr id="48" name="Grupo 47"/>
          <p:cNvGrpSpPr/>
          <p:nvPr/>
        </p:nvGrpSpPr>
        <p:grpSpPr>
          <a:xfrm>
            <a:off x="1481893" y="1234944"/>
            <a:ext cx="4562655" cy="1400920"/>
            <a:chOff x="7464120" y="1292112"/>
            <a:chExt cx="4562655" cy="1400920"/>
          </a:xfrm>
        </p:grpSpPr>
        <p:sp>
          <p:nvSpPr>
            <p:cNvPr id="49" name="CuadroTexto 12"/>
            <p:cNvSpPr txBox="1"/>
            <p:nvPr/>
          </p:nvSpPr>
          <p:spPr>
            <a:xfrm>
              <a:off x="7464120" y="1292112"/>
              <a:ext cx="3572528" cy="140092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buClr>
                  <a:srgbClr val="FFC000"/>
                </a:buClr>
                <a:buSzPct val="80000"/>
              </a:pPr>
              <a:r>
                <a:rPr lang="es-MX" sz="1600" b="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% que se </a:t>
              </a:r>
              <a:r>
                <a:rPr lang="es-MX" sz="16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enfrentó con alguna barrera de accesibilidad 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cuando buscó </a:t>
              </a:r>
              <a:r>
                <a:rPr lang="es-MX" sz="16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información </a:t>
              </a:r>
              <a:r>
                <a:rPr lang="es-MX" sz="1600" b="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sobre algún trámite, servicio o programa gubernamental en el último </a:t>
              </a:r>
              <a:r>
                <a:rPr lang="es-MX" sz="1600" b="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año </a:t>
              </a:r>
              <a:endParaRPr lang="es-MX" sz="16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Conector recto 51"/>
            <p:cNvCxnSpPr/>
            <p:nvPr/>
          </p:nvCxnSpPr>
          <p:spPr>
            <a:xfrm>
              <a:off x="11051662" y="1311162"/>
              <a:ext cx="0" cy="1368000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CuadroTexto 12"/>
            <p:cNvSpPr txBox="1"/>
            <p:nvPr/>
          </p:nvSpPr>
          <p:spPr>
            <a:xfrm>
              <a:off x="11009009" y="1683667"/>
              <a:ext cx="1017766" cy="56494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>
                <a:buClr>
                  <a:srgbClr val="FFC000"/>
                </a:buClr>
                <a:buSzPct val="80000"/>
              </a:pPr>
              <a:r>
                <a:rPr lang="es-MX" sz="3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86.4</a:t>
              </a:r>
              <a:endParaRPr lang="es-MX" sz="3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Imagen 23" descr="Recurso 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07" y="3956855"/>
            <a:ext cx="486100" cy="802033"/>
          </a:xfrm>
          <a:prstGeom prst="rect">
            <a:avLst/>
          </a:prstGeom>
        </p:spPr>
      </p:pic>
      <p:grpSp>
        <p:nvGrpSpPr>
          <p:cNvPr id="36" name="Grupo 35"/>
          <p:cNvGrpSpPr/>
          <p:nvPr/>
        </p:nvGrpSpPr>
        <p:grpSpPr>
          <a:xfrm>
            <a:off x="2358724" y="3756720"/>
            <a:ext cx="3853282" cy="1077330"/>
            <a:chOff x="7931044" y="4952996"/>
            <a:chExt cx="3433395" cy="1077330"/>
          </a:xfrm>
        </p:grpSpPr>
        <p:sp>
          <p:nvSpPr>
            <p:cNvPr id="37" name="CuadroTexto 12"/>
            <p:cNvSpPr txBox="1"/>
            <p:nvPr/>
          </p:nvSpPr>
          <p:spPr>
            <a:xfrm>
              <a:off x="7931044" y="4952996"/>
              <a:ext cx="2441819" cy="107733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buClr>
                  <a:srgbClr val="FFC000"/>
                </a:buClr>
                <a:buSzPct val="80000"/>
              </a:pPr>
              <a:r>
                <a:rPr lang="es-MX" sz="1600" b="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% que declaró 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sentir miedo</a:t>
              </a:r>
              <a:r>
                <a:rPr lang="es-MX" sz="1600" b="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cuando están 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cerca de la policía</a:t>
              </a:r>
            </a:p>
          </p:txBody>
        </p:sp>
        <p:cxnSp>
          <p:nvCxnSpPr>
            <p:cNvPr id="38" name="Conector recto 37"/>
            <p:cNvCxnSpPr/>
            <p:nvPr/>
          </p:nvCxnSpPr>
          <p:spPr>
            <a:xfrm>
              <a:off x="10357396" y="5115031"/>
              <a:ext cx="0" cy="870689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uadroTexto 12"/>
            <p:cNvSpPr txBox="1"/>
            <p:nvPr/>
          </p:nvSpPr>
          <p:spPr>
            <a:xfrm>
              <a:off x="10231538" y="5203362"/>
              <a:ext cx="1132901" cy="56494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>
                <a:buClr>
                  <a:srgbClr val="FFC000"/>
                </a:buClr>
                <a:buSzPct val="80000"/>
              </a:pPr>
              <a:r>
                <a:rPr lang="es-MX" sz="300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60.2</a:t>
              </a:r>
              <a:endParaRPr lang="es-MX" sz="30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Imagen 58" descr="Recurso 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90" y="1375980"/>
            <a:ext cx="704500" cy="964053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93" y="2667636"/>
            <a:ext cx="743864" cy="972448"/>
          </a:xfrm>
          <a:prstGeom prst="rect">
            <a:avLst/>
          </a:prstGeom>
        </p:spPr>
      </p:pic>
      <p:pic>
        <p:nvPicPr>
          <p:cNvPr id="61" name="Imagen 17" descr="Recurso 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27" y="4852960"/>
            <a:ext cx="699538" cy="977676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73" y="1263852"/>
            <a:ext cx="378825" cy="994415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422" y="2525243"/>
            <a:ext cx="978361" cy="98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Percepción sobre frases de prejuicio en la sociedad</a:t>
            </a:r>
            <a:r>
              <a:rPr lang="es-MX" baseline="30000" dirty="0"/>
              <a:t>1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704419" y="6031648"/>
            <a:ext cx="3774229" cy="421540"/>
          </a:xfrm>
        </p:spPr>
        <p:txBody>
          <a:bodyPr/>
          <a:lstStyle/>
          <a:p>
            <a:r>
              <a:rPr lang="es-MX" baseline="30000" dirty="0" smtClean="0"/>
              <a:t>1</a:t>
            </a:r>
            <a:r>
              <a:rPr lang="es-MX" dirty="0" smtClean="0"/>
              <a:t> Algunas frases se retomaron de experiencias nacionales e internacionales adaptadas y con la aprobación de CONAPRED. </a:t>
            </a:r>
          </a:p>
          <a:p>
            <a:r>
              <a:rPr lang="es-MX" dirty="0" smtClean="0"/>
              <a:t>Fuente: INEGI. Encuesta Nacional sobre Discriminación 2017.</a:t>
            </a:r>
            <a:endParaRPr lang="es-MX" dirty="0"/>
          </a:p>
        </p:txBody>
      </p:sp>
      <p:sp>
        <p:nvSpPr>
          <p:cNvPr id="41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4325614" y="3066880"/>
            <a:ext cx="3575016" cy="763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i="1" dirty="0" smtClean="0"/>
              <a:t>Los jóvenes que no estudian ni trabajan son flojos para la mayoría de la gente</a:t>
            </a:r>
            <a:endParaRPr lang="es-MX" sz="1600" b="1" i="1" dirty="0"/>
          </a:p>
        </p:txBody>
      </p:sp>
      <p:sp>
        <p:nvSpPr>
          <p:cNvPr id="42" name="Pentágono 41"/>
          <p:cNvSpPr/>
          <p:nvPr/>
        </p:nvSpPr>
        <p:spPr>
          <a:xfrm rot="10800000">
            <a:off x="6124087" y="4434907"/>
            <a:ext cx="944546" cy="371966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43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6228657" y="4432995"/>
            <a:ext cx="852471" cy="375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smtClean="0"/>
              <a:t>78.0%</a:t>
            </a:r>
          </a:p>
          <a:p>
            <a:pPr algn="ctr"/>
            <a:endParaRPr lang="es-MX" dirty="0"/>
          </a:p>
        </p:txBody>
      </p:sp>
      <p:sp>
        <p:nvSpPr>
          <p:cNvPr id="44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5651827" y="4147377"/>
            <a:ext cx="1653619" cy="21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400" dirty="0" smtClean="0"/>
              <a:t>Sí (de acuerdo)</a:t>
            </a:r>
          </a:p>
        </p:txBody>
      </p:sp>
      <p:cxnSp>
        <p:nvCxnSpPr>
          <p:cNvPr id="53" name="Conector recto 52"/>
          <p:cNvCxnSpPr/>
          <p:nvPr/>
        </p:nvCxnSpPr>
        <p:spPr>
          <a:xfrm rot="16200000">
            <a:off x="5963296" y="-2362935"/>
            <a:ext cx="0" cy="10800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8" name="Imagen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92" y="3982905"/>
            <a:ext cx="861638" cy="1083203"/>
          </a:xfrm>
          <a:prstGeom prst="rect">
            <a:avLst/>
          </a:prstGeom>
        </p:spPr>
      </p:pic>
      <p:cxnSp>
        <p:nvCxnSpPr>
          <p:cNvPr id="68" name="Conector recto 67"/>
          <p:cNvCxnSpPr/>
          <p:nvPr/>
        </p:nvCxnSpPr>
        <p:spPr>
          <a:xfrm>
            <a:off x="4263165" y="1209426"/>
            <a:ext cx="0" cy="1792323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>
            <a:off x="7963618" y="1209426"/>
            <a:ext cx="0" cy="1792323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/>
          <p:cNvCxnSpPr/>
          <p:nvPr/>
        </p:nvCxnSpPr>
        <p:spPr>
          <a:xfrm>
            <a:off x="4283915" y="3083285"/>
            <a:ext cx="0" cy="1792323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>
            <a:off x="7963618" y="3060715"/>
            <a:ext cx="0" cy="1792323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8125335" y="3055316"/>
            <a:ext cx="3338666" cy="1065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i="1" dirty="0" smtClean="0"/>
              <a:t>El trabajo de las empleadas domésticas es poco valorado por la mayoría de la gente</a:t>
            </a:r>
            <a:endParaRPr lang="es-MX" sz="1600" b="1" i="1" dirty="0"/>
          </a:p>
        </p:txBody>
      </p:sp>
      <p:sp>
        <p:nvSpPr>
          <p:cNvPr id="46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9326270" y="3928296"/>
            <a:ext cx="1653619" cy="261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400" dirty="0" smtClean="0"/>
              <a:t>Sí (de acuerdo)</a:t>
            </a:r>
          </a:p>
        </p:txBody>
      </p:sp>
      <p:sp>
        <p:nvSpPr>
          <p:cNvPr id="48" name="Pentágono 47"/>
          <p:cNvSpPr/>
          <p:nvPr/>
        </p:nvSpPr>
        <p:spPr>
          <a:xfrm rot="10800000">
            <a:off x="9700164" y="4247012"/>
            <a:ext cx="944546" cy="37196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9872967" y="4243189"/>
            <a:ext cx="852471" cy="375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smtClean="0">
                <a:solidFill>
                  <a:schemeClr val="bg1"/>
                </a:solidFill>
              </a:rPr>
              <a:t>91.8%</a:t>
            </a:r>
          </a:p>
          <a:p>
            <a:pPr algn="ctr"/>
            <a:endParaRPr lang="es-MX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83" y="3918079"/>
            <a:ext cx="1056595" cy="1066755"/>
          </a:xfrm>
          <a:prstGeom prst="rect">
            <a:avLst/>
          </a:prstGeom>
        </p:spPr>
      </p:pic>
      <p:pic>
        <p:nvPicPr>
          <p:cNvPr id="51" name="Imagen 17" descr="Recurso 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72" y="3983722"/>
            <a:ext cx="738828" cy="1006942"/>
          </a:xfrm>
          <a:prstGeom prst="rect">
            <a:avLst/>
          </a:prstGeom>
        </p:spPr>
      </p:pic>
      <p:sp>
        <p:nvSpPr>
          <p:cNvPr id="52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534498" y="3068397"/>
            <a:ext cx="3754677" cy="966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i="1" dirty="0" smtClean="0"/>
              <a:t>La mayoría de la gente se desespera fácilmente con las personas adultas mayores</a:t>
            </a:r>
            <a:endParaRPr lang="es-MX" sz="1600" b="1" i="1" dirty="0"/>
          </a:p>
        </p:txBody>
      </p:sp>
      <p:sp>
        <p:nvSpPr>
          <p:cNvPr id="59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1976411" y="4092240"/>
            <a:ext cx="1653619" cy="229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400" dirty="0" smtClean="0"/>
              <a:t>Sí (de acuerdo)</a:t>
            </a:r>
          </a:p>
        </p:txBody>
      </p:sp>
      <p:sp>
        <p:nvSpPr>
          <p:cNvPr id="67" name="Pentágono 66"/>
          <p:cNvSpPr/>
          <p:nvPr/>
        </p:nvSpPr>
        <p:spPr>
          <a:xfrm rot="10800000">
            <a:off x="2479805" y="4414095"/>
            <a:ext cx="944546" cy="37196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6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2584375" y="4412183"/>
            <a:ext cx="852471" cy="375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smtClean="0"/>
              <a:t>82.0%</a:t>
            </a:r>
          </a:p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7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8698189" y="2027464"/>
            <a:ext cx="2877095" cy="866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600" b="1" dirty="0"/>
          </a:p>
        </p:txBody>
      </p:sp>
      <p:grpSp>
        <p:nvGrpSpPr>
          <p:cNvPr id="78" name="Grupo 77"/>
          <p:cNvGrpSpPr/>
          <p:nvPr/>
        </p:nvGrpSpPr>
        <p:grpSpPr>
          <a:xfrm>
            <a:off x="9884233" y="2475947"/>
            <a:ext cx="957041" cy="375790"/>
            <a:chOff x="4276409" y="3195329"/>
            <a:chExt cx="957041" cy="375790"/>
          </a:xfrm>
        </p:grpSpPr>
        <p:sp>
          <p:nvSpPr>
            <p:cNvPr id="79" name="Pentágono 78"/>
            <p:cNvSpPr/>
            <p:nvPr/>
          </p:nvSpPr>
          <p:spPr>
            <a:xfrm rot="10800000">
              <a:off x="4276409" y="3199152"/>
              <a:ext cx="944546" cy="371966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0" name="Marcador de contenido 2">
              <a:extLst>
                <a:ext uri="{FF2B5EF4-FFF2-40B4-BE49-F238E27FC236}">
                  <a16:creationId xmlns:a16="http://schemas.microsoft.com/office/drawing/2014/main" id="{51DCAD38-CA4D-4EAF-A1BE-33E9BAF5B8E4}"/>
                </a:ext>
              </a:extLst>
            </p:cNvPr>
            <p:cNvSpPr txBox="1">
              <a:spLocks/>
            </p:cNvSpPr>
            <p:nvPr/>
          </p:nvSpPr>
          <p:spPr>
            <a:xfrm>
              <a:off x="4380979" y="3195329"/>
              <a:ext cx="852471" cy="3757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7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b="1" dirty="0" smtClean="0"/>
                <a:t>53.1%</a:t>
              </a:r>
            </a:p>
            <a:p>
              <a:pPr algn="ctr"/>
              <a:endParaRPr lang="es-MX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81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9378276" y="2091645"/>
            <a:ext cx="1653619" cy="229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400" dirty="0" smtClean="0"/>
              <a:t>Sí (de acuerdo)</a:t>
            </a:r>
          </a:p>
        </p:txBody>
      </p:sp>
      <p:sp>
        <p:nvSpPr>
          <p:cNvPr id="83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7953572" y="1094192"/>
            <a:ext cx="3510198" cy="87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i="1" dirty="0"/>
              <a:t>Las personas </a:t>
            </a:r>
            <a:r>
              <a:rPr lang="es-MX" sz="1600" b="1" i="1" dirty="0" smtClean="0"/>
              <a:t>de la diversidad religiosa </a:t>
            </a:r>
            <a:r>
              <a:rPr lang="es-MX" sz="1600" b="1" i="1" dirty="0"/>
              <a:t>son rechazadas por la mayoría de la gente</a:t>
            </a:r>
          </a:p>
          <a:p>
            <a:endParaRPr lang="es-MX" sz="1600" b="1" i="1" dirty="0"/>
          </a:p>
        </p:txBody>
      </p:sp>
      <p:sp>
        <p:nvSpPr>
          <p:cNvPr id="84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3954904" y="1518444"/>
            <a:ext cx="3142304" cy="642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600" b="1" dirty="0"/>
          </a:p>
        </p:txBody>
      </p:sp>
      <p:sp>
        <p:nvSpPr>
          <p:cNvPr id="86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5615639" y="2069367"/>
            <a:ext cx="1653619" cy="250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400" dirty="0" smtClean="0"/>
              <a:t>Sí (de acuerdo)</a:t>
            </a:r>
          </a:p>
        </p:txBody>
      </p:sp>
      <p:sp>
        <p:nvSpPr>
          <p:cNvPr id="87" name="Pentágono 86"/>
          <p:cNvSpPr/>
          <p:nvPr/>
        </p:nvSpPr>
        <p:spPr>
          <a:xfrm rot="10800000">
            <a:off x="6125508" y="2448625"/>
            <a:ext cx="944546" cy="37196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8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6230078" y="2446713"/>
            <a:ext cx="852471" cy="375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smtClean="0">
                <a:solidFill>
                  <a:schemeClr val="bg1"/>
                </a:solidFill>
              </a:rPr>
              <a:t>71.5%</a:t>
            </a:r>
          </a:p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89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4365178" y="1100069"/>
            <a:ext cx="3517754" cy="86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i="1" dirty="0" smtClean="0"/>
              <a:t>Las personas con </a:t>
            </a:r>
            <a:r>
              <a:rPr lang="es-MX" sz="1600" b="1" i="1" dirty="0"/>
              <a:t>discapacidad son rechazadas por la mayoría de la gente</a:t>
            </a:r>
          </a:p>
          <a:p>
            <a:endParaRPr lang="es-MX" sz="1600" b="1" dirty="0"/>
          </a:p>
        </p:txBody>
      </p:sp>
      <p:sp>
        <p:nvSpPr>
          <p:cNvPr id="91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1580458" y="1014099"/>
            <a:ext cx="2502359" cy="769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600" b="1" dirty="0"/>
          </a:p>
        </p:txBody>
      </p:sp>
      <p:sp>
        <p:nvSpPr>
          <p:cNvPr id="92" name="Pentágono 91"/>
          <p:cNvSpPr/>
          <p:nvPr/>
        </p:nvSpPr>
        <p:spPr>
          <a:xfrm rot="10800000">
            <a:off x="2476973" y="2544443"/>
            <a:ext cx="944546" cy="371966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2569048" y="2540620"/>
            <a:ext cx="852471" cy="375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smtClean="0"/>
              <a:t>75.6%</a:t>
            </a:r>
          </a:p>
          <a:p>
            <a:pPr algn="ctr"/>
            <a:endParaRPr lang="es-MX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4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1967839" y="2238800"/>
            <a:ext cx="1653619" cy="283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400" dirty="0" smtClean="0"/>
              <a:t>Sí (de acuerdo)</a:t>
            </a:r>
          </a:p>
        </p:txBody>
      </p:sp>
      <p:sp>
        <p:nvSpPr>
          <p:cNvPr id="95" name="Marcador de contenido 2">
            <a:extLst>
              <a:ext uri="{FF2B5EF4-FFF2-40B4-BE49-F238E27FC236}">
                <a16:creationId xmlns:a16="http://schemas.microsoft.com/office/drawing/2014/main" id="{51DCAD38-CA4D-4EAF-A1BE-33E9BAF5B8E4}"/>
              </a:ext>
            </a:extLst>
          </p:cNvPr>
          <p:cNvSpPr txBox="1">
            <a:spLocks/>
          </p:cNvSpPr>
          <p:nvPr/>
        </p:nvSpPr>
        <p:spPr>
          <a:xfrm>
            <a:off x="698510" y="1141350"/>
            <a:ext cx="3440225" cy="769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i="1" dirty="0" smtClean="0"/>
              <a:t>Las personas </a:t>
            </a:r>
            <a:r>
              <a:rPr lang="es-MX" sz="1600" b="1" i="1" dirty="0"/>
              <a:t>indígenas son poco valoradas por la mayoría de la </a:t>
            </a:r>
            <a:r>
              <a:rPr lang="es-MX" sz="1600" b="1" i="1" dirty="0" smtClean="0"/>
              <a:t>gente</a:t>
            </a:r>
            <a:endParaRPr lang="es-MX" sz="1600" b="1" i="1" dirty="0"/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78" y="2028424"/>
            <a:ext cx="840125" cy="1003290"/>
          </a:xfrm>
          <a:prstGeom prst="rect">
            <a:avLst/>
          </a:prstGeom>
        </p:spPr>
      </p:pic>
      <p:pic>
        <p:nvPicPr>
          <p:cNvPr id="61" name="Imagen 60" descr="Recurso 1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21" y="2067661"/>
            <a:ext cx="704500" cy="964053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029" y="2059266"/>
            <a:ext cx="743864" cy="9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Prevalencia de la discriminación múltiple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508299" y="5787506"/>
            <a:ext cx="4180241" cy="965243"/>
          </a:xfrm>
        </p:spPr>
        <p:txBody>
          <a:bodyPr>
            <a:noAutofit/>
          </a:bodyPr>
          <a:lstStyle/>
          <a:p>
            <a:r>
              <a:rPr lang="es-MX" baseline="30000" dirty="0" smtClean="0"/>
              <a:t>1</a:t>
            </a:r>
            <a:r>
              <a:rPr lang="es-MX" dirty="0" smtClean="0"/>
              <a:t> Los porcentajes se calculan respecto al total de personas discriminadas por grupo de población.</a:t>
            </a:r>
          </a:p>
          <a:p>
            <a:r>
              <a:rPr lang="es-MX" baseline="30000" dirty="0" smtClean="0"/>
              <a:t>2</a:t>
            </a:r>
            <a:r>
              <a:rPr lang="es-MX" dirty="0" smtClean="0"/>
              <a:t> Personas hablantes de lengua indígena o </a:t>
            </a:r>
            <a:r>
              <a:rPr lang="es-MX" dirty="0" err="1" smtClean="0"/>
              <a:t>autoadscritas</a:t>
            </a:r>
            <a:r>
              <a:rPr lang="es-MX" dirty="0" smtClean="0"/>
              <a:t> que declararon haber sido discriminadas por al menos una característica de su personalidad. Las </a:t>
            </a:r>
            <a:r>
              <a:rPr lang="es-MX" dirty="0"/>
              <a:t>características o rasgos de discriminación captados fueron: tono de </a:t>
            </a:r>
            <a:r>
              <a:rPr lang="es-MX" dirty="0" smtClean="0"/>
              <a:t>piel, </a:t>
            </a:r>
            <a:r>
              <a:rPr lang="es-MX" dirty="0"/>
              <a:t>manera de </a:t>
            </a:r>
            <a:r>
              <a:rPr lang="es-MX" dirty="0" smtClean="0"/>
              <a:t>hablar, </a:t>
            </a:r>
            <a:r>
              <a:rPr lang="es-MX" dirty="0"/>
              <a:t>peso o </a:t>
            </a:r>
            <a:r>
              <a:rPr lang="es-MX" dirty="0" smtClean="0"/>
              <a:t>estatura, </a:t>
            </a:r>
            <a:r>
              <a:rPr lang="es-MX" dirty="0"/>
              <a:t>forma de vestir o arreglo </a:t>
            </a:r>
            <a:r>
              <a:rPr lang="es-MX" dirty="0" smtClean="0"/>
              <a:t>personal, </a:t>
            </a:r>
            <a:r>
              <a:rPr lang="es-MX" dirty="0"/>
              <a:t>clase </a:t>
            </a:r>
            <a:r>
              <a:rPr lang="es-MX" dirty="0" smtClean="0"/>
              <a:t>social, </a:t>
            </a:r>
            <a:r>
              <a:rPr lang="es-MX" dirty="0"/>
              <a:t>lugar donde </a:t>
            </a:r>
            <a:r>
              <a:rPr lang="es-MX" dirty="0" smtClean="0"/>
              <a:t>vive, </a:t>
            </a:r>
            <a:r>
              <a:rPr lang="es-MX" dirty="0"/>
              <a:t>creencias </a:t>
            </a:r>
            <a:r>
              <a:rPr lang="es-MX" dirty="0" smtClean="0"/>
              <a:t>religiosas</a:t>
            </a:r>
            <a:r>
              <a:rPr lang="es-MX" dirty="0"/>
              <a:t>,</a:t>
            </a:r>
            <a:r>
              <a:rPr lang="es-MX" dirty="0" smtClean="0"/>
              <a:t> sexo, edad, orientación sexual</a:t>
            </a:r>
            <a:r>
              <a:rPr lang="es-MX" dirty="0"/>
              <a:t>. </a:t>
            </a:r>
          </a:p>
          <a:p>
            <a:r>
              <a:rPr lang="es-MX" dirty="0" smtClean="0"/>
              <a:t>Fuente</a:t>
            </a:r>
            <a:r>
              <a:rPr lang="es-MX" dirty="0"/>
              <a:t>: INEGI. Encuesta Nacional sobre Discriminación 2017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409955" y="1772409"/>
            <a:ext cx="9577388" cy="925513"/>
          </a:xfrm>
        </p:spPr>
        <p:txBody>
          <a:bodyPr/>
          <a:lstStyle/>
          <a:p>
            <a:pPr algn="ctr"/>
            <a:r>
              <a:rPr lang="es-MX" b="1" dirty="0" smtClean="0"/>
              <a:t>Porcentaje </a:t>
            </a:r>
            <a:r>
              <a:rPr lang="es-MX" dirty="0" smtClean="0"/>
              <a:t>de población</a:t>
            </a:r>
            <a:r>
              <a:rPr lang="es-MX" b="1" dirty="0" smtClean="0"/>
              <a:t> </a:t>
            </a:r>
            <a:r>
              <a:rPr lang="es-MX" b="1" u="sng" dirty="0" smtClean="0"/>
              <a:t>indígena </a:t>
            </a:r>
            <a:r>
              <a:rPr lang="es-MX" dirty="0" smtClean="0">
                <a:solidFill>
                  <a:srgbClr val="000000"/>
                </a:solidFill>
              </a:rPr>
              <a:t>que </a:t>
            </a:r>
            <a:r>
              <a:rPr lang="es-MX" dirty="0">
                <a:solidFill>
                  <a:srgbClr val="000000"/>
                </a:solidFill>
              </a:rPr>
              <a:t>declaró </a:t>
            </a:r>
            <a:r>
              <a:rPr lang="es-MX" b="1" dirty="0">
                <a:solidFill>
                  <a:srgbClr val="000000"/>
                </a:solidFill>
              </a:rPr>
              <a:t>haber </a:t>
            </a:r>
            <a:r>
              <a:rPr lang="es-MX" b="1" dirty="0" smtClean="0">
                <a:solidFill>
                  <a:srgbClr val="000000"/>
                </a:solidFill>
              </a:rPr>
              <a:t>sido discriminada </a:t>
            </a:r>
            <a:r>
              <a:rPr lang="es-MX" dirty="0">
                <a:solidFill>
                  <a:srgbClr val="000000"/>
                </a:solidFill>
              </a:rPr>
              <a:t>por </a:t>
            </a:r>
            <a:r>
              <a:rPr lang="es-MX" b="1" dirty="0">
                <a:solidFill>
                  <a:srgbClr val="000000"/>
                </a:solidFill>
              </a:rPr>
              <a:t>algún motivo </a:t>
            </a:r>
            <a:r>
              <a:rPr lang="es-MX" dirty="0">
                <a:solidFill>
                  <a:srgbClr val="000000"/>
                </a:solidFill>
              </a:rPr>
              <a:t>o </a:t>
            </a:r>
            <a:r>
              <a:rPr lang="es-MX" dirty="0" smtClean="0">
                <a:solidFill>
                  <a:srgbClr val="000000"/>
                </a:solidFill>
              </a:rPr>
              <a:t>condición personal</a:t>
            </a:r>
            <a:r>
              <a:rPr lang="es-MX" dirty="0" smtClean="0"/>
              <a:t> en los </a:t>
            </a:r>
            <a:r>
              <a:rPr lang="es-MX" dirty="0"/>
              <a:t>últimos 12 </a:t>
            </a:r>
            <a:r>
              <a:rPr lang="es-MX" dirty="0" smtClean="0"/>
              <a:t>meses, </a:t>
            </a:r>
            <a:r>
              <a:rPr lang="es-MX" b="1" dirty="0" smtClean="0"/>
              <a:t>según distintas características </a:t>
            </a:r>
            <a:r>
              <a:rPr lang="es-MX" b="1" dirty="0"/>
              <a:t>personales</a:t>
            </a:r>
            <a:r>
              <a:rPr lang="es-MX" b="1" baseline="30000" dirty="0"/>
              <a:t>1,2</a:t>
            </a:r>
            <a:endParaRPr lang="es-ES" baseline="30000" dirty="0"/>
          </a:p>
        </p:txBody>
      </p:sp>
      <p:sp>
        <p:nvSpPr>
          <p:cNvPr id="8" name="Recortar rectángulo de esquina sencilla 7"/>
          <p:cNvSpPr/>
          <p:nvPr/>
        </p:nvSpPr>
        <p:spPr>
          <a:xfrm rot="10800000" flipH="1">
            <a:off x="909122" y="1168283"/>
            <a:ext cx="10574666" cy="536358"/>
          </a:xfrm>
          <a:prstGeom prst="snip1Rect">
            <a:avLst/>
          </a:prstGeom>
          <a:pattFill prst="pct25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9" name="Grupo 8"/>
          <p:cNvGrpSpPr/>
          <p:nvPr/>
        </p:nvGrpSpPr>
        <p:grpSpPr>
          <a:xfrm>
            <a:off x="683600" y="1174000"/>
            <a:ext cx="225520" cy="235598"/>
            <a:chOff x="446278" y="2339420"/>
            <a:chExt cx="225520" cy="235598"/>
          </a:xfrm>
        </p:grpSpPr>
        <p:sp>
          <p:nvSpPr>
            <p:cNvPr id="10" name="Redondear rectángulo de esquina del mismo lado 9"/>
            <p:cNvSpPr/>
            <p:nvPr/>
          </p:nvSpPr>
          <p:spPr>
            <a:xfrm rot="16200000">
              <a:off x="446278" y="2349498"/>
              <a:ext cx="225520" cy="225520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465175" y="2339420"/>
              <a:ext cx="187727" cy="23559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2" algn="ctr">
                <a:buClr>
                  <a:srgbClr val="FFC000"/>
                </a:buClr>
                <a:buSzPct val="80000"/>
              </a:pPr>
              <a:r>
                <a:rPr lang="es-MX" sz="14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12" name="Marcador de contenido 2"/>
          <p:cNvSpPr txBox="1">
            <a:spLocks/>
          </p:cNvSpPr>
          <p:nvPr/>
        </p:nvSpPr>
        <p:spPr>
          <a:xfrm>
            <a:off x="909120" y="1140210"/>
            <a:ext cx="10574667" cy="763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MX" sz="1400" dirty="0" smtClean="0"/>
              <a:t>La </a:t>
            </a:r>
            <a:r>
              <a:rPr lang="es-MX" sz="1400" b="1" u="sng" dirty="0" smtClean="0"/>
              <a:t>discriminación múltiple</a:t>
            </a:r>
            <a:r>
              <a:rPr lang="es-MX" sz="1400" b="1" dirty="0" smtClean="0"/>
              <a:t> </a:t>
            </a:r>
            <a:r>
              <a:rPr lang="es-MX" sz="1400" dirty="0" smtClean="0"/>
              <a:t>es cualquier </a:t>
            </a:r>
            <a:r>
              <a:rPr lang="es-MX" sz="1400" b="1" dirty="0" smtClean="0"/>
              <a:t>trato desigual </a:t>
            </a:r>
            <a:r>
              <a:rPr lang="es-MX" sz="1400" dirty="0" smtClean="0"/>
              <a:t>hacia una persona con </a:t>
            </a:r>
            <a:r>
              <a:rPr lang="es-MX" sz="1400" b="1" dirty="0" smtClean="0"/>
              <a:t>dos o más características personales</a:t>
            </a:r>
            <a:r>
              <a:rPr lang="es-MX" sz="1400" dirty="0" smtClean="0"/>
              <a:t>: género, edad, discapacidad, nacionalidad, etnicidad, entre otros, significando una </a:t>
            </a:r>
            <a:r>
              <a:rPr lang="es-MX" sz="1400" b="1" dirty="0" smtClean="0"/>
              <a:t>restricción a sus derechos y libertades</a:t>
            </a:r>
            <a:r>
              <a:rPr lang="es-MX" sz="1400" dirty="0" smtClean="0"/>
              <a:t>.</a:t>
            </a:r>
            <a:endParaRPr lang="es-MX" sz="16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740636" y="2884126"/>
            <a:ext cx="3181347" cy="2290162"/>
            <a:chOff x="615127" y="2736442"/>
            <a:chExt cx="3181347" cy="2290162"/>
          </a:xfrm>
        </p:grpSpPr>
        <p:grpSp>
          <p:nvGrpSpPr>
            <p:cNvPr id="13" name="Grupo 12"/>
            <p:cNvGrpSpPr/>
            <p:nvPr/>
          </p:nvGrpSpPr>
          <p:grpSpPr>
            <a:xfrm>
              <a:off x="615127" y="3623656"/>
              <a:ext cx="3181347" cy="1402948"/>
              <a:chOff x="-1996922" y="3556468"/>
              <a:chExt cx="3181347" cy="1402948"/>
            </a:xfrm>
          </p:grpSpPr>
          <p:sp>
            <p:nvSpPr>
              <p:cNvPr id="5" name="CuadroTexto 4"/>
              <p:cNvSpPr txBox="1"/>
              <p:nvPr/>
            </p:nvSpPr>
            <p:spPr>
              <a:xfrm>
                <a:off x="-1847334" y="3556468"/>
                <a:ext cx="3031759" cy="1402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es-MX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Población indígena + 12 a 29 años</a:t>
                </a:r>
              </a:p>
              <a:p>
                <a:pPr>
                  <a:spcAft>
                    <a:spcPts val="1200"/>
                  </a:spcAft>
                </a:pPr>
                <a:r>
                  <a:rPr lang="es-MX" sz="1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 diversidad religiosa</a:t>
                </a:r>
                <a:endParaRPr lang="es-MX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s-MX" sz="1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Hombre </a:t>
                </a:r>
                <a:r>
                  <a:rPr lang="es-MX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s-MX" sz="1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Diversidad religiosa</a:t>
                </a:r>
                <a:endParaRPr lang="es-MX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500"/>
                  </a:spcAft>
                </a:pPr>
                <a:r>
                  <a:rPr lang="es-MX" sz="1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Mujer </a:t>
                </a:r>
                <a:r>
                  <a:rPr lang="es-MX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s-MX" sz="1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s-MX" sz="1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 alguna discapacidad</a:t>
                </a:r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-1992193" y="3591933"/>
                <a:ext cx="175437" cy="19456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0" name="Rectángulo 19"/>
              <p:cNvSpPr/>
              <p:nvPr/>
            </p:nvSpPr>
            <p:spPr>
              <a:xfrm>
                <a:off x="-1996921" y="4670627"/>
                <a:ext cx="171751" cy="22920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1" name="Rectángulo 20"/>
              <p:cNvSpPr/>
              <p:nvPr/>
            </p:nvSpPr>
            <p:spPr>
              <a:xfrm>
                <a:off x="-1996922" y="3946108"/>
                <a:ext cx="179999" cy="2338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9" name="Rectángulo 28"/>
            <p:cNvSpPr/>
            <p:nvPr/>
          </p:nvSpPr>
          <p:spPr>
            <a:xfrm>
              <a:off x="619690" y="4398397"/>
              <a:ext cx="175437" cy="214753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2165267" y="2736442"/>
              <a:ext cx="1390871" cy="799779"/>
              <a:chOff x="2013200" y="2746101"/>
              <a:chExt cx="1390871" cy="799779"/>
            </a:xfrm>
          </p:grpSpPr>
          <p:sp>
            <p:nvSpPr>
              <p:cNvPr id="15" name="CuadroTexto 14"/>
              <p:cNvSpPr txBox="1"/>
              <p:nvPr/>
            </p:nvSpPr>
            <p:spPr>
              <a:xfrm>
                <a:off x="2013200" y="3091195"/>
                <a:ext cx="2306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b="1" dirty="0" smtClean="0"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+</a:t>
                </a:r>
                <a:endParaRPr lang="es-MX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pic>
            <p:nvPicPr>
              <p:cNvPr id="22" name="Imagen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9742" y="2746101"/>
                <a:ext cx="636187" cy="799779"/>
              </a:xfrm>
              <a:prstGeom prst="rect">
                <a:avLst/>
              </a:prstGeom>
            </p:spPr>
          </p:pic>
          <p:sp>
            <p:nvSpPr>
              <p:cNvPr id="23" name="CuadroTexto 22"/>
              <p:cNvSpPr txBox="1"/>
              <p:nvPr/>
            </p:nvSpPr>
            <p:spPr>
              <a:xfrm>
                <a:off x="3173417" y="3047479"/>
                <a:ext cx="2306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b="1" dirty="0" smtClean="0"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+</a:t>
                </a:r>
                <a:endParaRPr lang="es-MX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</p:grp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920055"/>
              </p:ext>
            </p:extLst>
          </p:nvPr>
        </p:nvGraphicFramePr>
        <p:xfrm>
          <a:off x="3953434" y="2625321"/>
          <a:ext cx="5369860" cy="3210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92" y="2884126"/>
            <a:ext cx="641474" cy="8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ortar rectángulo de esquina sencilla 17"/>
          <p:cNvSpPr/>
          <p:nvPr/>
        </p:nvSpPr>
        <p:spPr>
          <a:xfrm rot="10800000" flipH="1">
            <a:off x="947220" y="1261378"/>
            <a:ext cx="10524779" cy="634809"/>
          </a:xfrm>
          <a:prstGeom prst="snip1Rect">
            <a:avLst/>
          </a:prstGeom>
          <a:pattFill prst="pct25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9" name="Grupo 18"/>
          <p:cNvGrpSpPr/>
          <p:nvPr/>
        </p:nvGrpSpPr>
        <p:grpSpPr>
          <a:xfrm>
            <a:off x="721701" y="1261379"/>
            <a:ext cx="225520" cy="235598"/>
            <a:chOff x="446278" y="2339420"/>
            <a:chExt cx="225520" cy="235598"/>
          </a:xfrm>
        </p:grpSpPr>
        <p:sp>
          <p:nvSpPr>
            <p:cNvPr id="20" name="Redondear rectángulo de esquina del mismo lado 19"/>
            <p:cNvSpPr/>
            <p:nvPr/>
          </p:nvSpPr>
          <p:spPr>
            <a:xfrm rot="16200000">
              <a:off x="446278" y="2349498"/>
              <a:ext cx="225520" cy="225520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465175" y="2339420"/>
              <a:ext cx="187727" cy="23559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2" algn="ctr">
                <a:buClr>
                  <a:srgbClr val="FFC000"/>
                </a:buClr>
                <a:buSzPct val="80000"/>
              </a:pPr>
              <a:r>
                <a:rPr lang="es-MX" sz="14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Discriminación estructural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702498" y="5688623"/>
            <a:ext cx="5984052" cy="792982"/>
          </a:xfrm>
        </p:spPr>
        <p:txBody>
          <a:bodyPr/>
          <a:lstStyle/>
          <a:p>
            <a:r>
              <a:rPr lang="es-MX" baseline="30000" dirty="0" smtClean="0"/>
              <a:t>1</a:t>
            </a:r>
            <a:r>
              <a:rPr lang="es-MX" dirty="0" smtClean="0"/>
              <a:t> </a:t>
            </a:r>
            <a:r>
              <a:rPr lang="es-MX" dirty="0"/>
              <a:t>Población que se reportó con al menos un grado aprobado en una carrera técnica con preparatoria terminada, licenciatura (profesional), maestría o doctorado. </a:t>
            </a:r>
            <a:endParaRPr lang="es-MX" dirty="0" smtClean="0"/>
          </a:p>
          <a:p>
            <a:r>
              <a:rPr lang="es-MX" baseline="30000" dirty="0"/>
              <a:t>2</a:t>
            </a:r>
            <a:r>
              <a:rPr lang="es-MX" dirty="0"/>
              <a:t> Población con al menos un grado aprobado en normal básica, carrera técnica con secundaria terminada, preparatoria o bachillerato. </a:t>
            </a:r>
          </a:p>
          <a:p>
            <a:r>
              <a:rPr lang="es-MX" baseline="30000" dirty="0" smtClean="0"/>
              <a:t>3</a:t>
            </a:r>
            <a:r>
              <a:rPr lang="es-MX" dirty="0" smtClean="0"/>
              <a:t> </a:t>
            </a:r>
            <a:r>
              <a:rPr lang="es-MX" dirty="0"/>
              <a:t>Población que se reportó </a:t>
            </a:r>
            <a:r>
              <a:rPr lang="es-MX" dirty="0" smtClean="0"/>
              <a:t>con secundaria </a:t>
            </a:r>
            <a:r>
              <a:rPr lang="es-MX" dirty="0"/>
              <a:t>terminada (tres grados aprobados).</a:t>
            </a:r>
          </a:p>
          <a:p>
            <a:r>
              <a:rPr lang="es-MX" baseline="30000" dirty="0" smtClean="0"/>
              <a:t>4 </a:t>
            </a:r>
            <a:r>
              <a:rPr lang="es-MX" dirty="0" smtClean="0"/>
              <a:t>Población </a:t>
            </a:r>
            <a:r>
              <a:rPr lang="es-MX" dirty="0"/>
              <a:t>que se reportó con al menos un grado aprobado en preescolar y un grado máximo aprobado de segundo de secundaria.</a:t>
            </a:r>
            <a:endParaRPr lang="es-MX" dirty="0" smtClean="0"/>
          </a:p>
          <a:p>
            <a:r>
              <a:rPr lang="es-MX" dirty="0" smtClean="0"/>
              <a:t>Fuente</a:t>
            </a:r>
            <a:r>
              <a:rPr lang="es-MX" dirty="0"/>
              <a:t>: INEGI. Encuesta Nacional sobre Discriminación 2017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795585" y="1937039"/>
            <a:ext cx="7874000" cy="5487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 algn="ctr">
              <a:buSzPct val="80000"/>
            </a:pP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Distribución porcentual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población de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 a 59 años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nivel de escolaridad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según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tonalidad de piel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947219" y="1261385"/>
            <a:ext cx="10375205" cy="6110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Clr>
                <a:srgbClr val="FFC000"/>
              </a:buClr>
              <a:buSzPct val="123000"/>
            </a:pP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tono de piel 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motivo prohibido de discriminación que puede afectar a las personas en distintos ámbitos de su vida, por lo que al analizar estos datos y compararlos según el nivel de escolaridad de la población, se puede contrastar la información de manera interesante.</a:t>
            </a: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78411"/>
              </p:ext>
            </p:extLst>
          </p:nvPr>
        </p:nvGraphicFramePr>
        <p:xfrm>
          <a:off x="928326" y="2409630"/>
          <a:ext cx="10561138" cy="2838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0977563" y="2847802"/>
            <a:ext cx="241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1053763" y="3119617"/>
            <a:ext cx="241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1170525" y="3424604"/>
            <a:ext cx="241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0508582" y="2522044"/>
            <a:ext cx="241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chart"/>
          <p:cNvPicPr/>
          <p:nvPr/>
        </p:nvPicPr>
        <p:blipFill rotWithShape="1">
          <a:blip r:embed="rId3"/>
          <a:srcRect l="-3544" t="54345" r="-1"/>
          <a:stretch/>
        </p:blipFill>
        <p:spPr bwMode="auto">
          <a:xfrm rot="5400000">
            <a:off x="2409420" y="4557459"/>
            <a:ext cx="209165" cy="1154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chart"/>
          <p:cNvPicPr/>
          <p:nvPr/>
        </p:nvPicPr>
        <p:blipFill rotWithShape="1">
          <a:blip r:embed="rId3"/>
          <a:srcRect l="-4623" t="35244" r="-1" b="45358"/>
          <a:stretch/>
        </p:blipFill>
        <p:spPr bwMode="auto">
          <a:xfrm rot="5400000">
            <a:off x="5204465" y="4898357"/>
            <a:ext cx="210836" cy="489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chart"/>
          <p:cNvPicPr/>
          <p:nvPr/>
        </p:nvPicPr>
        <p:blipFill rotWithShape="1">
          <a:blip r:embed="rId3"/>
          <a:srcRect r="4619" b="64614"/>
          <a:stretch/>
        </p:blipFill>
        <p:spPr bwMode="auto">
          <a:xfrm rot="5400000">
            <a:off x="7920838" y="4679071"/>
            <a:ext cx="192888" cy="895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64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Discriminación estructural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15511" y="5750467"/>
            <a:ext cx="7158016" cy="702721"/>
          </a:xfrm>
        </p:spPr>
        <p:txBody>
          <a:bodyPr/>
          <a:lstStyle/>
          <a:p>
            <a:r>
              <a:rPr lang="es-MX" baseline="30000" dirty="0" smtClean="0"/>
              <a:t>1</a:t>
            </a:r>
            <a:r>
              <a:rPr lang="es-MX" dirty="0" smtClean="0"/>
              <a:t> Clasificación elaborada por CONAPRED con base en el clasificador SINCO 2011, INEGI.</a:t>
            </a:r>
          </a:p>
          <a:p>
            <a:r>
              <a:rPr lang="es-MX" dirty="0" smtClean="0"/>
              <a:t>Fuente</a:t>
            </a:r>
            <a:r>
              <a:rPr lang="es-MX" dirty="0"/>
              <a:t>: INEGI. Encuesta Nacional sobre Discriminación 2017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900382" y="1217361"/>
            <a:ext cx="7874000" cy="5487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 algn="ctr">
              <a:buSzPct val="80000"/>
            </a:pP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Porcentaje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población de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 a 59 años por tipo de ocupación,</a:t>
            </a:r>
            <a:r>
              <a:rPr lang="es-MX" b="1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según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tonalidad de su piel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012644"/>
              </p:ext>
            </p:extLst>
          </p:nvPr>
        </p:nvGraphicFramePr>
        <p:xfrm>
          <a:off x="657225" y="1701256"/>
          <a:ext cx="10820471" cy="3750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chart"/>
          <p:cNvPicPr/>
          <p:nvPr/>
        </p:nvPicPr>
        <p:blipFill rotWithShape="1">
          <a:blip r:embed="rId3"/>
          <a:srcRect l="-3544" t="54345" r="-1"/>
          <a:stretch/>
        </p:blipFill>
        <p:spPr bwMode="auto">
          <a:xfrm rot="5400000">
            <a:off x="1721829" y="4376438"/>
            <a:ext cx="209165" cy="1154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chart"/>
          <p:cNvPicPr/>
          <p:nvPr/>
        </p:nvPicPr>
        <p:blipFill rotWithShape="1">
          <a:blip r:embed="rId3"/>
          <a:srcRect l="-4623" t="35244" r="-1" b="45358"/>
          <a:stretch/>
        </p:blipFill>
        <p:spPr bwMode="auto">
          <a:xfrm rot="5400000">
            <a:off x="1860880" y="3543906"/>
            <a:ext cx="210836" cy="489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chart"/>
          <p:cNvPicPr/>
          <p:nvPr/>
        </p:nvPicPr>
        <p:blipFill rotWithShape="1">
          <a:blip r:embed="rId3"/>
          <a:srcRect r="4619" b="64614"/>
          <a:stretch/>
        </p:blipFill>
        <p:spPr bwMode="auto">
          <a:xfrm rot="5400000">
            <a:off x="2040695" y="2243898"/>
            <a:ext cx="192888" cy="895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14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ea typeface="Calibri" pitchFamily="34" charset="0"/>
              </a:rPr>
              <a:t>Objetivos ENADIS 2017</a:t>
            </a:r>
            <a:endParaRPr lang="es-MX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786254" y="1675953"/>
            <a:ext cx="10659036" cy="3708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 algn="just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Pct val="166000"/>
              <a:buFont typeface="Wingdings" panose="05000000000000000000" pitchFamily="2" charset="2"/>
              <a:buChar char="§"/>
            </a:pPr>
            <a:r>
              <a:rPr lang="es-MX" dirty="0"/>
              <a:t>Reconocer la </a:t>
            </a:r>
            <a:r>
              <a:rPr lang="es-MX" b="1" dirty="0" smtClean="0"/>
              <a:t>prevalencia </a:t>
            </a:r>
            <a:r>
              <a:rPr lang="es-MX" b="1" dirty="0"/>
              <a:t>de la discriminación </a:t>
            </a:r>
            <a:r>
              <a:rPr lang="es-MX" dirty="0"/>
              <a:t>y sus </a:t>
            </a:r>
            <a:r>
              <a:rPr lang="es-MX" b="1" dirty="0" smtClean="0"/>
              <a:t>manifestaciones</a:t>
            </a:r>
            <a:r>
              <a:rPr lang="es-MX" dirty="0" smtClean="0"/>
              <a:t>.</a:t>
            </a:r>
          </a:p>
          <a:p>
            <a:pPr marL="363538" indent="-363538" algn="just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Pct val="166000"/>
              <a:buFont typeface="Wingdings" panose="05000000000000000000" pitchFamily="2" charset="2"/>
              <a:buChar char="§"/>
            </a:pPr>
            <a:r>
              <a:rPr lang="es-MX" dirty="0" smtClean="0"/>
              <a:t>Captar </a:t>
            </a:r>
            <a:r>
              <a:rPr lang="es-MX" b="1" dirty="0" smtClean="0"/>
              <a:t>actitudes, prejuicios y opiniones</a:t>
            </a:r>
            <a:r>
              <a:rPr lang="es-MX" dirty="0" smtClean="0"/>
              <a:t>, hacia distintos </a:t>
            </a:r>
            <a:r>
              <a:rPr lang="es-MX" smtClean="0"/>
              <a:t>grupos de la población discriminados por </a:t>
            </a:r>
            <a:r>
              <a:rPr lang="es-MX" dirty="0" smtClean="0"/>
              <a:t>motivos étnicos, etarios, de orientación sexual, entre otros. </a:t>
            </a:r>
          </a:p>
          <a:p>
            <a:pPr marL="363538" indent="-363538" algn="just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Pct val="166000"/>
              <a:buFont typeface="Wingdings" panose="05000000000000000000" pitchFamily="2" charset="2"/>
              <a:buChar char="§"/>
            </a:pPr>
            <a:r>
              <a:rPr lang="es-MX" dirty="0" smtClean="0"/>
              <a:t>Identificar las </a:t>
            </a:r>
            <a:r>
              <a:rPr lang="es-MX" b="1" dirty="0" smtClean="0"/>
              <a:t>experiencias de discriminación</a:t>
            </a:r>
            <a:r>
              <a:rPr lang="es-MX" dirty="0" smtClean="0"/>
              <a:t> en los distintos ámbitos de la vida social. </a:t>
            </a:r>
          </a:p>
          <a:p>
            <a:pPr marL="363538" indent="-363538" algn="just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Pct val="166000"/>
              <a:buFont typeface="Wingdings" panose="05000000000000000000" pitchFamily="2" charset="2"/>
              <a:buChar char="§"/>
            </a:pPr>
            <a:r>
              <a:rPr lang="es-MX" dirty="0" smtClean="0"/>
              <a:t>Conocer la </a:t>
            </a:r>
            <a:r>
              <a:rPr lang="es-MX" b="1" dirty="0" smtClean="0"/>
              <a:t>discriminación</a:t>
            </a:r>
            <a:r>
              <a:rPr lang="es-MX" dirty="0" smtClean="0"/>
              <a:t> y </a:t>
            </a:r>
            <a:r>
              <a:rPr lang="es-MX" b="1" dirty="0" smtClean="0"/>
              <a:t>desigualdad </a:t>
            </a:r>
            <a:r>
              <a:rPr lang="es-MX" dirty="0" smtClean="0"/>
              <a:t>que enfrenta la </a:t>
            </a:r>
            <a:r>
              <a:rPr lang="es-MX" dirty="0" smtClean="0">
                <a:solidFill>
                  <a:prstClr val="black"/>
                </a:solidFill>
              </a:rPr>
              <a:t>población indígena, con discapacidad, por su religión, las niñas y niños, personas mayores, </a:t>
            </a:r>
            <a:r>
              <a:rPr lang="es-MX" dirty="0">
                <a:solidFill>
                  <a:prstClr val="black"/>
                </a:solidFill>
              </a:rPr>
              <a:t>adolescentes </a:t>
            </a:r>
            <a:r>
              <a:rPr lang="es-MX" dirty="0" smtClean="0">
                <a:solidFill>
                  <a:prstClr val="black"/>
                </a:solidFill>
              </a:rPr>
              <a:t>y jóvenes, y mujeres. </a:t>
            </a:r>
          </a:p>
          <a:p>
            <a:pPr marL="363538" indent="-363538" algn="just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Pct val="166000"/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prstClr val="black"/>
                </a:solidFill>
              </a:rPr>
              <a:t>Identificar el reconocimiento que tienen sobre </a:t>
            </a:r>
            <a:r>
              <a:rPr lang="es-MX" b="1" dirty="0" smtClean="0">
                <a:solidFill>
                  <a:prstClr val="black"/>
                </a:solidFill>
              </a:rPr>
              <a:t>el respeto a sus derechos </a:t>
            </a:r>
            <a:r>
              <a:rPr lang="es-MX" dirty="0" smtClean="0">
                <a:solidFill>
                  <a:prstClr val="black"/>
                </a:solidFill>
              </a:rPr>
              <a:t>y sus </a:t>
            </a:r>
            <a:r>
              <a:rPr lang="es-MX" b="1" dirty="0" smtClean="0">
                <a:solidFill>
                  <a:prstClr val="black"/>
                </a:solidFill>
              </a:rPr>
              <a:t>principales problemáticas </a:t>
            </a:r>
            <a:r>
              <a:rPr lang="es-MX" dirty="0" smtClean="0">
                <a:solidFill>
                  <a:prstClr val="black"/>
                </a:solidFill>
              </a:rPr>
              <a:t>percibidas.</a:t>
            </a:r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Discriminación estructural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 smtClean="0"/>
              <a:t>Fuente</a:t>
            </a:r>
            <a:r>
              <a:rPr lang="es-MX" dirty="0"/>
              <a:t>: INEGI. Encuesta Nacional sobre Discriminación 2017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900382" y="1217361"/>
            <a:ext cx="7874000" cy="5487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 algn="ctr">
              <a:buSzPct val="80000"/>
            </a:pP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Porcentaje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población de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es-MX" b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años o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más por tipo de servicio de salud utilizado principalmente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122902"/>
              </p:ext>
            </p:extLst>
          </p:nvPr>
        </p:nvGraphicFramePr>
        <p:xfrm>
          <a:off x="717175" y="1766151"/>
          <a:ext cx="10479743" cy="413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69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 t="21718" r="21461" b="310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917473" y="3241675"/>
            <a:ext cx="3492500" cy="445559"/>
            <a:chOff x="5371043" y="3241675"/>
            <a:chExt cx="3492500" cy="445559"/>
          </a:xfrm>
        </p:grpSpPr>
        <p:pic>
          <p:nvPicPr>
            <p:cNvPr id="15" name="Picture 2" descr="Resultado de imagen para instagra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1043" y="3241675"/>
              <a:ext cx="445559" cy="44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3 CuadroTexto"/>
            <p:cNvSpPr txBox="1"/>
            <p:nvPr/>
          </p:nvSpPr>
          <p:spPr>
            <a:xfrm>
              <a:off x="5791201" y="3254387"/>
              <a:ext cx="3072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kern="1500" dirty="0" err="1" smtClean="0">
                  <a:solidFill>
                    <a:srgbClr val="002060"/>
                  </a:solidFill>
                  <a:latin typeface="Helvetica" pitchFamily="34" charset="0"/>
                </a:rPr>
                <a:t>inegi_informa</a:t>
              </a:r>
              <a:endPara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12 CuadroTexto"/>
          <p:cNvSpPr txBox="1"/>
          <p:nvPr/>
        </p:nvSpPr>
        <p:spPr>
          <a:xfrm>
            <a:off x="2570914" y="1150628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2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Conociendo México</a:t>
            </a:r>
          </a:p>
          <a:p>
            <a:pPr algn="ctr">
              <a:lnSpc>
                <a:spcPct val="150000"/>
              </a:lnSpc>
            </a:pPr>
            <a:r>
              <a: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01 800 111 46 34</a:t>
            </a:r>
          </a:p>
          <a:p>
            <a:pPr algn="ctr"/>
            <a:r>
              <a: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www.inegi.org.mx</a:t>
            </a:r>
          </a:p>
          <a:p>
            <a:pPr algn="ctr"/>
            <a:r>
              <a: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atencion.usuarios@inegi.org.mx</a:t>
            </a:r>
            <a:endParaRPr lang="es-MX" sz="1800" b="1" kern="1500" spc="0" baseline="0" dirty="0">
              <a:solidFill>
                <a:srgbClr val="002060"/>
              </a:solidFill>
              <a:latin typeface="Helvetica" pitchFamily="34" charset="0"/>
            </a:endParaRPr>
          </a:p>
        </p:txBody>
      </p:sp>
      <p:grpSp>
        <p:nvGrpSpPr>
          <p:cNvPr id="18" name="21 Grupo"/>
          <p:cNvGrpSpPr/>
          <p:nvPr/>
        </p:nvGrpSpPr>
        <p:grpSpPr>
          <a:xfrm>
            <a:off x="1733955" y="3222540"/>
            <a:ext cx="3483067" cy="407706"/>
            <a:chOff x="1450485" y="4809014"/>
            <a:chExt cx="2612300" cy="407706"/>
          </a:xfrm>
        </p:grpSpPr>
        <p:pic>
          <p:nvPicPr>
            <p:cNvPr id="19" name="11 Imagen" descr="twitt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450485" y="4809014"/>
              <a:ext cx="308044" cy="4077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13 CuadroTexto"/>
            <p:cNvSpPr txBox="1"/>
            <p:nvPr userDrawn="1"/>
          </p:nvSpPr>
          <p:spPr>
            <a:xfrm>
              <a:off x="1758529" y="484738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800" b="1" kern="1500" spc="0" baseline="0" dirty="0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@</a:t>
              </a:r>
              <a:r>
                <a:rPr lang="es-MX" sz="1800" b="1" kern="1500" spc="0" baseline="0" dirty="0" err="1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inegi_informa</a:t>
              </a:r>
              <a:endPara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22 Grupo"/>
          <p:cNvGrpSpPr/>
          <p:nvPr/>
        </p:nvGrpSpPr>
        <p:grpSpPr>
          <a:xfrm>
            <a:off x="8110424" y="3212601"/>
            <a:ext cx="3496172" cy="417645"/>
            <a:chOff x="5905526" y="4799075"/>
            <a:chExt cx="2622130" cy="417645"/>
          </a:xfrm>
        </p:grpSpPr>
        <p:pic>
          <p:nvPicPr>
            <p:cNvPr id="22" name="10 Imagen" descr="face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905526" y="4799075"/>
              <a:ext cx="317874" cy="4176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14 CuadroTexto"/>
            <p:cNvSpPr txBox="1"/>
            <p:nvPr userDrawn="1"/>
          </p:nvSpPr>
          <p:spPr>
            <a:xfrm>
              <a:off x="6223400" y="484738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800" b="1" kern="1500" spc="0" baseline="0" dirty="0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INEGI Informa</a:t>
              </a:r>
            </a:p>
          </p:txBody>
        </p:sp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71" y="4122559"/>
            <a:ext cx="2893855" cy="179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Aspectos metodológicos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714612" y="3332268"/>
            <a:ext cx="3961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Cobertura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geográfica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Nacional; urbana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rural; y entidad federativa para el cuestionario de opinión y experiencias.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908382" y="633033"/>
            <a:ext cx="341258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Esquema de </a:t>
            </a:r>
            <a:r>
              <a:rPr lang="es-MX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muestreo</a:t>
            </a:r>
            <a:endParaRPr lang="es-MX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Probabilístico</a:t>
            </a:r>
          </a:p>
          <a:p>
            <a:pPr marL="285750" indent="-285750">
              <a:buFont typeface="Arial"/>
              <a:buChar char="•"/>
            </a:pP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Selección de vivienda y poblaciones de estudio en dos etapas</a:t>
            </a:r>
          </a:p>
          <a:p>
            <a:pPr marL="285750" indent="-285750">
              <a:buFont typeface="Arial"/>
              <a:buChar char="•"/>
            </a:pP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Adulto elegido aleatoriamente en tres etapas</a:t>
            </a:r>
          </a:p>
          <a:p>
            <a:pPr marL="285750" indent="-285750">
              <a:buFont typeface="Arial"/>
              <a:buChar char="•"/>
            </a:pP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Estratificado</a:t>
            </a: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Por conglomerados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34497" y="1234986"/>
            <a:ext cx="371019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Unidad de </a:t>
            </a:r>
            <a:r>
              <a:rPr lang="es-MX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observación</a:t>
            </a:r>
            <a:endParaRPr lang="es-MX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Vivienda</a:t>
            </a:r>
          </a:p>
          <a:p>
            <a:pPr marL="285750" indent="-285750">
              <a:buFont typeface="Arial"/>
              <a:buChar char="•"/>
            </a:pP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Hogares</a:t>
            </a:r>
          </a:p>
          <a:p>
            <a:pPr marL="285750" indent="-285750">
              <a:buFont typeface="Arial"/>
              <a:buChar char="•"/>
            </a:pP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 elegida 18 y más años</a:t>
            </a:r>
          </a:p>
          <a:p>
            <a:pPr marL="285750" indent="-285750">
              <a:buFont typeface="Arial"/>
              <a:buChar char="•"/>
            </a:pP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Poblaciones de estudio: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686944" y="5111707"/>
            <a:ext cx="37877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Tamaño de muestra </a:t>
            </a:r>
            <a:r>
              <a:rPr lang="es-MX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endParaRPr lang="es-MX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39 101 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viviendas (102,245 personas)</a:t>
            </a: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4496926" y="1565549"/>
            <a:ext cx="2822780" cy="2822780"/>
          </a:xfrm>
          <a:prstGeom prst="ellipse">
            <a:avLst/>
          </a:prstGeom>
          <a:pattFill prst="pct25">
            <a:fgClr>
              <a:srgbClr val="45DBCD"/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4" name="Grupo 16"/>
          <p:cNvGrpSpPr/>
          <p:nvPr/>
        </p:nvGrpSpPr>
        <p:grpSpPr>
          <a:xfrm>
            <a:off x="4483014" y="2526919"/>
            <a:ext cx="2836692" cy="1023313"/>
            <a:chOff x="1458212" y="4495242"/>
            <a:chExt cx="3237816" cy="1168015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65467" y="4495242"/>
              <a:ext cx="1023305" cy="1168014"/>
            </a:xfrm>
            <a:prstGeom prst="rect">
              <a:avLst/>
            </a:prstGeom>
            <a:effectLst>
              <a:innerShdw blurRad="63500" dist="50800">
                <a:prstClr val="black">
                  <a:alpha val="50000"/>
                </a:prstClr>
              </a:innerShdw>
            </a:effectLst>
          </p:spPr>
        </p:pic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212" y="4495243"/>
              <a:ext cx="1023305" cy="1168014"/>
            </a:xfrm>
            <a:prstGeom prst="rect">
              <a:avLst/>
            </a:prstGeom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723" y="4495243"/>
              <a:ext cx="1023305" cy="1168014"/>
            </a:xfrm>
            <a:prstGeom prst="rect">
              <a:avLst/>
            </a:prstGeom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38" name="Elipse 37"/>
          <p:cNvSpPr/>
          <p:nvPr/>
        </p:nvSpPr>
        <p:spPr>
          <a:xfrm>
            <a:off x="4449721" y="1201600"/>
            <a:ext cx="1256219" cy="1256219"/>
          </a:xfrm>
          <a:prstGeom prst="ellipse">
            <a:avLst/>
          </a:prstGeom>
          <a:solidFill>
            <a:schemeClr val="bg1"/>
          </a:solidFill>
          <a:ln>
            <a:solidFill>
              <a:srgbClr val="45DBC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Elipse 38"/>
          <p:cNvSpPr/>
          <p:nvPr/>
        </p:nvSpPr>
        <p:spPr>
          <a:xfrm>
            <a:off x="5705940" y="3721876"/>
            <a:ext cx="1212871" cy="1142977"/>
          </a:xfrm>
          <a:prstGeom prst="ellipse">
            <a:avLst/>
          </a:prstGeom>
          <a:solidFill>
            <a:schemeClr val="bg1"/>
          </a:solidFill>
          <a:ln>
            <a:solidFill>
              <a:srgbClr val="45DBC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Elipse 39"/>
          <p:cNvSpPr/>
          <p:nvPr/>
        </p:nvSpPr>
        <p:spPr>
          <a:xfrm>
            <a:off x="6431329" y="1611233"/>
            <a:ext cx="821817" cy="821817"/>
          </a:xfrm>
          <a:prstGeom prst="ellipse">
            <a:avLst/>
          </a:prstGeom>
          <a:solidFill>
            <a:schemeClr val="bg1"/>
          </a:solidFill>
          <a:ln>
            <a:solidFill>
              <a:srgbClr val="45DBC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6" name="Conector recto 45"/>
          <p:cNvCxnSpPr/>
          <p:nvPr/>
        </p:nvCxnSpPr>
        <p:spPr>
          <a:xfrm>
            <a:off x="579474" y="3730411"/>
            <a:ext cx="3762000" cy="0"/>
          </a:xfrm>
          <a:prstGeom prst="line">
            <a:avLst/>
          </a:prstGeom>
          <a:ln w="12700">
            <a:solidFill>
              <a:srgbClr val="01B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4346149" y="1887637"/>
            <a:ext cx="0" cy="1836000"/>
          </a:xfrm>
          <a:prstGeom prst="line">
            <a:avLst/>
          </a:prstGeom>
          <a:ln w="12700">
            <a:solidFill>
              <a:srgbClr val="01B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>
            <a:endCxn id="38" idx="2"/>
          </p:cNvCxnSpPr>
          <p:nvPr/>
        </p:nvCxnSpPr>
        <p:spPr>
          <a:xfrm flipV="1">
            <a:off x="4339225" y="1829710"/>
            <a:ext cx="110496" cy="57927"/>
          </a:xfrm>
          <a:prstGeom prst="line">
            <a:avLst/>
          </a:prstGeom>
          <a:ln w="12700">
            <a:solidFill>
              <a:srgbClr val="01B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584065" y="1252291"/>
            <a:ext cx="0" cy="2484000"/>
          </a:xfrm>
          <a:prstGeom prst="line">
            <a:avLst/>
          </a:prstGeom>
          <a:ln w="12700">
            <a:solidFill>
              <a:srgbClr val="01B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entágono 59"/>
          <p:cNvSpPr/>
          <p:nvPr/>
        </p:nvSpPr>
        <p:spPr>
          <a:xfrm rot="5400000">
            <a:off x="500626" y="3972561"/>
            <a:ext cx="1120059" cy="1023473"/>
          </a:xfrm>
          <a:prstGeom prst="homePlate">
            <a:avLst>
              <a:gd name="adj" fmla="val 29445"/>
            </a:avLst>
          </a:prstGeom>
          <a:pattFill prst="pct50">
            <a:fgClr>
              <a:srgbClr val="8A3CC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CuadroTexto 60"/>
          <p:cNvSpPr txBox="1"/>
          <p:nvPr/>
        </p:nvSpPr>
        <p:spPr>
          <a:xfrm>
            <a:off x="1588871" y="3903490"/>
            <a:ext cx="29355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Método de </a:t>
            </a:r>
            <a:r>
              <a:rPr lang="es-MX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recolección</a:t>
            </a:r>
            <a:endParaRPr lang="es-MX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Entrevista cara a cara con cuestionario electrónico</a:t>
            </a:r>
          </a:p>
        </p:txBody>
      </p:sp>
      <p:sp>
        <p:nvSpPr>
          <p:cNvPr id="62" name="Lágrima 61"/>
          <p:cNvSpPr/>
          <p:nvPr/>
        </p:nvSpPr>
        <p:spPr>
          <a:xfrm rot="8100000">
            <a:off x="506885" y="1113443"/>
            <a:ext cx="165955" cy="178418"/>
          </a:xfrm>
          <a:prstGeom prst="teardrop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rgbClr val="00B0F0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1" y="4039744"/>
            <a:ext cx="672828" cy="669069"/>
          </a:xfrm>
          <a:prstGeom prst="rect">
            <a:avLst/>
          </a:prstGeom>
        </p:spPr>
      </p:pic>
      <p:cxnSp>
        <p:nvCxnSpPr>
          <p:cNvPr id="65" name="Conector recto 64"/>
          <p:cNvCxnSpPr/>
          <p:nvPr/>
        </p:nvCxnSpPr>
        <p:spPr>
          <a:xfrm>
            <a:off x="1573820" y="4733220"/>
            <a:ext cx="2833093" cy="0"/>
          </a:xfrm>
          <a:prstGeom prst="line">
            <a:avLst/>
          </a:prstGeom>
          <a:ln w="12700" cap="rnd">
            <a:solidFill>
              <a:srgbClr val="7030A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>
            <a:off x="1579070" y="3932333"/>
            <a:ext cx="2830917" cy="17907"/>
          </a:xfrm>
          <a:prstGeom prst="line">
            <a:avLst/>
          </a:prstGeom>
          <a:ln w="12700" cap="rnd">
            <a:solidFill>
              <a:srgbClr val="7030A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Imagen 8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25" y="1680746"/>
            <a:ext cx="620025" cy="665726"/>
          </a:xfrm>
          <a:prstGeom prst="rect">
            <a:avLst/>
          </a:prstGeom>
        </p:spPr>
      </p:pic>
      <p:cxnSp>
        <p:nvCxnSpPr>
          <p:cNvPr id="84" name="Conector recto 83"/>
          <p:cNvCxnSpPr/>
          <p:nvPr/>
        </p:nvCxnSpPr>
        <p:spPr>
          <a:xfrm>
            <a:off x="7941154" y="5059762"/>
            <a:ext cx="1526434" cy="0"/>
          </a:xfrm>
          <a:prstGeom prst="line">
            <a:avLst/>
          </a:prstGeom>
          <a:ln w="12700">
            <a:solidFill>
              <a:srgbClr val="01B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/>
          <p:cNvCxnSpPr/>
          <p:nvPr/>
        </p:nvCxnSpPr>
        <p:spPr>
          <a:xfrm>
            <a:off x="9471701" y="5053036"/>
            <a:ext cx="0" cy="828000"/>
          </a:xfrm>
          <a:prstGeom prst="line">
            <a:avLst/>
          </a:prstGeom>
          <a:ln w="12700">
            <a:solidFill>
              <a:srgbClr val="01B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/>
          <p:cNvCxnSpPr/>
          <p:nvPr/>
        </p:nvCxnSpPr>
        <p:spPr>
          <a:xfrm flipH="1" flipV="1">
            <a:off x="6927520" y="4310783"/>
            <a:ext cx="1018193" cy="750962"/>
          </a:xfrm>
          <a:prstGeom prst="line">
            <a:avLst/>
          </a:prstGeom>
          <a:ln w="12700">
            <a:solidFill>
              <a:srgbClr val="01B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94"/>
          <p:cNvCxnSpPr/>
          <p:nvPr/>
        </p:nvCxnSpPr>
        <p:spPr>
          <a:xfrm>
            <a:off x="5667734" y="5871362"/>
            <a:ext cx="3812674" cy="24147"/>
          </a:xfrm>
          <a:prstGeom prst="line">
            <a:avLst/>
          </a:prstGeom>
          <a:ln w="12700">
            <a:solidFill>
              <a:srgbClr val="01B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Lágrima 95"/>
          <p:cNvSpPr/>
          <p:nvPr/>
        </p:nvSpPr>
        <p:spPr>
          <a:xfrm rot="8100000">
            <a:off x="5571158" y="5656564"/>
            <a:ext cx="165955" cy="178418"/>
          </a:xfrm>
          <a:prstGeom prst="teardrop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rgbClr val="00B0F0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99" name="Conector recto 98"/>
          <p:cNvCxnSpPr/>
          <p:nvPr/>
        </p:nvCxnSpPr>
        <p:spPr>
          <a:xfrm>
            <a:off x="7704512" y="3201998"/>
            <a:ext cx="3744000" cy="8294"/>
          </a:xfrm>
          <a:prstGeom prst="line">
            <a:avLst/>
          </a:prstGeom>
          <a:ln w="12700">
            <a:solidFill>
              <a:srgbClr val="01B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102"/>
          <p:cNvCxnSpPr/>
          <p:nvPr/>
        </p:nvCxnSpPr>
        <p:spPr>
          <a:xfrm>
            <a:off x="7787073" y="638173"/>
            <a:ext cx="0" cy="1080000"/>
          </a:xfrm>
          <a:prstGeom prst="line">
            <a:avLst/>
          </a:prstGeom>
          <a:ln w="12700">
            <a:solidFill>
              <a:srgbClr val="01B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104"/>
          <p:cNvCxnSpPr>
            <a:stCxn id="40" idx="6"/>
          </p:cNvCxnSpPr>
          <p:nvPr/>
        </p:nvCxnSpPr>
        <p:spPr>
          <a:xfrm flipV="1">
            <a:off x="7253146" y="1725493"/>
            <a:ext cx="542892" cy="296649"/>
          </a:xfrm>
          <a:prstGeom prst="line">
            <a:avLst/>
          </a:prstGeom>
          <a:ln w="12700">
            <a:solidFill>
              <a:srgbClr val="01B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Lágrima 114"/>
          <p:cNvSpPr/>
          <p:nvPr/>
        </p:nvSpPr>
        <p:spPr>
          <a:xfrm rot="8100000">
            <a:off x="7633970" y="2824797"/>
            <a:ext cx="165955" cy="178418"/>
          </a:xfrm>
          <a:prstGeom prst="teardrop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rgbClr val="00B0F0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4" name="Pentágono 53"/>
          <p:cNvSpPr/>
          <p:nvPr/>
        </p:nvSpPr>
        <p:spPr>
          <a:xfrm rot="5400000">
            <a:off x="3310421" y="4229521"/>
            <a:ext cx="1461037" cy="2833748"/>
          </a:xfrm>
          <a:prstGeom prst="homePlate">
            <a:avLst>
              <a:gd name="adj" fmla="val 21850"/>
            </a:avLst>
          </a:prstGeom>
          <a:pattFill prst="narVert">
            <a:fgClr>
              <a:srgbClr val="01B3DD"/>
            </a:fgClr>
            <a:bgClr>
              <a:schemeClr val="accent1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CuadroTexto 54"/>
          <p:cNvSpPr txBox="1"/>
          <p:nvPr/>
        </p:nvSpPr>
        <p:spPr>
          <a:xfrm>
            <a:off x="2589898" y="4915876"/>
            <a:ext cx="2833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de </a:t>
            </a: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levantamiento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de agosto – 13 de octubre de 2017</a:t>
            </a:r>
          </a:p>
        </p:txBody>
      </p:sp>
      <p:cxnSp>
        <p:nvCxnSpPr>
          <p:cNvPr id="64" name="Conector recto 63"/>
          <p:cNvCxnSpPr/>
          <p:nvPr/>
        </p:nvCxnSpPr>
        <p:spPr>
          <a:xfrm>
            <a:off x="4409987" y="3950240"/>
            <a:ext cx="0" cy="782980"/>
          </a:xfrm>
          <a:prstGeom prst="line">
            <a:avLst/>
          </a:prstGeom>
          <a:ln w="12700" cap="rnd">
            <a:solidFill>
              <a:srgbClr val="7030A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entágono 65"/>
          <p:cNvSpPr/>
          <p:nvPr/>
        </p:nvSpPr>
        <p:spPr>
          <a:xfrm>
            <a:off x="7395204" y="3406814"/>
            <a:ext cx="356380" cy="232519"/>
          </a:xfrm>
          <a:prstGeom prst="homePlate">
            <a:avLst>
              <a:gd name="adj" fmla="val 29445"/>
            </a:avLst>
          </a:prstGeom>
          <a:pattFill prst="pct90">
            <a:fgClr>
              <a:srgbClr val="8A3CC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05" y="1388542"/>
            <a:ext cx="1037824" cy="8034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99" y="3895620"/>
            <a:ext cx="724677" cy="711157"/>
          </a:xfrm>
          <a:prstGeom prst="rect">
            <a:avLst/>
          </a:prstGeom>
        </p:spPr>
      </p:pic>
      <p:cxnSp>
        <p:nvCxnSpPr>
          <p:cNvPr id="70" name="Conector recto 69"/>
          <p:cNvCxnSpPr/>
          <p:nvPr/>
        </p:nvCxnSpPr>
        <p:spPr>
          <a:xfrm>
            <a:off x="11446368" y="624161"/>
            <a:ext cx="0" cy="2592000"/>
          </a:xfrm>
          <a:prstGeom prst="line">
            <a:avLst/>
          </a:prstGeom>
          <a:ln w="12700">
            <a:solidFill>
              <a:srgbClr val="01B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>
            <a:off x="7780724" y="625655"/>
            <a:ext cx="3672000" cy="0"/>
          </a:xfrm>
          <a:prstGeom prst="line">
            <a:avLst/>
          </a:prstGeom>
          <a:ln w="12700">
            <a:solidFill>
              <a:srgbClr val="01B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>
            <a:off x="7713226" y="3053401"/>
            <a:ext cx="0" cy="144000"/>
          </a:xfrm>
          <a:prstGeom prst="line">
            <a:avLst/>
          </a:prstGeom>
          <a:ln w="12700">
            <a:solidFill>
              <a:srgbClr val="01B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770216" y="2565404"/>
            <a:ext cx="2177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Indígena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 discapacidad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la diversidad religiosa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Personas mayores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s-MX" sz="1400" spc="-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2805082" y="2733563"/>
            <a:ext cx="1895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Niñas y niños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Adolescentes y jóvenes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Temática general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72338544"/>
              </p:ext>
            </p:extLst>
          </p:nvPr>
        </p:nvGraphicFramePr>
        <p:xfrm>
          <a:off x="681317" y="1085780"/>
          <a:ext cx="5847284" cy="5001724"/>
        </p:xfrm>
        <a:graphic>
          <a:graphicData uri="http://schemas.openxmlformats.org/drawingml/2006/table">
            <a:tbl>
              <a:tblPr/>
              <a:tblGrid>
                <a:gridCol w="1670652">
                  <a:extLst>
                    <a:ext uri="{9D8B030D-6E8A-4147-A177-3AD203B41FA5}">
                      <a16:colId xmlns:a16="http://schemas.microsoft.com/office/drawing/2014/main" val="1479067255"/>
                    </a:ext>
                  </a:extLst>
                </a:gridCol>
                <a:gridCol w="835326">
                  <a:extLst>
                    <a:ext uri="{9D8B030D-6E8A-4147-A177-3AD203B41FA5}">
                      <a16:colId xmlns:a16="http://schemas.microsoft.com/office/drawing/2014/main" val="207105911"/>
                    </a:ext>
                  </a:extLst>
                </a:gridCol>
                <a:gridCol w="835326">
                  <a:extLst>
                    <a:ext uri="{9D8B030D-6E8A-4147-A177-3AD203B41FA5}">
                      <a16:colId xmlns:a16="http://schemas.microsoft.com/office/drawing/2014/main" val="2679949777"/>
                    </a:ext>
                  </a:extLst>
                </a:gridCol>
                <a:gridCol w="474900">
                  <a:extLst>
                    <a:ext uri="{9D8B030D-6E8A-4147-A177-3AD203B41FA5}">
                      <a16:colId xmlns:a16="http://schemas.microsoft.com/office/drawing/2014/main" val="2826408781"/>
                    </a:ext>
                  </a:extLst>
                </a:gridCol>
                <a:gridCol w="1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4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326">
                  <a:extLst>
                    <a:ext uri="{9D8B030D-6E8A-4147-A177-3AD203B41FA5}">
                      <a16:colId xmlns:a16="http://schemas.microsoft.com/office/drawing/2014/main" val="1143230296"/>
                    </a:ext>
                  </a:extLst>
                </a:gridCol>
                <a:gridCol w="835326">
                  <a:extLst>
                    <a:ext uri="{9D8B030D-6E8A-4147-A177-3AD203B41FA5}">
                      <a16:colId xmlns:a16="http://schemas.microsoft.com/office/drawing/2014/main" val="3855252141"/>
                    </a:ext>
                  </a:extLst>
                </a:gridCol>
              </a:tblGrid>
              <a:tr h="161738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MX" sz="15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Características </a:t>
                      </a:r>
                      <a:r>
                        <a:rPr lang="es-MX" sz="1500" b="1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sociodemográficas</a:t>
                      </a:r>
                      <a:endParaRPr lang="es-MX" sz="1500" b="1" i="0" u="none" strike="noStrike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577" marR="11215" marT="11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E1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500" b="1" i="0" u="none" strike="noStrike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E1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500" b="1" i="0" u="none" strike="noStrike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E1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500" b="1" i="0" u="none" strike="noStrike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E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903817"/>
                  </a:ext>
                </a:extLst>
              </a:tr>
              <a:tr h="2651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Características de la </a:t>
                      </a:r>
                      <a:r>
                        <a:rPr lang="es-MX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vivienda</a:t>
                      </a: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34577" marR="11215" marT="11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625214"/>
                  </a:ext>
                </a:extLst>
              </a:tr>
              <a:tr h="265111"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Identificación de hogares y </a:t>
                      </a:r>
                      <a:r>
                        <a:rPr lang="es-MX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discapacidad </a:t>
                      </a: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el hogar</a:t>
                      </a:r>
                    </a:p>
                  </a:txBody>
                  <a:tcPr marL="134577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608040"/>
                  </a:ext>
                </a:extLst>
              </a:tr>
              <a:tr h="497397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Características sociodemográficas (uso de servicios de salud, alfabetismo, escolaridad, religión, ocupación, prestaciones laborales, entre</a:t>
                      </a:r>
                      <a:r>
                        <a:rPr lang="es-MX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otras</a:t>
                      </a: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134577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437049"/>
                  </a:ext>
                </a:extLst>
              </a:tr>
              <a:tr h="2186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500" b="1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Opinión y experiencias</a:t>
                      </a:r>
                    </a:p>
                  </a:txBody>
                  <a:tcPr marL="134577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E1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500" b="1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E1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E1F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5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E1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1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E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E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33978"/>
                  </a:ext>
                </a:extLst>
              </a:tr>
              <a:tr h="2651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Valores y </a:t>
                      </a:r>
                      <a:r>
                        <a:rPr lang="es-MX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actitudes</a:t>
                      </a: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34577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060020"/>
                  </a:ext>
                </a:extLst>
              </a:tr>
              <a:tr h="265111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Percepciones</a:t>
                      </a:r>
                    </a:p>
                  </a:txBody>
                  <a:tcPr marL="134577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848382"/>
                  </a:ext>
                </a:extLst>
              </a:tr>
              <a:tr h="2651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Prejuicios, estigmas sociales y </a:t>
                      </a:r>
                      <a:r>
                        <a:rPr lang="es-MX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estereotipos</a:t>
                      </a: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34577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763459"/>
                  </a:ext>
                </a:extLst>
              </a:tr>
              <a:tr h="2651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Experiencias de </a:t>
                      </a:r>
                      <a:r>
                        <a:rPr lang="es-MX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discriminación</a:t>
                      </a: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34577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434045"/>
                  </a:ext>
                </a:extLst>
              </a:tr>
              <a:tr h="263773">
                <a:tc gridSpan="5"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Reconocimiento personal e institucional</a:t>
                      </a:r>
                    </a:p>
                  </a:txBody>
                  <a:tcPr marL="134577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695877"/>
                  </a:ext>
                </a:extLst>
              </a:tr>
              <a:tr h="263773">
                <a:tc gridSpan="5"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s-MX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Discriminación por discapacidad en el hogar</a:t>
                      </a:r>
                      <a:endParaRPr lang="es-MX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577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500" dirty="0">
                        <a:solidFill>
                          <a:schemeClr val="tx1"/>
                        </a:solidFill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6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5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Poblaciones </a:t>
                      </a:r>
                      <a:r>
                        <a:rPr lang="es-MX" sz="1500" b="1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de</a:t>
                      </a:r>
                      <a:r>
                        <a:rPr lang="es-MX" sz="1500" b="1" i="0" u="none" strike="noStrike" baseline="0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estudio</a:t>
                      </a:r>
                      <a:endParaRPr lang="es-MX" sz="1500" b="1" i="0" u="none" strike="noStrike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577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E1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15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E1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E1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E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E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E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E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917650"/>
                  </a:ext>
                </a:extLst>
              </a:tr>
              <a:tr h="265111"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Percepción (respeto a los derechos y problemáticas sociales del grupo)</a:t>
                      </a:r>
                    </a:p>
                  </a:txBody>
                  <a:tcPr marL="134577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747639"/>
                  </a:ext>
                </a:extLst>
              </a:tr>
              <a:tr h="2651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Prejuicios y estereotipos</a:t>
                      </a:r>
                    </a:p>
                  </a:txBody>
                  <a:tcPr marL="134577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713162"/>
                  </a:ext>
                </a:extLst>
              </a:tr>
              <a:tr h="2651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Experiencias de </a:t>
                      </a:r>
                      <a:r>
                        <a:rPr lang="es-MX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discriminación</a:t>
                      </a: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34577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15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972942"/>
                  </a:ext>
                </a:extLst>
              </a:tr>
              <a:tr h="2651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Algunos </a:t>
                      </a: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grupos: grado de autonomía, barreras de acceso a </a:t>
                      </a:r>
                      <a:r>
                        <a:rPr lang="es-MX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información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577" marR="11215" marT="11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59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807404"/>
                  </a:ext>
                </a:extLst>
              </a:tr>
            </a:tbl>
          </a:graphicData>
        </a:graphic>
      </p:graphicFrame>
      <p:sp>
        <p:nvSpPr>
          <p:cNvPr id="6" name="Cerrar corchete 5"/>
          <p:cNvSpPr/>
          <p:nvPr/>
        </p:nvSpPr>
        <p:spPr>
          <a:xfrm>
            <a:off x="6571249" y="1345552"/>
            <a:ext cx="161245" cy="1173530"/>
          </a:xfrm>
          <a:prstGeom prst="rightBracket">
            <a:avLst/>
          </a:prstGeom>
          <a:ln w="28575">
            <a:solidFill>
              <a:srgbClr val="45DB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Conector recto 6"/>
          <p:cNvCxnSpPr/>
          <p:nvPr/>
        </p:nvCxnSpPr>
        <p:spPr>
          <a:xfrm>
            <a:off x="7658701" y="2000524"/>
            <a:ext cx="3312000" cy="17"/>
          </a:xfrm>
          <a:prstGeom prst="line">
            <a:avLst/>
          </a:prstGeom>
          <a:ln w="19050">
            <a:solidFill>
              <a:srgbClr val="01B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7658701" y="1400182"/>
            <a:ext cx="3390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Informante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adecuado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del hogar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 y más años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errar corchete 9"/>
          <p:cNvSpPr/>
          <p:nvPr/>
        </p:nvSpPr>
        <p:spPr>
          <a:xfrm>
            <a:off x="6571248" y="2775609"/>
            <a:ext cx="161245" cy="1599167"/>
          </a:xfrm>
          <a:prstGeom prst="rightBracket">
            <a:avLst/>
          </a:prstGeom>
          <a:ln w="28575">
            <a:solidFill>
              <a:srgbClr val="45DB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7658701" y="3582358"/>
            <a:ext cx="3312000" cy="3242"/>
          </a:xfrm>
          <a:prstGeom prst="line">
            <a:avLst/>
          </a:prstGeom>
          <a:ln w="19050">
            <a:solidFill>
              <a:srgbClr val="01B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7658701" y="2952652"/>
            <a:ext cx="346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Informante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directo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persona elegida del hogar de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más años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errar corchete 13"/>
          <p:cNvSpPr/>
          <p:nvPr/>
        </p:nvSpPr>
        <p:spPr>
          <a:xfrm>
            <a:off x="6573187" y="4631303"/>
            <a:ext cx="159306" cy="1434689"/>
          </a:xfrm>
          <a:prstGeom prst="rightBracket">
            <a:avLst/>
          </a:prstGeom>
          <a:ln w="28575">
            <a:solidFill>
              <a:srgbClr val="45DB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" name="Conector recto 14"/>
          <p:cNvCxnSpPr/>
          <p:nvPr/>
        </p:nvCxnSpPr>
        <p:spPr>
          <a:xfrm>
            <a:off x="7602905" y="6300706"/>
            <a:ext cx="2370036" cy="0"/>
          </a:xfrm>
          <a:prstGeom prst="line">
            <a:avLst/>
          </a:prstGeom>
          <a:ln w="19050">
            <a:solidFill>
              <a:srgbClr val="01B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624517" y="4341771"/>
            <a:ext cx="24705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Informantes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directos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12 y más años:</a:t>
            </a:r>
          </a:p>
          <a:p>
            <a:pPr marL="538163" lvl="1" indent="-285750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Hablantes o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autoadscriptos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indígenas</a:t>
            </a:r>
          </a:p>
          <a:p>
            <a:pPr marL="538163" lvl="1" indent="-285750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 discapacidad, </a:t>
            </a:r>
          </a:p>
          <a:p>
            <a:pPr marL="538163" lvl="1" indent="-285750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la diversidad religiosa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9 a 11, 12 a 29, y 60 y más años,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Mujeres de 18 y más años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884086" y="1507582"/>
            <a:ext cx="619548" cy="923783"/>
            <a:chOff x="7255983" y="1486857"/>
            <a:chExt cx="729814" cy="1054059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983" y="1486857"/>
              <a:ext cx="324054" cy="850641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059" y="1697933"/>
              <a:ext cx="326738" cy="842983"/>
            </a:xfrm>
            <a:prstGeom prst="rect">
              <a:avLst/>
            </a:prstGeom>
          </p:spPr>
        </p:pic>
      </p:grpSp>
      <p:grpSp>
        <p:nvGrpSpPr>
          <p:cNvPr id="24" name="Grupo 23"/>
          <p:cNvGrpSpPr/>
          <p:nvPr/>
        </p:nvGrpSpPr>
        <p:grpSpPr>
          <a:xfrm>
            <a:off x="6922474" y="3044009"/>
            <a:ext cx="688651" cy="1003895"/>
            <a:chOff x="7255983" y="1486857"/>
            <a:chExt cx="729814" cy="1054059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983" y="1486857"/>
              <a:ext cx="324054" cy="850641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059" y="1697933"/>
              <a:ext cx="326738" cy="842983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6965116" y="4642357"/>
            <a:ext cx="663427" cy="1249050"/>
            <a:chOff x="7387306" y="5094175"/>
            <a:chExt cx="735054" cy="1319493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958" y="5787837"/>
              <a:ext cx="230933" cy="625831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514" y="5533544"/>
              <a:ext cx="232846" cy="620197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490" y="5094175"/>
              <a:ext cx="230933" cy="625831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7306" y="5223446"/>
              <a:ext cx="232846" cy="620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79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Principales resultados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ENADIS 2017</a:t>
            </a:r>
          </a:p>
        </p:txBody>
      </p:sp>
    </p:spTree>
    <p:extLst>
      <p:ext uri="{BB962C8B-B14F-4D97-AF65-F5344CB8AC3E}">
        <p14:creationId xmlns:p14="http://schemas.microsoft.com/office/powerpoint/2010/main" val="20081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 rot="10800000" flipH="1">
            <a:off x="5656955" y="2590299"/>
            <a:ext cx="5765278" cy="781782"/>
            <a:chOff x="5709363" y="4141306"/>
            <a:chExt cx="6004627" cy="781782"/>
          </a:xfrm>
        </p:grpSpPr>
        <p:cxnSp>
          <p:nvCxnSpPr>
            <p:cNvPr id="20" name="Conector recto 19"/>
            <p:cNvCxnSpPr/>
            <p:nvPr/>
          </p:nvCxnSpPr>
          <p:spPr>
            <a:xfrm>
              <a:off x="5709363" y="4141306"/>
              <a:ext cx="825500" cy="77470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 rot="10800000" flipH="1">
              <a:off x="6532670" y="4923088"/>
              <a:ext cx="5181320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upo 3"/>
          <p:cNvGrpSpPr/>
          <p:nvPr/>
        </p:nvGrpSpPr>
        <p:grpSpPr>
          <a:xfrm>
            <a:off x="5656954" y="4416526"/>
            <a:ext cx="5832510" cy="781782"/>
            <a:chOff x="5709363" y="4141306"/>
            <a:chExt cx="6074650" cy="781782"/>
          </a:xfrm>
        </p:grpSpPr>
        <p:cxnSp>
          <p:nvCxnSpPr>
            <p:cNvPr id="14" name="Conector recto 13"/>
            <p:cNvCxnSpPr/>
            <p:nvPr/>
          </p:nvCxnSpPr>
          <p:spPr>
            <a:xfrm>
              <a:off x="5709363" y="4141306"/>
              <a:ext cx="825500" cy="77470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6532670" y="4923088"/>
              <a:ext cx="5251343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ángulo 2"/>
          <p:cNvSpPr/>
          <p:nvPr/>
        </p:nvSpPr>
        <p:spPr>
          <a:xfrm>
            <a:off x="714102" y="2828244"/>
            <a:ext cx="5243063" cy="22012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 smtClean="0"/>
              <a:t>Prevalencia </a:t>
            </a:r>
            <a:r>
              <a:rPr lang="es-MX" dirty="0"/>
              <a:t>de la discriminación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714102" y="5802076"/>
            <a:ext cx="5010423" cy="653892"/>
          </a:xfrm>
        </p:spPr>
        <p:txBody>
          <a:bodyPr/>
          <a:lstStyle/>
          <a:p>
            <a:r>
              <a:rPr lang="es-MX" baseline="30000" dirty="0"/>
              <a:t>1</a:t>
            </a:r>
            <a:r>
              <a:rPr lang="es-MX" dirty="0"/>
              <a:t> El total de población de 18 años y más se estima en </a:t>
            </a:r>
            <a:r>
              <a:rPr lang="es-MX" b="1" dirty="0"/>
              <a:t>84 008 180</a:t>
            </a:r>
            <a:r>
              <a:rPr lang="es-MX" dirty="0" smtClean="0"/>
              <a:t>.</a:t>
            </a:r>
          </a:p>
          <a:p>
            <a:r>
              <a:rPr lang="es-MX" baseline="30000" dirty="0" smtClean="0"/>
              <a:t>2</a:t>
            </a:r>
            <a:r>
              <a:rPr lang="es-MX" dirty="0" smtClean="0"/>
              <a:t> Población que declaró haber sido discriminada por al menos una característica o rasgo de agosto de 2016 a agosto de 2017.</a:t>
            </a:r>
            <a:endParaRPr lang="es-MX" dirty="0"/>
          </a:p>
          <a:p>
            <a:r>
              <a:rPr lang="es-MX" dirty="0" smtClean="0"/>
              <a:t>Nota</a:t>
            </a:r>
            <a:r>
              <a:rPr lang="es-MX" dirty="0"/>
              <a:t>: Los porcentajes se calculan respecto al total de la población discriminada para cada sexo.</a:t>
            </a:r>
          </a:p>
          <a:p>
            <a:r>
              <a:rPr lang="es-MX" dirty="0"/>
              <a:t>Fuente: INEGI. Encuesta Nacional sobre Discriminación 2017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43" name="CuadroTexto 42"/>
          <p:cNvSpPr txBox="1"/>
          <p:nvPr/>
        </p:nvSpPr>
        <p:spPr>
          <a:xfrm>
            <a:off x="1296583" y="4274479"/>
            <a:ext cx="3558172" cy="7009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Clr>
                <a:srgbClr val="FFC000"/>
              </a:buClr>
              <a:buSzPct val="123000"/>
            </a:pPr>
            <a:r>
              <a:rPr lang="es-MX" sz="1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sexo no hay diferencia significativa: </a:t>
            </a:r>
          </a:p>
          <a:p>
            <a:pPr algn="ctr">
              <a:buClr>
                <a:srgbClr val="FFC000"/>
              </a:buClr>
              <a:buSzPct val="123000"/>
            </a:pPr>
            <a:r>
              <a:rPr 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20.1% mujeres </a:t>
            </a:r>
            <a:r>
              <a:rPr lang="es-MX" sz="1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20.2% hombres.</a:t>
            </a:r>
            <a:endParaRPr lang="es-MX" sz="15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129281" y="2842479"/>
            <a:ext cx="5199633" cy="213414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2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SzPct val="80000"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motivos de discriminación que se señalan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principalmente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son:</a:t>
            </a:r>
          </a:p>
          <a:p>
            <a:pPr marL="742950" lvl="3" indent="-285750">
              <a:spcAft>
                <a:spcPts val="6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 de vestir o arreglo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personal,</a:t>
            </a:r>
          </a:p>
          <a:p>
            <a:pPr marL="742950" lvl="3" indent="-285750">
              <a:spcAft>
                <a:spcPts val="6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peso o estatura,</a:t>
            </a:r>
          </a:p>
          <a:p>
            <a:pPr marL="742950" lvl="3" indent="-285750">
              <a:spcAft>
                <a:spcPts val="6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edad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</a:p>
          <a:p>
            <a:pPr marL="742950" lvl="3" indent="-285750">
              <a:spcAft>
                <a:spcPts val="6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creencias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religiosas.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072970" y="2784423"/>
            <a:ext cx="4740735" cy="168739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>
              <a:buClr>
                <a:srgbClr val="FFC000"/>
              </a:buClr>
              <a:buSzPct val="80000"/>
            </a:pPr>
            <a:r>
              <a:rPr lang="es-MX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20.2</a:t>
            </a:r>
            <a: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es-MX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población de 18 años y más,</a:t>
            </a:r>
            <a:r>
              <a:rPr lang="es-MX" sz="2000" b="1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s-MX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declaró haber sido discriminada </a:t>
            </a: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MX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último </a:t>
            </a:r>
            <a:r>
              <a:rPr lang="es-MX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año.</a:t>
            </a:r>
            <a:r>
              <a:rPr lang="es-MX" sz="2000" baseline="30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endParaRPr lang="es-MX" sz="20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33402" y="1088098"/>
            <a:ext cx="1114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</a:t>
            </a:r>
            <a:endParaRPr lang="es-ES" dirty="0"/>
          </a:p>
        </p:txBody>
      </p:sp>
      <p:sp>
        <p:nvSpPr>
          <p:cNvPr id="23" name="Recortar rectángulo de esquina sencilla 22"/>
          <p:cNvSpPr/>
          <p:nvPr/>
        </p:nvSpPr>
        <p:spPr>
          <a:xfrm rot="10800000" flipH="1">
            <a:off x="851691" y="1237078"/>
            <a:ext cx="10685729" cy="896392"/>
          </a:xfrm>
          <a:prstGeom prst="snip1Rect">
            <a:avLst/>
          </a:prstGeom>
          <a:pattFill prst="pct25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4" name="Grupo 23"/>
          <p:cNvGrpSpPr/>
          <p:nvPr/>
        </p:nvGrpSpPr>
        <p:grpSpPr>
          <a:xfrm>
            <a:off x="633819" y="1262386"/>
            <a:ext cx="225520" cy="235598"/>
            <a:chOff x="446278" y="2339420"/>
            <a:chExt cx="225520" cy="235598"/>
          </a:xfrm>
        </p:grpSpPr>
        <p:sp>
          <p:nvSpPr>
            <p:cNvPr id="25" name="Redondear rectángulo de esquina del mismo lado 24"/>
            <p:cNvSpPr/>
            <p:nvPr/>
          </p:nvSpPr>
          <p:spPr>
            <a:xfrm rot="16200000">
              <a:off x="446278" y="2349498"/>
              <a:ext cx="225520" cy="225520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465175" y="2339420"/>
              <a:ext cx="187727" cy="23559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2" algn="ctr">
                <a:buClr>
                  <a:srgbClr val="FFC000"/>
                </a:buClr>
                <a:buSzPct val="80000"/>
              </a:pPr>
              <a:r>
                <a:rPr lang="es-MX" sz="14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27" name="CuadroTexto 26"/>
          <p:cNvSpPr txBox="1"/>
          <p:nvPr/>
        </p:nvSpPr>
        <p:spPr>
          <a:xfrm>
            <a:off x="858483" y="1247159"/>
            <a:ext cx="10679094" cy="8052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Clr>
                <a:srgbClr val="FFC000"/>
              </a:buClr>
              <a:buSzPct val="123000"/>
            </a:pP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haber sido discriminado o menospreciado en el </a:t>
            </a: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último año 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causa de algún </a:t>
            </a: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motivo o característica 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resulta significativa. Se indagó por 10 rasgos distintos: </a:t>
            </a:r>
            <a:r>
              <a:rPr lang="es-MX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tono de 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piel, </a:t>
            </a:r>
            <a:r>
              <a:rPr lang="es-MX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manera de 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hablar, </a:t>
            </a:r>
            <a:r>
              <a:rPr lang="es-MX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peso o 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estatura, </a:t>
            </a:r>
            <a:r>
              <a:rPr lang="es-MX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de vestir o arreglo 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personal, </a:t>
            </a:r>
            <a:r>
              <a:rPr lang="es-MX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 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social, </a:t>
            </a:r>
            <a:r>
              <a:rPr lang="es-MX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 donde 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vive, </a:t>
            </a:r>
            <a:r>
              <a:rPr lang="es-MX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creencias 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religiosas, sexo, edad, </a:t>
            </a:r>
            <a:r>
              <a:rPr lang="es-MX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orientación sexual</a:t>
            </a:r>
            <a:r>
              <a:rPr lang="es-MX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090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Prevalencia de la discriminación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29251" y="5626824"/>
            <a:ext cx="4131726" cy="834611"/>
          </a:xfrm>
        </p:spPr>
        <p:txBody>
          <a:bodyPr/>
          <a:lstStyle/>
          <a:p>
            <a:r>
              <a:rPr lang="es-MX" baseline="30000" dirty="0">
                <a:solidFill>
                  <a:srgbClr val="000000"/>
                </a:solidFill>
              </a:rPr>
              <a:t>1</a:t>
            </a:r>
            <a:r>
              <a:rPr lang="es-MX" dirty="0">
                <a:solidFill>
                  <a:srgbClr val="000000"/>
                </a:solidFill>
              </a:rPr>
              <a:t> Los motivos o rasgos de discriminación captados fueron: tono de piel, manera de hablar, peso o estatura, forma de vestir o arreglo personal, clase social, lugar donde vive, creencias religiosas, sexo, edad, y orientación sexual. </a:t>
            </a:r>
            <a:endParaRPr lang="es-MX" dirty="0" smtClean="0">
              <a:solidFill>
                <a:srgbClr val="000000"/>
              </a:solidFill>
            </a:endParaRPr>
          </a:p>
          <a:p>
            <a:r>
              <a:rPr lang="es-MX" dirty="0" smtClean="0">
                <a:solidFill>
                  <a:srgbClr val="000000"/>
                </a:solidFill>
              </a:rPr>
              <a:t>Fuente</a:t>
            </a:r>
            <a:r>
              <a:rPr lang="es-MX" dirty="0">
                <a:solidFill>
                  <a:srgbClr val="000000"/>
                </a:solidFill>
              </a:rPr>
              <a:t>: INEGI. Encuesta Nacional sobre Discriminación 2017</a:t>
            </a:r>
            <a:r>
              <a:rPr lang="es-MX" dirty="0" smtClean="0">
                <a:solidFill>
                  <a:srgbClr val="000000"/>
                </a:solidFill>
              </a:rPr>
              <a:t>.</a:t>
            </a:r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197" name="CuadroTexto 196"/>
          <p:cNvSpPr txBox="1"/>
          <p:nvPr/>
        </p:nvSpPr>
        <p:spPr>
          <a:xfrm>
            <a:off x="8603229" y="1912746"/>
            <a:ext cx="280080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Entidades con la más alta prevalencia</a:t>
            </a:r>
            <a:r>
              <a:rPr lang="es-MX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MX" sz="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dirty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Puebla</a:t>
            </a:r>
          </a:p>
          <a:p>
            <a:pPr algn="ctr"/>
            <a:r>
              <a:rPr lang="es-MX" sz="160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Colima</a:t>
            </a:r>
            <a:endParaRPr lang="es-MX" sz="1600" dirty="0">
              <a:ln w="0"/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dirty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Guerrero</a:t>
            </a:r>
          </a:p>
          <a:p>
            <a:pPr algn="ctr"/>
            <a:r>
              <a:rPr lang="es-MX" sz="1600" dirty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Oaxaca</a:t>
            </a:r>
          </a:p>
          <a:p>
            <a:pPr algn="ctr"/>
            <a:r>
              <a:rPr lang="es-MX" sz="160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Morelos</a:t>
            </a:r>
            <a:r>
              <a:rPr lang="es-MX" sz="1600" b="1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600" b="1" dirty="0">
              <a:ln w="0"/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600" dirty="0" smtClean="0">
              <a:ln w="0"/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CuadroTexto 240"/>
          <p:cNvSpPr txBox="1"/>
          <p:nvPr/>
        </p:nvSpPr>
        <p:spPr>
          <a:xfrm>
            <a:off x="1003807" y="1092262"/>
            <a:ext cx="10184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población de 18 años y más </a:t>
            </a:r>
            <a:r>
              <a:rPr lang="es-MX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declaró haber sido discriminada por </a:t>
            </a:r>
            <a:r>
              <a:rPr lang="es-MX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algún motivo o condición personal 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último </a:t>
            </a: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año,</a:t>
            </a:r>
            <a:r>
              <a:rPr lang="es-MX" sz="160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entidad </a:t>
            </a: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federativa</a:t>
            </a:r>
            <a:endParaRPr lang="es-MX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7" name="Grupo 446"/>
          <p:cNvGrpSpPr/>
          <p:nvPr/>
        </p:nvGrpSpPr>
        <p:grpSpPr>
          <a:xfrm>
            <a:off x="1074457" y="1466849"/>
            <a:ext cx="8150276" cy="4819651"/>
            <a:chOff x="-36045" y="1479897"/>
            <a:chExt cx="8632455" cy="5230466"/>
          </a:xfrm>
        </p:grpSpPr>
        <p:sp>
          <p:nvSpPr>
            <p:cNvPr id="448" name="Freeform 405" descr="Papel carta">
              <a:extLst>
                <a:ext uri="{FF2B5EF4-FFF2-40B4-BE49-F238E27FC236}">
                  <a16:creationId xmlns:a16="http://schemas.microsoft.com/office/drawing/2014/main" id="{70526473-A5B0-4CBE-8126-EE6BD68A6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372" y="4912939"/>
              <a:ext cx="593910" cy="804588"/>
            </a:xfrm>
            <a:custGeom>
              <a:avLst/>
              <a:gdLst>
                <a:gd name="T0" fmla="*/ 115 w 296"/>
                <a:gd name="T1" fmla="*/ 104 h 401"/>
                <a:gd name="T2" fmla="*/ 99 w 296"/>
                <a:gd name="T3" fmla="*/ 76 h 401"/>
                <a:gd name="T4" fmla="*/ 119 w 296"/>
                <a:gd name="T5" fmla="*/ 68 h 401"/>
                <a:gd name="T6" fmla="*/ 142 w 296"/>
                <a:gd name="T7" fmla="*/ 39 h 401"/>
                <a:gd name="T8" fmla="*/ 153 w 296"/>
                <a:gd name="T9" fmla="*/ 9 h 401"/>
                <a:gd name="T10" fmla="*/ 171 w 296"/>
                <a:gd name="T11" fmla="*/ 23 h 401"/>
                <a:gd name="T12" fmla="*/ 197 w 296"/>
                <a:gd name="T13" fmla="*/ 42 h 401"/>
                <a:gd name="T14" fmla="*/ 174 w 296"/>
                <a:gd name="T15" fmla="*/ 53 h 401"/>
                <a:gd name="T16" fmla="*/ 170 w 296"/>
                <a:gd name="T17" fmla="*/ 86 h 401"/>
                <a:gd name="T18" fmla="*/ 187 w 296"/>
                <a:gd name="T19" fmla="*/ 102 h 401"/>
                <a:gd name="T20" fmla="*/ 202 w 296"/>
                <a:gd name="T21" fmla="*/ 99 h 401"/>
                <a:gd name="T22" fmla="*/ 219 w 296"/>
                <a:gd name="T23" fmla="*/ 88 h 401"/>
                <a:gd name="T24" fmla="*/ 248 w 296"/>
                <a:gd name="T25" fmla="*/ 105 h 401"/>
                <a:gd name="T26" fmla="*/ 236 w 296"/>
                <a:gd name="T27" fmla="*/ 122 h 401"/>
                <a:gd name="T28" fmla="*/ 217 w 296"/>
                <a:gd name="T29" fmla="*/ 164 h 401"/>
                <a:gd name="T30" fmla="*/ 214 w 296"/>
                <a:gd name="T31" fmla="*/ 182 h 401"/>
                <a:gd name="T32" fmla="*/ 226 w 296"/>
                <a:gd name="T33" fmla="*/ 202 h 401"/>
                <a:gd name="T34" fmla="*/ 252 w 296"/>
                <a:gd name="T35" fmla="*/ 209 h 401"/>
                <a:gd name="T36" fmla="*/ 262 w 296"/>
                <a:gd name="T37" fmla="*/ 218 h 401"/>
                <a:gd name="T38" fmla="*/ 242 w 296"/>
                <a:gd name="T39" fmla="*/ 228 h 401"/>
                <a:gd name="T40" fmla="*/ 228 w 296"/>
                <a:gd name="T41" fmla="*/ 235 h 401"/>
                <a:gd name="T42" fmla="*/ 228 w 296"/>
                <a:gd name="T43" fmla="*/ 259 h 401"/>
                <a:gd name="T44" fmla="*/ 215 w 296"/>
                <a:gd name="T45" fmla="*/ 289 h 401"/>
                <a:gd name="T46" fmla="*/ 241 w 296"/>
                <a:gd name="T47" fmla="*/ 297 h 401"/>
                <a:gd name="T48" fmla="*/ 248 w 296"/>
                <a:gd name="T49" fmla="*/ 321 h 401"/>
                <a:gd name="T50" fmla="*/ 273 w 296"/>
                <a:gd name="T51" fmla="*/ 315 h 401"/>
                <a:gd name="T52" fmla="*/ 294 w 296"/>
                <a:gd name="T53" fmla="*/ 331 h 401"/>
                <a:gd name="T54" fmla="*/ 256 w 296"/>
                <a:gd name="T55" fmla="*/ 361 h 401"/>
                <a:gd name="T56" fmla="*/ 222 w 296"/>
                <a:gd name="T57" fmla="*/ 367 h 401"/>
                <a:gd name="T58" fmla="*/ 203 w 296"/>
                <a:gd name="T59" fmla="*/ 382 h 401"/>
                <a:gd name="T60" fmla="*/ 189 w 296"/>
                <a:gd name="T61" fmla="*/ 365 h 401"/>
                <a:gd name="T62" fmla="*/ 176 w 296"/>
                <a:gd name="T63" fmla="*/ 338 h 401"/>
                <a:gd name="T64" fmla="*/ 151 w 296"/>
                <a:gd name="T65" fmla="*/ 367 h 401"/>
                <a:gd name="T66" fmla="*/ 148 w 296"/>
                <a:gd name="T67" fmla="*/ 390 h 401"/>
                <a:gd name="T68" fmla="*/ 119 w 296"/>
                <a:gd name="T69" fmla="*/ 382 h 401"/>
                <a:gd name="T70" fmla="*/ 98 w 296"/>
                <a:gd name="T71" fmla="*/ 395 h 401"/>
                <a:gd name="T72" fmla="*/ 85 w 296"/>
                <a:gd name="T73" fmla="*/ 395 h 401"/>
                <a:gd name="T74" fmla="*/ 33 w 296"/>
                <a:gd name="T75" fmla="*/ 367 h 401"/>
                <a:gd name="T76" fmla="*/ 10 w 296"/>
                <a:gd name="T77" fmla="*/ 352 h 401"/>
                <a:gd name="T78" fmla="*/ 17 w 296"/>
                <a:gd name="T79" fmla="*/ 332 h 401"/>
                <a:gd name="T80" fmla="*/ 31 w 296"/>
                <a:gd name="T81" fmla="*/ 320 h 401"/>
                <a:gd name="T82" fmla="*/ 47 w 296"/>
                <a:gd name="T83" fmla="*/ 320 h 401"/>
                <a:gd name="T84" fmla="*/ 48 w 296"/>
                <a:gd name="T85" fmla="*/ 301 h 401"/>
                <a:gd name="T86" fmla="*/ 50 w 296"/>
                <a:gd name="T87" fmla="*/ 292 h 401"/>
                <a:gd name="T88" fmla="*/ 52 w 296"/>
                <a:gd name="T89" fmla="*/ 277 h 401"/>
                <a:gd name="T90" fmla="*/ 53 w 296"/>
                <a:gd name="T91" fmla="*/ 257 h 401"/>
                <a:gd name="T92" fmla="*/ 52 w 296"/>
                <a:gd name="T93" fmla="*/ 230 h 401"/>
                <a:gd name="T94" fmla="*/ 53 w 296"/>
                <a:gd name="T95" fmla="*/ 205 h 401"/>
                <a:gd name="T96" fmla="*/ 70 w 296"/>
                <a:gd name="T97" fmla="*/ 189 h 401"/>
                <a:gd name="T98" fmla="*/ 93 w 296"/>
                <a:gd name="T99" fmla="*/ 219 h 401"/>
                <a:gd name="T100" fmla="*/ 125 w 296"/>
                <a:gd name="T101" fmla="*/ 224 h 401"/>
                <a:gd name="T102" fmla="*/ 142 w 296"/>
                <a:gd name="T103" fmla="*/ 223 h 401"/>
                <a:gd name="T104" fmla="*/ 153 w 296"/>
                <a:gd name="T105" fmla="*/ 210 h 401"/>
                <a:gd name="T106" fmla="*/ 177 w 296"/>
                <a:gd name="T107" fmla="*/ 202 h 401"/>
                <a:gd name="T108" fmla="*/ 158 w 296"/>
                <a:gd name="T109" fmla="*/ 185 h 401"/>
                <a:gd name="T110" fmla="*/ 138 w 296"/>
                <a:gd name="T111" fmla="*/ 169 h 401"/>
                <a:gd name="T112" fmla="*/ 114 w 296"/>
                <a:gd name="T113" fmla="*/ 16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6" h="401">
                  <a:moveTo>
                    <a:pt x="108" y="152"/>
                  </a:moveTo>
                  <a:lnTo>
                    <a:pt x="108" y="150"/>
                  </a:lnTo>
                  <a:lnTo>
                    <a:pt x="105" y="145"/>
                  </a:lnTo>
                  <a:lnTo>
                    <a:pt x="104" y="138"/>
                  </a:lnTo>
                  <a:lnTo>
                    <a:pt x="106" y="129"/>
                  </a:lnTo>
                  <a:lnTo>
                    <a:pt x="113" y="120"/>
                  </a:lnTo>
                  <a:lnTo>
                    <a:pt x="116" y="114"/>
                  </a:lnTo>
                  <a:lnTo>
                    <a:pt x="115" y="109"/>
                  </a:lnTo>
                  <a:lnTo>
                    <a:pt x="115" y="104"/>
                  </a:lnTo>
                  <a:lnTo>
                    <a:pt x="117" y="103"/>
                  </a:lnTo>
                  <a:lnTo>
                    <a:pt x="119" y="100"/>
                  </a:lnTo>
                  <a:lnTo>
                    <a:pt x="119" y="94"/>
                  </a:lnTo>
                  <a:lnTo>
                    <a:pt x="117" y="89"/>
                  </a:lnTo>
                  <a:lnTo>
                    <a:pt x="108" y="83"/>
                  </a:lnTo>
                  <a:lnTo>
                    <a:pt x="106" y="82"/>
                  </a:lnTo>
                  <a:lnTo>
                    <a:pt x="102" y="80"/>
                  </a:lnTo>
                  <a:lnTo>
                    <a:pt x="100" y="77"/>
                  </a:lnTo>
                  <a:lnTo>
                    <a:pt x="99" y="76"/>
                  </a:lnTo>
                  <a:lnTo>
                    <a:pt x="100" y="74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9" y="73"/>
                  </a:lnTo>
                  <a:lnTo>
                    <a:pt x="111" y="73"/>
                  </a:lnTo>
                  <a:lnTo>
                    <a:pt x="113" y="73"/>
                  </a:lnTo>
                  <a:lnTo>
                    <a:pt x="116" y="73"/>
                  </a:lnTo>
                  <a:lnTo>
                    <a:pt x="118" y="71"/>
                  </a:lnTo>
                  <a:lnTo>
                    <a:pt x="119" y="68"/>
                  </a:lnTo>
                  <a:lnTo>
                    <a:pt x="119" y="65"/>
                  </a:lnTo>
                  <a:lnTo>
                    <a:pt x="122" y="61"/>
                  </a:lnTo>
                  <a:lnTo>
                    <a:pt x="125" y="57"/>
                  </a:lnTo>
                  <a:lnTo>
                    <a:pt x="135" y="50"/>
                  </a:lnTo>
                  <a:lnTo>
                    <a:pt x="136" y="49"/>
                  </a:lnTo>
                  <a:lnTo>
                    <a:pt x="139" y="47"/>
                  </a:lnTo>
                  <a:lnTo>
                    <a:pt x="141" y="43"/>
                  </a:lnTo>
                  <a:lnTo>
                    <a:pt x="141" y="40"/>
                  </a:lnTo>
                  <a:lnTo>
                    <a:pt x="142" y="39"/>
                  </a:lnTo>
                  <a:lnTo>
                    <a:pt x="140" y="36"/>
                  </a:lnTo>
                  <a:lnTo>
                    <a:pt x="139" y="35"/>
                  </a:lnTo>
                  <a:lnTo>
                    <a:pt x="145" y="22"/>
                  </a:lnTo>
                  <a:lnTo>
                    <a:pt x="141" y="18"/>
                  </a:lnTo>
                  <a:lnTo>
                    <a:pt x="139" y="14"/>
                  </a:lnTo>
                  <a:lnTo>
                    <a:pt x="142" y="13"/>
                  </a:lnTo>
                  <a:lnTo>
                    <a:pt x="147" y="13"/>
                  </a:lnTo>
                  <a:lnTo>
                    <a:pt x="150" y="12"/>
                  </a:lnTo>
                  <a:lnTo>
                    <a:pt x="153" y="9"/>
                  </a:lnTo>
                  <a:lnTo>
                    <a:pt x="151" y="2"/>
                  </a:lnTo>
                  <a:lnTo>
                    <a:pt x="153" y="3"/>
                  </a:lnTo>
                  <a:lnTo>
                    <a:pt x="156" y="2"/>
                  </a:lnTo>
                  <a:lnTo>
                    <a:pt x="163" y="2"/>
                  </a:lnTo>
                  <a:lnTo>
                    <a:pt x="165" y="0"/>
                  </a:lnTo>
                  <a:lnTo>
                    <a:pt x="168" y="0"/>
                  </a:lnTo>
                  <a:lnTo>
                    <a:pt x="172" y="8"/>
                  </a:lnTo>
                  <a:lnTo>
                    <a:pt x="170" y="20"/>
                  </a:lnTo>
                  <a:lnTo>
                    <a:pt x="171" y="23"/>
                  </a:lnTo>
                  <a:lnTo>
                    <a:pt x="172" y="24"/>
                  </a:lnTo>
                  <a:lnTo>
                    <a:pt x="176" y="26"/>
                  </a:lnTo>
                  <a:lnTo>
                    <a:pt x="178" y="31"/>
                  </a:lnTo>
                  <a:lnTo>
                    <a:pt x="181" y="31"/>
                  </a:lnTo>
                  <a:lnTo>
                    <a:pt x="185" y="31"/>
                  </a:lnTo>
                  <a:lnTo>
                    <a:pt x="186" y="32"/>
                  </a:lnTo>
                  <a:lnTo>
                    <a:pt x="188" y="34"/>
                  </a:lnTo>
                  <a:lnTo>
                    <a:pt x="195" y="37"/>
                  </a:lnTo>
                  <a:lnTo>
                    <a:pt x="197" y="42"/>
                  </a:lnTo>
                  <a:lnTo>
                    <a:pt x="196" y="46"/>
                  </a:lnTo>
                  <a:lnTo>
                    <a:pt x="192" y="48"/>
                  </a:lnTo>
                  <a:lnTo>
                    <a:pt x="189" y="49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80" y="54"/>
                  </a:lnTo>
                  <a:lnTo>
                    <a:pt x="179" y="52"/>
                  </a:lnTo>
                  <a:lnTo>
                    <a:pt x="177" y="51"/>
                  </a:lnTo>
                  <a:lnTo>
                    <a:pt x="174" y="53"/>
                  </a:lnTo>
                  <a:lnTo>
                    <a:pt x="170" y="57"/>
                  </a:lnTo>
                  <a:lnTo>
                    <a:pt x="170" y="59"/>
                  </a:lnTo>
                  <a:lnTo>
                    <a:pt x="171" y="64"/>
                  </a:lnTo>
                  <a:lnTo>
                    <a:pt x="170" y="73"/>
                  </a:lnTo>
                  <a:lnTo>
                    <a:pt x="170" y="80"/>
                  </a:lnTo>
                  <a:lnTo>
                    <a:pt x="170" y="82"/>
                  </a:lnTo>
                  <a:lnTo>
                    <a:pt x="170" y="83"/>
                  </a:lnTo>
                  <a:lnTo>
                    <a:pt x="169" y="85"/>
                  </a:lnTo>
                  <a:lnTo>
                    <a:pt x="170" y="86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77" y="96"/>
                  </a:lnTo>
                  <a:lnTo>
                    <a:pt x="177" y="97"/>
                  </a:lnTo>
                  <a:lnTo>
                    <a:pt x="180" y="98"/>
                  </a:lnTo>
                  <a:lnTo>
                    <a:pt x="184" y="98"/>
                  </a:lnTo>
                  <a:lnTo>
                    <a:pt x="186" y="99"/>
                  </a:lnTo>
                  <a:lnTo>
                    <a:pt x="186" y="101"/>
                  </a:lnTo>
                  <a:lnTo>
                    <a:pt x="187" y="102"/>
                  </a:lnTo>
                  <a:lnTo>
                    <a:pt x="187" y="103"/>
                  </a:lnTo>
                  <a:lnTo>
                    <a:pt x="188" y="105"/>
                  </a:lnTo>
                  <a:lnTo>
                    <a:pt x="189" y="106"/>
                  </a:lnTo>
                  <a:lnTo>
                    <a:pt x="192" y="106"/>
                  </a:lnTo>
                  <a:lnTo>
                    <a:pt x="197" y="104"/>
                  </a:lnTo>
                  <a:lnTo>
                    <a:pt x="198" y="102"/>
                  </a:lnTo>
                  <a:lnTo>
                    <a:pt x="199" y="100"/>
                  </a:lnTo>
                  <a:lnTo>
                    <a:pt x="201" y="99"/>
                  </a:lnTo>
                  <a:lnTo>
                    <a:pt x="202" y="99"/>
                  </a:lnTo>
                  <a:lnTo>
                    <a:pt x="205" y="94"/>
                  </a:lnTo>
                  <a:lnTo>
                    <a:pt x="206" y="91"/>
                  </a:lnTo>
                  <a:lnTo>
                    <a:pt x="206" y="88"/>
                  </a:lnTo>
                  <a:lnTo>
                    <a:pt x="211" y="86"/>
                  </a:lnTo>
                  <a:lnTo>
                    <a:pt x="212" y="88"/>
                  </a:lnTo>
                  <a:lnTo>
                    <a:pt x="213" y="88"/>
                  </a:lnTo>
                  <a:lnTo>
                    <a:pt x="215" y="86"/>
                  </a:lnTo>
                  <a:lnTo>
                    <a:pt x="216" y="86"/>
                  </a:lnTo>
                  <a:lnTo>
                    <a:pt x="219" y="88"/>
                  </a:lnTo>
                  <a:lnTo>
                    <a:pt x="220" y="90"/>
                  </a:lnTo>
                  <a:lnTo>
                    <a:pt x="224" y="94"/>
                  </a:lnTo>
                  <a:lnTo>
                    <a:pt x="226" y="94"/>
                  </a:lnTo>
                  <a:lnTo>
                    <a:pt x="239" y="100"/>
                  </a:lnTo>
                  <a:lnTo>
                    <a:pt x="242" y="101"/>
                  </a:lnTo>
                  <a:lnTo>
                    <a:pt x="246" y="102"/>
                  </a:lnTo>
                  <a:lnTo>
                    <a:pt x="248" y="101"/>
                  </a:lnTo>
                  <a:lnTo>
                    <a:pt x="249" y="102"/>
                  </a:lnTo>
                  <a:lnTo>
                    <a:pt x="248" y="105"/>
                  </a:lnTo>
                  <a:lnTo>
                    <a:pt x="247" y="108"/>
                  </a:lnTo>
                  <a:lnTo>
                    <a:pt x="246" y="106"/>
                  </a:lnTo>
                  <a:lnTo>
                    <a:pt x="244" y="108"/>
                  </a:lnTo>
                  <a:lnTo>
                    <a:pt x="243" y="110"/>
                  </a:lnTo>
                  <a:lnTo>
                    <a:pt x="242" y="112"/>
                  </a:lnTo>
                  <a:lnTo>
                    <a:pt x="239" y="114"/>
                  </a:lnTo>
                  <a:lnTo>
                    <a:pt x="236" y="118"/>
                  </a:lnTo>
                  <a:lnTo>
                    <a:pt x="237" y="120"/>
                  </a:lnTo>
                  <a:lnTo>
                    <a:pt x="236" y="122"/>
                  </a:lnTo>
                  <a:lnTo>
                    <a:pt x="233" y="122"/>
                  </a:lnTo>
                  <a:lnTo>
                    <a:pt x="231" y="124"/>
                  </a:lnTo>
                  <a:lnTo>
                    <a:pt x="229" y="126"/>
                  </a:lnTo>
                  <a:lnTo>
                    <a:pt x="229" y="130"/>
                  </a:lnTo>
                  <a:lnTo>
                    <a:pt x="229" y="131"/>
                  </a:lnTo>
                  <a:lnTo>
                    <a:pt x="228" y="133"/>
                  </a:lnTo>
                  <a:lnTo>
                    <a:pt x="226" y="135"/>
                  </a:lnTo>
                  <a:lnTo>
                    <a:pt x="224" y="149"/>
                  </a:lnTo>
                  <a:lnTo>
                    <a:pt x="217" y="164"/>
                  </a:lnTo>
                  <a:lnTo>
                    <a:pt x="217" y="166"/>
                  </a:lnTo>
                  <a:lnTo>
                    <a:pt x="218" y="167"/>
                  </a:lnTo>
                  <a:lnTo>
                    <a:pt x="216" y="169"/>
                  </a:lnTo>
                  <a:lnTo>
                    <a:pt x="214" y="170"/>
                  </a:lnTo>
                  <a:lnTo>
                    <a:pt x="213" y="174"/>
                  </a:lnTo>
                  <a:lnTo>
                    <a:pt x="211" y="176"/>
                  </a:lnTo>
                  <a:lnTo>
                    <a:pt x="211" y="179"/>
                  </a:lnTo>
                  <a:lnTo>
                    <a:pt x="212" y="180"/>
                  </a:lnTo>
                  <a:lnTo>
                    <a:pt x="214" y="182"/>
                  </a:lnTo>
                  <a:lnTo>
                    <a:pt x="218" y="186"/>
                  </a:lnTo>
                  <a:lnTo>
                    <a:pt x="218" y="188"/>
                  </a:lnTo>
                  <a:lnTo>
                    <a:pt x="216" y="190"/>
                  </a:lnTo>
                  <a:lnTo>
                    <a:pt x="215" y="193"/>
                  </a:lnTo>
                  <a:lnTo>
                    <a:pt x="215" y="196"/>
                  </a:lnTo>
                  <a:lnTo>
                    <a:pt x="216" y="197"/>
                  </a:lnTo>
                  <a:lnTo>
                    <a:pt x="217" y="198"/>
                  </a:lnTo>
                  <a:lnTo>
                    <a:pt x="225" y="202"/>
                  </a:lnTo>
                  <a:lnTo>
                    <a:pt x="226" y="202"/>
                  </a:lnTo>
                  <a:lnTo>
                    <a:pt x="228" y="202"/>
                  </a:lnTo>
                  <a:lnTo>
                    <a:pt x="229" y="204"/>
                  </a:lnTo>
                  <a:lnTo>
                    <a:pt x="233" y="205"/>
                  </a:lnTo>
                  <a:lnTo>
                    <a:pt x="235" y="205"/>
                  </a:lnTo>
                  <a:lnTo>
                    <a:pt x="237" y="206"/>
                  </a:lnTo>
                  <a:lnTo>
                    <a:pt x="238" y="205"/>
                  </a:lnTo>
                  <a:lnTo>
                    <a:pt x="244" y="209"/>
                  </a:lnTo>
                  <a:lnTo>
                    <a:pt x="250" y="209"/>
                  </a:lnTo>
                  <a:lnTo>
                    <a:pt x="252" y="209"/>
                  </a:lnTo>
                  <a:lnTo>
                    <a:pt x="256" y="209"/>
                  </a:lnTo>
                  <a:lnTo>
                    <a:pt x="258" y="210"/>
                  </a:lnTo>
                  <a:lnTo>
                    <a:pt x="259" y="210"/>
                  </a:lnTo>
                  <a:lnTo>
                    <a:pt x="261" y="211"/>
                  </a:lnTo>
                  <a:lnTo>
                    <a:pt x="262" y="212"/>
                  </a:lnTo>
                  <a:lnTo>
                    <a:pt x="264" y="213"/>
                  </a:lnTo>
                  <a:lnTo>
                    <a:pt x="264" y="214"/>
                  </a:lnTo>
                  <a:lnTo>
                    <a:pt x="263" y="216"/>
                  </a:lnTo>
                  <a:lnTo>
                    <a:pt x="262" y="218"/>
                  </a:lnTo>
                  <a:lnTo>
                    <a:pt x="260" y="222"/>
                  </a:lnTo>
                  <a:lnTo>
                    <a:pt x="258" y="223"/>
                  </a:lnTo>
                  <a:lnTo>
                    <a:pt x="255" y="225"/>
                  </a:lnTo>
                  <a:lnTo>
                    <a:pt x="251" y="226"/>
                  </a:lnTo>
                  <a:lnTo>
                    <a:pt x="249" y="226"/>
                  </a:lnTo>
                  <a:lnTo>
                    <a:pt x="248" y="227"/>
                  </a:lnTo>
                  <a:lnTo>
                    <a:pt x="246" y="227"/>
                  </a:lnTo>
                  <a:lnTo>
                    <a:pt x="243" y="228"/>
                  </a:lnTo>
                  <a:lnTo>
                    <a:pt x="242" y="228"/>
                  </a:lnTo>
                  <a:lnTo>
                    <a:pt x="240" y="227"/>
                  </a:lnTo>
                  <a:lnTo>
                    <a:pt x="239" y="229"/>
                  </a:lnTo>
                  <a:lnTo>
                    <a:pt x="238" y="230"/>
                  </a:lnTo>
                  <a:lnTo>
                    <a:pt x="236" y="230"/>
                  </a:lnTo>
                  <a:lnTo>
                    <a:pt x="235" y="231"/>
                  </a:lnTo>
                  <a:lnTo>
                    <a:pt x="232" y="231"/>
                  </a:lnTo>
                  <a:lnTo>
                    <a:pt x="231" y="230"/>
                  </a:lnTo>
                  <a:lnTo>
                    <a:pt x="229" y="231"/>
                  </a:lnTo>
                  <a:lnTo>
                    <a:pt x="228" y="235"/>
                  </a:lnTo>
                  <a:lnTo>
                    <a:pt x="228" y="239"/>
                  </a:lnTo>
                  <a:lnTo>
                    <a:pt x="228" y="242"/>
                  </a:lnTo>
                  <a:lnTo>
                    <a:pt x="228" y="243"/>
                  </a:lnTo>
                  <a:lnTo>
                    <a:pt x="229" y="244"/>
                  </a:lnTo>
                  <a:lnTo>
                    <a:pt x="228" y="248"/>
                  </a:lnTo>
                  <a:lnTo>
                    <a:pt x="228" y="251"/>
                  </a:lnTo>
                  <a:lnTo>
                    <a:pt x="228" y="253"/>
                  </a:lnTo>
                  <a:lnTo>
                    <a:pt x="228" y="256"/>
                  </a:lnTo>
                  <a:lnTo>
                    <a:pt x="228" y="259"/>
                  </a:lnTo>
                  <a:lnTo>
                    <a:pt x="226" y="263"/>
                  </a:lnTo>
                  <a:lnTo>
                    <a:pt x="224" y="264"/>
                  </a:lnTo>
                  <a:lnTo>
                    <a:pt x="222" y="267"/>
                  </a:lnTo>
                  <a:lnTo>
                    <a:pt x="221" y="267"/>
                  </a:lnTo>
                  <a:lnTo>
                    <a:pt x="218" y="273"/>
                  </a:lnTo>
                  <a:lnTo>
                    <a:pt x="216" y="274"/>
                  </a:lnTo>
                  <a:lnTo>
                    <a:pt x="214" y="278"/>
                  </a:lnTo>
                  <a:lnTo>
                    <a:pt x="215" y="280"/>
                  </a:lnTo>
                  <a:lnTo>
                    <a:pt x="215" y="289"/>
                  </a:lnTo>
                  <a:lnTo>
                    <a:pt x="219" y="292"/>
                  </a:lnTo>
                  <a:lnTo>
                    <a:pt x="220" y="292"/>
                  </a:lnTo>
                  <a:lnTo>
                    <a:pt x="223" y="293"/>
                  </a:lnTo>
                  <a:lnTo>
                    <a:pt x="228" y="293"/>
                  </a:lnTo>
                  <a:lnTo>
                    <a:pt x="230" y="295"/>
                  </a:lnTo>
                  <a:lnTo>
                    <a:pt x="234" y="295"/>
                  </a:lnTo>
                  <a:lnTo>
                    <a:pt x="236" y="295"/>
                  </a:lnTo>
                  <a:lnTo>
                    <a:pt x="238" y="295"/>
                  </a:lnTo>
                  <a:lnTo>
                    <a:pt x="241" y="297"/>
                  </a:lnTo>
                  <a:lnTo>
                    <a:pt x="243" y="300"/>
                  </a:lnTo>
                  <a:lnTo>
                    <a:pt x="243" y="303"/>
                  </a:lnTo>
                  <a:lnTo>
                    <a:pt x="242" y="306"/>
                  </a:lnTo>
                  <a:lnTo>
                    <a:pt x="242" y="307"/>
                  </a:lnTo>
                  <a:lnTo>
                    <a:pt x="246" y="313"/>
                  </a:lnTo>
                  <a:lnTo>
                    <a:pt x="246" y="314"/>
                  </a:lnTo>
                  <a:lnTo>
                    <a:pt x="248" y="317"/>
                  </a:lnTo>
                  <a:lnTo>
                    <a:pt x="248" y="319"/>
                  </a:lnTo>
                  <a:lnTo>
                    <a:pt x="248" y="321"/>
                  </a:lnTo>
                  <a:lnTo>
                    <a:pt x="249" y="322"/>
                  </a:lnTo>
                  <a:lnTo>
                    <a:pt x="257" y="322"/>
                  </a:lnTo>
                  <a:lnTo>
                    <a:pt x="258" y="320"/>
                  </a:lnTo>
                  <a:lnTo>
                    <a:pt x="259" y="320"/>
                  </a:lnTo>
                  <a:lnTo>
                    <a:pt x="261" y="319"/>
                  </a:lnTo>
                  <a:lnTo>
                    <a:pt x="262" y="319"/>
                  </a:lnTo>
                  <a:lnTo>
                    <a:pt x="266" y="319"/>
                  </a:lnTo>
                  <a:lnTo>
                    <a:pt x="271" y="317"/>
                  </a:lnTo>
                  <a:lnTo>
                    <a:pt x="273" y="315"/>
                  </a:lnTo>
                  <a:lnTo>
                    <a:pt x="277" y="313"/>
                  </a:lnTo>
                  <a:lnTo>
                    <a:pt x="280" y="313"/>
                  </a:lnTo>
                  <a:lnTo>
                    <a:pt x="283" y="316"/>
                  </a:lnTo>
                  <a:lnTo>
                    <a:pt x="286" y="323"/>
                  </a:lnTo>
                  <a:lnTo>
                    <a:pt x="288" y="325"/>
                  </a:lnTo>
                  <a:lnTo>
                    <a:pt x="291" y="327"/>
                  </a:lnTo>
                  <a:lnTo>
                    <a:pt x="294" y="328"/>
                  </a:lnTo>
                  <a:lnTo>
                    <a:pt x="295" y="328"/>
                  </a:lnTo>
                  <a:lnTo>
                    <a:pt x="294" y="331"/>
                  </a:lnTo>
                  <a:lnTo>
                    <a:pt x="291" y="335"/>
                  </a:lnTo>
                  <a:lnTo>
                    <a:pt x="291" y="339"/>
                  </a:lnTo>
                  <a:lnTo>
                    <a:pt x="290" y="342"/>
                  </a:lnTo>
                  <a:lnTo>
                    <a:pt x="287" y="345"/>
                  </a:lnTo>
                  <a:lnTo>
                    <a:pt x="284" y="348"/>
                  </a:lnTo>
                  <a:lnTo>
                    <a:pt x="278" y="353"/>
                  </a:lnTo>
                  <a:lnTo>
                    <a:pt x="271" y="359"/>
                  </a:lnTo>
                  <a:lnTo>
                    <a:pt x="270" y="360"/>
                  </a:lnTo>
                  <a:lnTo>
                    <a:pt x="256" y="361"/>
                  </a:lnTo>
                  <a:lnTo>
                    <a:pt x="254" y="362"/>
                  </a:lnTo>
                  <a:lnTo>
                    <a:pt x="252" y="362"/>
                  </a:lnTo>
                  <a:lnTo>
                    <a:pt x="241" y="365"/>
                  </a:lnTo>
                  <a:lnTo>
                    <a:pt x="236" y="365"/>
                  </a:lnTo>
                  <a:lnTo>
                    <a:pt x="233" y="362"/>
                  </a:lnTo>
                  <a:lnTo>
                    <a:pt x="229" y="360"/>
                  </a:lnTo>
                  <a:lnTo>
                    <a:pt x="226" y="365"/>
                  </a:lnTo>
                  <a:lnTo>
                    <a:pt x="226" y="366"/>
                  </a:lnTo>
                  <a:lnTo>
                    <a:pt x="222" y="367"/>
                  </a:lnTo>
                  <a:lnTo>
                    <a:pt x="223" y="371"/>
                  </a:lnTo>
                  <a:lnTo>
                    <a:pt x="219" y="373"/>
                  </a:lnTo>
                  <a:lnTo>
                    <a:pt x="220" y="383"/>
                  </a:lnTo>
                  <a:lnTo>
                    <a:pt x="219" y="383"/>
                  </a:lnTo>
                  <a:lnTo>
                    <a:pt x="215" y="384"/>
                  </a:lnTo>
                  <a:lnTo>
                    <a:pt x="206" y="387"/>
                  </a:lnTo>
                  <a:lnTo>
                    <a:pt x="203" y="387"/>
                  </a:lnTo>
                  <a:lnTo>
                    <a:pt x="202" y="385"/>
                  </a:lnTo>
                  <a:lnTo>
                    <a:pt x="203" y="382"/>
                  </a:lnTo>
                  <a:lnTo>
                    <a:pt x="201" y="377"/>
                  </a:lnTo>
                  <a:lnTo>
                    <a:pt x="203" y="376"/>
                  </a:lnTo>
                  <a:lnTo>
                    <a:pt x="199" y="370"/>
                  </a:lnTo>
                  <a:lnTo>
                    <a:pt x="198" y="373"/>
                  </a:lnTo>
                  <a:lnTo>
                    <a:pt x="198" y="376"/>
                  </a:lnTo>
                  <a:lnTo>
                    <a:pt x="196" y="377"/>
                  </a:lnTo>
                  <a:lnTo>
                    <a:pt x="192" y="374"/>
                  </a:lnTo>
                  <a:lnTo>
                    <a:pt x="191" y="370"/>
                  </a:lnTo>
                  <a:lnTo>
                    <a:pt x="189" y="365"/>
                  </a:lnTo>
                  <a:lnTo>
                    <a:pt x="188" y="363"/>
                  </a:lnTo>
                  <a:lnTo>
                    <a:pt x="187" y="361"/>
                  </a:lnTo>
                  <a:lnTo>
                    <a:pt x="183" y="358"/>
                  </a:lnTo>
                  <a:lnTo>
                    <a:pt x="178" y="355"/>
                  </a:lnTo>
                  <a:lnTo>
                    <a:pt x="179" y="346"/>
                  </a:lnTo>
                  <a:lnTo>
                    <a:pt x="180" y="343"/>
                  </a:lnTo>
                  <a:lnTo>
                    <a:pt x="180" y="340"/>
                  </a:lnTo>
                  <a:lnTo>
                    <a:pt x="179" y="339"/>
                  </a:lnTo>
                  <a:lnTo>
                    <a:pt x="176" y="338"/>
                  </a:lnTo>
                  <a:lnTo>
                    <a:pt x="173" y="338"/>
                  </a:lnTo>
                  <a:lnTo>
                    <a:pt x="163" y="341"/>
                  </a:lnTo>
                  <a:lnTo>
                    <a:pt x="160" y="346"/>
                  </a:lnTo>
                  <a:lnTo>
                    <a:pt x="155" y="348"/>
                  </a:lnTo>
                  <a:lnTo>
                    <a:pt x="154" y="353"/>
                  </a:lnTo>
                  <a:lnTo>
                    <a:pt x="152" y="356"/>
                  </a:lnTo>
                  <a:lnTo>
                    <a:pt x="152" y="358"/>
                  </a:lnTo>
                  <a:lnTo>
                    <a:pt x="148" y="365"/>
                  </a:lnTo>
                  <a:lnTo>
                    <a:pt x="151" y="367"/>
                  </a:lnTo>
                  <a:lnTo>
                    <a:pt x="153" y="374"/>
                  </a:lnTo>
                  <a:lnTo>
                    <a:pt x="155" y="374"/>
                  </a:lnTo>
                  <a:lnTo>
                    <a:pt x="157" y="376"/>
                  </a:lnTo>
                  <a:lnTo>
                    <a:pt x="159" y="378"/>
                  </a:lnTo>
                  <a:lnTo>
                    <a:pt x="160" y="380"/>
                  </a:lnTo>
                  <a:lnTo>
                    <a:pt x="159" y="383"/>
                  </a:lnTo>
                  <a:lnTo>
                    <a:pt x="154" y="388"/>
                  </a:lnTo>
                  <a:lnTo>
                    <a:pt x="153" y="388"/>
                  </a:lnTo>
                  <a:lnTo>
                    <a:pt x="148" y="390"/>
                  </a:lnTo>
                  <a:lnTo>
                    <a:pt x="138" y="387"/>
                  </a:lnTo>
                  <a:lnTo>
                    <a:pt x="137" y="384"/>
                  </a:lnTo>
                  <a:lnTo>
                    <a:pt x="136" y="382"/>
                  </a:lnTo>
                  <a:lnTo>
                    <a:pt x="133" y="381"/>
                  </a:lnTo>
                  <a:lnTo>
                    <a:pt x="132" y="380"/>
                  </a:lnTo>
                  <a:lnTo>
                    <a:pt x="129" y="381"/>
                  </a:lnTo>
                  <a:lnTo>
                    <a:pt x="125" y="382"/>
                  </a:lnTo>
                  <a:lnTo>
                    <a:pt x="121" y="381"/>
                  </a:lnTo>
                  <a:lnTo>
                    <a:pt x="119" y="382"/>
                  </a:lnTo>
                  <a:lnTo>
                    <a:pt x="116" y="382"/>
                  </a:lnTo>
                  <a:lnTo>
                    <a:pt x="112" y="382"/>
                  </a:lnTo>
                  <a:lnTo>
                    <a:pt x="109" y="382"/>
                  </a:lnTo>
                  <a:lnTo>
                    <a:pt x="106" y="381"/>
                  </a:lnTo>
                  <a:lnTo>
                    <a:pt x="105" y="382"/>
                  </a:lnTo>
                  <a:lnTo>
                    <a:pt x="102" y="385"/>
                  </a:lnTo>
                  <a:lnTo>
                    <a:pt x="102" y="397"/>
                  </a:lnTo>
                  <a:lnTo>
                    <a:pt x="101" y="400"/>
                  </a:lnTo>
                  <a:lnTo>
                    <a:pt x="98" y="395"/>
                  </a:lnTo>
                  <a:lnTo>
                    <a:pt x="96" y="394"/>
                  </a:lnTo>
                  <a:lnTo>
                    <a:pt x="96" y="391"/>
                  </a:lnTo>
                  <a:lnTo>
                    <a:pt x="93" y="389"/>
                  </a:lnTo>
                  <a:lnTo>
                    <a:pt x="92" y="394"/>
                  </a:lnTo>
                  <a:lnTo>
                    <a:pt x="90" y="395"/>
                  </a:lnTo>
                  <a:lnTo>
                    <a:pt x="89" y="395"/>
                  </a:lnTo>
                  <a:lnTo>
                    <a:pt x="87" y="395"/>
                  </a:lnTo>
                  <a:lnTo>
                    <a:pt x="87" y="392"/>
                  </a:lnTo>
                  <a:lnTo>
                    <a:pt x="85" y="395"/>
                  </a:lnTo>
                  <a:lnTo>
                    <a:pt x="81" y="395"/>
                  </a:lnTo>
                  <a:lnTo>
                    <a:pt x="78" y="394"/>
                  </a:lnTo>
                  <a:lnTo>
                    <a:pt x="71" y="387"/>
                  </a:lnTo>
                  <a:lnTo>
                    <a:pt x="67" y="384"/>
                  </a:lnTo>
                  <a:lnTo>
                    <a:pt x="54" y="385"/>
                  </a:lnTo>
                  <a:lnTo>
                    <a:pt x="53" y="384"/>
                  </a:lnTo>
                  <a:lnTo>
                    <a:pt x="40" y="377"/>
                  </a:lnTo>
                  <a:lnTo>
                    <a:pt x="39" y="371"/>
                  </a:lnTo>
                  <a:lnTo>
                    <a:pt x="33" y="367"/>
                  </a:lnTo>
                  <a:lnTo>
                    <a:pt x="30" y="367"/>
                  </a:lnTo>
                  <a:lnTo>
                    <a:pt x="25" y="366"/>
                  </a:lnTo>
                  <a:lnTo>
                    <a:pt x="21" y="363"/>
                  </a:lnTo>
                  <a:lnTo>
                    <a:pt x="21" y="360"/>
                  </a:lnTo>
                  <a:lnTo>
                    <a:pt x="20" y="357"/>
                  </a:lnTo>
                  <a:lnTo>
                    <a:pt x="18" y="355"/>
                  </a:lnTo>
                  <a:lnTo>
                    <a:pt x="15" y="354"/>
                  </a:lnTo>
                  <a:lnTo>
                    <a:pt x="12" y="354"/>
                  </a:lnTo>
                  <a:lnTo>
                    <a:pt x="10" y="352"/>
                  </a:lnTo>
                  <a:lnTo>
                    <a:pt x="8" y="350"/>
                  </a:lnTo>
                  <a:lnTo>
                    <a:pt x="0" y="344"/>
                  </a:lnTo>
                  <a:lnTo>
                    <a:pt x="3" y="341"/>
                  </a:lnTo>
                  <a:lnTo>
                    <a:pt x="4" y="339"/>
                  </a:lnTo>
                  <a:lnTo>
                    <a:pt x="6" y="338"/>
                  </a:lnTo>
                  <a:lnTo>
                    <a:pt x="9" y="336"/>
                  </a:lnTo>
                  <a:lnTo>
                    <a:pt x="13" y="336"/>
                  </a:lnTo>
                  <a:lnTo>
                    <a:pt x="17" y="334"/>
                  </a:lnTo>
                  <a:lnTo>
                    <a:pt x="17" y="332"/>
                  </a:lnTo>
                  <a:lnTo>
                    <a:pt x="17" y="331"/>
                  </a:lnTo>
                  <a:lnTo>
                    <a:pt x="17" y="329"/>
                  </a:lnTo>
                  <a:lnTo>
                    <a:pt x="19" y="328"/>
                  </a:lnTo>
                  <a:lnTo>
                    <a:pt x="21" y="327"/>
                  </a:lnTo>
                  <a:lnTo>
                    <a:pt x="24" y="327"/>
                  </a:lnTo>
                  <a:lnTo>
                    <a:pt x="25" y="326"/>
                  </a:lnTo>
                  <a:lnTo>
                    <a:pt x="28" y="323"/>
                  </a:lnTo>
                  <a:lnTo>
                    <a:pt x="30" y="319"/>
                  </a:lnTo>
                  <a:lnTo>
                    <a:pt x="31" y="320"/>
                  </a:lnTo>
                  <a:lnTo>
                    <a:pt x="33" y="321"/>
                  </a:lnTo>
                  <a:lnTo>
                    <a:pt x="34" y="322"/>
                  </a:lnTo>
                  <a:lnTo>
                    <a:pt x="37" y="322"/>
                  </a:lnTo>
                  <a:lnTo>
                    <a:pt x="41" y="326"/>
                  </a:lnTo>
                  <a:lnTo>
                    <a:pt x="43" y="329"/>
                  </a:lnTo>
                  <a:lnTo>
                    <a:pt x="45" y="328"/>
                  </a:lnTo>
                  <a:lnTo>
                    <a:pt x="46" y="326"/>
                  </a:lnTo>
                  <a:lnTo>
                    <a:pt x="47" y="325"/>
                  </a:lnTo>
                  <a:lnTo>
                    <a:pt x="47" y="320"/>
                  </a:lnTo>
                  <a:lnTo>
                    <a:pt x="47" y="318"/>
                  </a:lnTo>
                  <a:lnTo>
                    <a:pt x="47" y="316"/>
                  </a:lnTo>
                  <a:lnTo>
                    <a:pt x="47" y="312"/>
                  </a:lnTo>
                  <a:lnTo>
                    <a:pt x="47" y="310"/>
                  </a:lnTo>
                  <a:lnTo>
                    <a:pt x="47" y="307"/>
                  </a:lnTo>
                  <a:lnTo>
                    <a:pt x="48" y="307"/>
                  </a:lnTo>
                  <a:lnTo>
                    <a:pt x="48" y="304"/>
                  </a:lnTo>
                  <a:lnTo>
                    <a:pt x="47" y="303"/>
                  </a:lnTo>
                  <a:lnTo>
                    <a:pt x="48" y="301"/>
                  </a:lnTo>
                  <a:lnTo>
                    <a:pt x="50" y="302"/>
                  </a:lnTo>
                  <a:lnTo>
                    <a:pt x="51" y="302"/>
                  </a:lnTo>
                  <a:lnTo>
                    <a:pt x="54" y="302"/>
                  </a:lnTo>
                  <a:lnTo>
                    <a:pt x="55" y="300"/>
                  </a:lnTo>
                  <a:lnTo>
                    <a:pt x="55" y="297"/>
                  </a:lnTo>
                  <a:lnTo>
                    <a:pt x="54" y="296"/>
                  </a:lnTo>
                  <a:lnTo>
                    <a:pt x="53" y="294"/>
                  </a:lnTo>
                  <a:lnTo>
                    <a:pt x="51" y="293"/>
                  </a:lnTo>
                  <a:lnTo>
                    <a:pt x="50" y="292"/>
                  </a:lnTo>
                  <a:lnTo>
                    <a:pt x="49" y="290"/>
                  </a:lnTo>
                  <a:lnTo>
                    <a:pt x="47" y="290"/>
                  </a:lnTo>
                  <a:lnTo>
                    <a:pt x="45" y="289"/>
                  </a:lnTo>
                  <a:lnTo>
                    <a:pt x="46" y="286"/>
                  </a:lnTo>
                  <a:lnTo>
                    <a:pt x="46" y="285"/>
                  </a:lnTo>
                  <a:lnTo>
                    <a:pt x="46" y="283"/>
                  </a:lnTo>
                  <a:lnTo>
                    <a:pt x="49" y="280"/>
                  </a:lnTo>
                  <a:lnTo>
                    <a:pt x="51" y="278"/>
                  </a:lnTo>
                  <a:lnTo>
                    <a:pt x="52" y="277"/>
                  </a:lnTo>
                  <a:lnTo>
                    <a:pt x="51" y="274"/>
                  </a:lnTo>
                  <a:lnTo>
                    <a:pt x="50" y="274"/>
                  </a:lnTo>
                  <a:lnTo>
                    <a:pt x="53" y="271"/>
                  </a:lnTo>
                  <a:lnTo>
                    <a:pt x="54" y="271"/>
                  </a:lnTo>
                  <a:lnTo>
                    <a:pt x="54" y="269"/>
                  </a:lnTo>
                  <a:lnTo>
                    <a:pt x="54" y="268"/>
                  </a:lnTo>
                  <a:lnTo>
                    <a:pt x="54" y="265"/>
                  </a:lnTo>
                  <a:lnTo>
                    <a:pt x="54" y="261"/>
                  </a:lnTo>
                  <a:lnTo>
                    <a:pt x="53" y="257"/>
                  </a:lnTo>
                  <a:lnTo>
                    <a:pt x="53" y="251"/>
                  </a:lnTo>
                  <a:lnTo>
                    <a:pt x="54" y="249"/>
                  </a:lnTo>
                  <a:lnTo>
                    <a:pt x="54" y="247"/>
                  </a:lnTo>
                  <a:lnTo>
                    <a:pt x="54" y="242"/>
                  </a:lnTo>
                  <a:lnTo>
                    <a:pt x="53" y="240"/>
                  </a:lnTo>
                  <a:lnTo>
                    <a:pt x="53" y="238"/>
                  </a:lnTo>
                  <a:lnTo>
                    <a:pt x="51" y="235"/>
                  </a:lnTo>
                  <a:lnTo>
                    <a:pt x="51" y="232"/>
                  </a:lnTo>
                  <a:lnTo>
                    <a:pt x="52" y="230"/>
                  </a:lnTo>
                  <a:lnTo>
                    <a:pt x="52" y="229"/>
                  </a:lnTo>
                  <a:lnTo>
                    <a:pt x="54" y="225"/>
                  </a:lnTo>
                  <a:lnTo>
                    <a:pt x="54" y="224"/>
                  </a:lnTo>
                  <a:lnTo>
                    <a:pt x="54" y="222"/>
                  </a:lnTo>
                  <a:lnTo>
                    <a:pt x="54" y="219"/>
                  </a:lnTo>
                  <a:lnTo>
                    <a:pt x="54" y="215"/>
                  </a:lnTo>
                  <a:lnTo>
                    <a:pt x="53" y="213"/>
                  </a:lnTo>
                  <a:lnTo>
                    <a:pt x="53" y="211"/>
                  </a:lnTo>
                  <a:lnTo>
                    <a:pt x="53" y="205"/>
                  </a:lnTo>
                  <a:lnTo>
                    <a:pt x="51" y="203"/>
                  </a:lnTo>
                  <a:lnTo>
                    <a:pt x="51" y="199"/>
                  </a:lnTo>
                  <a:lnTo>
                    <a:pt x="51" y="198"/>
                  </a:lnTo>
                  <a:lnTo>
                    <a:pt x="50" y="187"/>
                  </a:lnTo>
                  <a:lnTo>
                    <a:pt x="51" y="188"/>
                  </a:lnTo>
                  <a:lnTo>
                    <a:pt x="59" y="190"/>
                  </a:lnTo>
                  <a:lnTo>
                    <a:pt x="66" y="187"/>
                  </a:lnTo>
                  <a:lnTo>
                    <a:pt x="69" y="187"/>
                  </a:lnTo>
                  <a:lnTo>
                    <a:pt x="70" y="189"/>
                  </a:lnTo>
                  <a:lnTo>
                    <a:pt x="72" y="193"/>
                  </a:lnTo>
                  <a:lnTo>
                    <a:pt x="74" y="193"/>
                  </a:lnTo>
                  <a:lnTo>
                    <a:pt x="78" y="202"/>
                  </a:lnTo>
                  <a:lnTo>
                    <a:pt x="81" y="204"/>
                  </a:lnTo>
                  <a:lnTo>
                    <a:pt x="84" y="206"/>
                  </a:lnTo>
                  <a:lnTo>
                    <a:pt x="88" y="214"/>
                  </a:lnTo>
                  <a:lnTo>
                    <a:pt x="89" y="215"/>
                  </a:lnTo>
                  <a:lnTo>
                    <a:pt x="92" y="217"/>
                  </a:lnTo>
                  <a:lnTo>
                    <a:pt x="93" y="219"/>
                  </a:lnTo>
                  <a:lnTo>
                    <a:pt x="94" y="222"/>
                  </a:lnTo>
                  <a:lnTo>
                    <a:pt x="98" y="222"/>
                  </a:lnTo>
                  <a:lnTo>
                    <a:pt x="103" y="225"/>
                  </a:lnTo>
                  <a:lnTo>
                    <a:pt x="107" y="226"/>
                  </a:lnTo>
                  <a:lnTo>
                    <a:pt x="109" y="227"/>
                  </a:lnTo>
                  <a:lnTo>
                    <a:pt x="110" y="229"/>
                  </a:lnTo>
                  <a:lnTo>
                    <a:pt x="114" y="230"/>
                  </a:lnTo>
                  <a:lnTo>
                    <a:pt x="117" y="230"/>
                  </a:lnTo>
                  <a:lnTo>
                    <a:pt x="125" y="224"/>
                  </a:lnTo>
                  <a:lnTo>
                    <a:pt x="125" y="221"/>
                  </a:lnTo>
                  <a:lnTo>
                    <a:pt x="126" y="219"/>
                  </a:lnTo>
                  <a:lnTo>
                    <a:pt x="134" y="215"/>
                  </a:lnTo>
                  <a:lnTo>
                    <a:pt x="135" y="216"/>
                  </a:lnTo>
                  <a:lnTo>
                    <a:pt x="136" y="219"/>
                  </a:lnTo>
                  <a:lnTo>
                    <a:pt x="139" y="220"/>
                  </a:lnTo>
                  <a:lnTo>
                    <a:pt x="140" y="220"/>
                  </a:lnTo>
                  <a:lnTo>
                    <a:pt x="141" y="221"/>
                  </a:lnTo>
                  <a:lnTo>
                    <a:pt x="142" y="223"/>
                  </a:lnTo>
                  <a:lnTo>
                    <a:pt x="144" y="223"/>
                  </a:lnTo>
                  <a:lnTo>
                    <a:pt x="145" y="222"/>
                  </a:lnTo>
                  <a:lnTo>
                    <a:pt x="147" y="222"/>
                  </a:lnTo>
                  <a:lnTo>
                    <a:pt x="147" y="219"/>
                  </a:lnTo>
                  <a:lnTo>
                    <a:pt x="149" y="217"/>
                  </a:lnTo>
                  <a:lnTo>
                    <a:pt x="153" y="216"/>
                  </a:lnTo>
                  <a:lnTo>
                    <a:pt x="152" y="214"/>
                  </a:lnTo>
                  <a:lnTo>
                    <a:pt x="152" y="212"/>
                  </a:lnTo>
                  <a:lnTo>
                    <a:pt x="153" y="210"/>
                  </a:lnTo>
                  <a:lnTo>
                    <a:pt x="155" y="208"/>
                  </a:lnTo>
                  <a:lnTo>
                    <a:pt x="159" y="207"/>
                  </a:lnTo>
                  <a:lnTo>
                    <a:pt x="164" y="208"/>
                  </a:lnTo>
                  <a:lnTo>
                    <a:pt x="167" y="208"/>
                  </a:lnTo>
                  <a:lnTo>
                    <a:pt x="172" y="209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6" y="204"/>
                  </a:lnTo>
                  <a:lnTo>
                    <a:pt x="177" y="202"/>
                  </a:lnTo>
                  <a:lnTo>
                    <a:pt x="177" y="198"/>
                  </a:lnTo>
                  <a:lnTo>
                    <a:pt x="176" y="196"/>
                  </a:lnTo>
                  <a:lnTo>
                    <a:pt x="173" y="195"/>
                  </a:lnTo>
                  <a:lnTo>
                    <a:pt x="170" y="196"/>
                  </a:lnTo>
                  <a:lnTo>
                    <a:pt x="167" y="195"/>
                  </a:lnTo>
                  <a:lnTo>
                    <a:pt x="165" y="187"/>
                  </a:lnTo>
                  <a:lnTo>
                    <a:pt x="164" y="186"/>
                  </a:lnTo>
                  <a:lnTo>
                    <a:pt x="161" y="185"/>
                  </a:lnTo>
                  <a:lnTo>
                    <a:pt x="158" y="185"/>
                  </a:lnTo>
                  <a:lnTo>
                    <a:pt x="148" y="186"/>
                  </a:lnTo>
                  <a:lnTo>
                    <a:pt x="147" y="186"/>
                  </a:lnTo>
                  <a:lnTo>
                    <a:pt x="147" y="181"/>
                  </a:lnTo>
                  <a:lnTo>
                    <a:pt x="145" y="180"/>
                  </a:lnTo>
                  <a:lnTo>
                    <a:pt x="147" y="177"/>
                  </a:lnTo>
                  <a:lnTo>
                    <a:pt x="147" y="174"/>
                  </a:lnTo>
                  <a:lnTo>
                    <a:pt x="144" y="172"/>
                  </a:lnTo>
                  <a:lnTo>
                    <a:pt x="139" y="172"/>
                  </a:lnTo>
                  <a:lnTo>
                    <a:pt x="138" y="169"/>
                  </a:lnTo>
                  <a:lnTo>
                    <a:pt x="136" y="168"/>
                  </a:lnTo>
                  <a:lnTo>
                    <a:pt x="134" y="166"/>
                  </a:lnTo>
                  <a:lnTo>
                    <a:pt x="131" y="166"/>
                  </a:lnTo>
                  <a:lnTo>
                    <a:pt x="125" y="161"/>
                  </a:lnTo>
                  <a:lnTo>
                    <a:pt x="124" y="161"/>
                  </a:lnTo>
                  <a:lnTo>
                    <a:pt x="122" y="163"/>
                  </a:lnTo>
                  <a:lnTo>
                    <a:pt x="119" y="162"/>
                  </a:lnTo>
                  <a:lnTo>
                    <a:pt x="117" y="161"/>
                  </a:lnTo>
                  <a:lnTo>
                    <a:pt x="114" y="160"/>
                  </a:lnTo>
                  <a:lnTo>
                    <a:pt x="109" y="160"/>
                  </a:lnTo>
                  <a:lnTo>
                    <a:pt x="106" y="158"/>
                  </a:lnTo>
                  <a:lnTo>
                    <a:pt x="108" y="152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49" name="Freeform 406" descr="Papel carta">
              <a:extLst>
                <a:ext uri="{FF2B5EF4-FFF2-40B4-BE49-F238E27FC236}">
                  <a16:creationId xmlns:a16="http://schemas.microsoft.com/office/drawing/2014/main" id="{86FA3177-801D-4BD1-83B4-100F4D081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230" y="5073455"/>
              <a:ext cx="467504" cy="517665"/>
            </a:xfrm>
            <a:custGeom>
              <a:avLst/>
              <a:gdLst>
                <a:gd name="T0" fmla="*/ 54 w 233"/>
                <a:gd name="T1" fmla="*/ 16 h 258"/>
                <a:gd name="T2" fmla="*/ 60 w 233"/>
                <a:gd name="T3" fmla="*/ 8 h 258"/>
                <a:gd name="T4" fmla="*/ 74 w 233"/>
                <a:gd name="T5" fmla="*/ 8 h 258"/>
                <a:gd name="T6" fmla="*/ 87 w 233"/>
                <a:gd name="T7" fmla="*/ 14 h 258"/>
                <a:gd name="T8" fmla="*/ 116 w 233"/>
                <a:gd name="T9" fmla="*/ 19 h 258"/>
                <a:gd name="T10" fmla="*/ 129 w 233"/>
                <a:gd name="T11" fmla="*/ 55 h 258"/>
                <a:gd name="T12" fmla="*/ 153 w 233"/>
                <a:gd name="T13" fmla="*/ 51 h 258"/>
                <a:gd name="T14" fmla="*/ 164 w 233"/>
                <a:gd name="T15" fmla="*/ 38 h 258"/>
                <a:gd name="T16" fmla="*/ 182 w 233"/>
                <a:gd name="T17" fmla="*/ 40 h 258"/>
                <a:gd name="T18" fmla="*/ 189 w 233"/>
                <a:gd name="T19" fmla="*/ 63 h 258"/>
                <a:gd name="T20" fmla="*/ 206 w 233"/>
                <a:gd name="T21" fmla="*/ 58 h 258"/>
                <a:gd name="T22" fmla="*/ 223 w 233"/>
                <a:gd name="T23" fmla="*/ 60 h 258"/>
                <a:gd name="T24" fmla="*/ 231 w 233"/>
                <a:gd name="T25" fmla="*/ 74 h 258"/>
                <a:gd name="T26" fmla="*/ 230 w 233"/>
                <a:gd name="T27" fmla="*/ 86 h 258"/>
                <a:gd name="T28" fmla="*/ 223 w 233"/>
                <a:gd name="T29" fmla="*/ 100 h 258"/>
                <a:gd name="T30" fmla="*/ 228 w 233"/>
                <a:gd name="T31" fmla="*/ 118 h 258"/>
                <a:gd name="T32" fmla="*/ 230 w 233"/>
                <a:gd name="T33" fmla="*/ 133 h 258"/>
                <a:gd name="T34" fmla="*/ 231 w 233"/>
                <a:gd name="T35" fmla="*/ 145 h 258"/>
                <a:gd name="T36" fmla="*/ 230 w 233"/>
                <a:gd name="T37" fmla="*/ 158 h 258"/>
                <a:gd name="T38" fmla="*/ 230 w 233"/>
                <a:gd name="T39" fmla="*/ 171 h 258"/>
                <a:gd name="T40" fmla="*/ 223 w 233"/>
                <a:gd name="T41" fmla="*/ 185 h 258"/>
                <a:gd name="T42" fmla="*/ 213 w 233"/>
                <a:gd name="T43" fmla="*/ 185 h 258"/>
                <a:gd name="T44" fmla="*/ 205 w 233"/>
                <a:gd name="T45" fmla="*/ 179 h 258"/>
                <a:gd name="T46" fmla="*/ 201 w 233"/>
                <a:gd name="T47" fmla="*/ 171 h 258"/>
                <a:gd name="T48" fmla="*/ 190 w 233"/>
                <a:gd name="T49" fmla="*/ 164 h 258"/>
                <a:gd name="T50" fmla="*/ 191 w 233"/>
                <a:gd name="T51" fmla="*/ 157 h 258"/>
                <a:gd name="T52" fmla="*/ 189 w 233"/>
                <a:gd name="T53" fmla="*/ 147 h 258"/>
                <a:gd name="T54" fmla="*/ 188 w 233"/>
                <a:gd name="T55" fmla="*/ 137 h 258"/>
                <a:gd name="T56" fmla="*/ 185 w 233"/>
                <a:gd name="T57" fmla="*/ 127 h 258"/>
                <a:gd name="T58" fmla="*/ 178 w 233"/>
                <a:gd name="T59" fmla="*/ 118 h 258"/>
                <a:gd name="T60" fmla="*/ 171 w 233"/>
                <a:gd name="T61" fmla="*/ 109 h 258"/>
                <a:gd name="T62" fmla="*/ 167 w 233"/>
                <a:gd name="T63" fmla="*/ 101 h 258"/>
                <a:gd name="T64" fmla="*/ 163 w 233"/>
                <a:gd name="T65" fmla="*/ 103 h 258"/>
                <a:gd name="T66" fmla="*/ 162 w 233"/>
                <a:gd name="T67" fmla="*/ 113 h 258"/>
                <a:gd name="T68" fmla="*/ 156 w 233"/>
                <a:gd name="T69" fmla="*/ 116 h 258"/>
                <a:gd name="T70" fmla="*/ 152 w 233"/>
                <a:gd name="T71" fmla="*/ 123 h 258"/>
                <a:gd name="T72" fmla="*/ 143 w 233"/>
                <a:gd name="T73" fmla="*/ 128 h 258"/>
                <a:gd name="T74" fmla="*/ 140 w 233"/>
                <a:gd name="T75" fmla="*/ 136 h 258"/>
                <a:gd name="T76" fmla="*/ 141 w 233"/>
                <a:gd name="T77" fmla="*/ 146 h 258"/>
                <a:gd name="T78" fmla="*/ 145 w 233"/>
                <a:gd name="T79" fmla="*/ 152 h 258"/>
                <a:gd name="T80" fmla="*/ 150 w 233"/>
                <a:gd name="T81" fmla="*/ 165 h 258"/>
                <a:gd name="T82" fmla="*/ 148 w 233"/>
                <a:gd name="T83" fmla="*/ 179 h 258"/>
                <a:gd name="T84" fmla="*/ 135 w 233"/>
                <a:gd name="T85" fmla="*/ 189 h 258"/>
                <a:gd name="T86" fmla="*/ 126 w 233"/>
                <a:gd name="T87" fmla="*/ 207 h 258"/>
                <a:gd name="T88" fmla="*/ 120 w 233"/>
                <a:gd name="T89" fmla="*/ 215 h 258"/>
                <a:gd name="T90" fmla="*/ 93 w 233"/>
                <a:gd name="T91" fmla="*/ 212 h 258"/>
                <a:gd name="T92" fmla="*/ 76 w 233"/>
                <a:gd name="T93" fmla="*/ 233 h 258"/>
                <a:gd name="T94" fmla="*/ 46 w 233"/>
                <a:gd name="T95" fmla="*/ 233 h 258"/>
                <a:gd name="T96" fmla="*/ 34 w 233"/>
                <a:gd name="T97" fmla="*/ 254 h 258"/>
                <a:gd name="T98" fmla="*/ 18 w 233"/>
                <a:gd name="T99" fmla="*/ 255 h 258"/>
                <a:gd name="T100" fmla="*/ 12 w 233"/>
                <a:gd name="T101" fmla="*/ 233 h 258"/>
                <a:gd name="T102" fmla="*/ 5 w 233"/>
                <a:gd name="T103" fmla="*/ 190 h 258"/>
                <a:gd name="T104" fmla="*/ 14 w 233"/>
                <a:gd name="T105" fmla="*/ 175 h 258"/>
                <a:gd name="T106" fmla="*/ 21 w 233"/>
                <a:gd name="T107" fmla="*/ 153 h 258"/>
                <a:gd name="T108" fmla="*/ 23 w 233"/>
                <a:gd name="T109" fmla="*/ 118 h 258"/>
                <a:gd name="T110" fmla="*/ 26 w 233"/>
                <a:gd name="T111" fmla="*/ 84 h 258"/>
                <a:gd name="T112" fmla="*/ 41 w 233"/>
                <a:gd name="T113" fmla="*/ 53 h 258"/>
                <a:gd name="T114" fmla="*/ 40 w 233"/>
                <a:gd name="T115" fmla="*/ 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3" h="258">
                  <a:moveTo>
                    <a:pt x="40" y="34"/>
                  </a:moveTo>
                  <a:lnTo>
                    <a:pt x="42" y="30"/>
                  </a:lnTo>
                  <a:lnTo>
                    <a:pt x="46" y="25"/>
                  </a:lnTo>
                  <a:lnTo>
                    <a:pt x="50" y="17"/>
                  </a:lnTo>
                  <a:lnTo>
                    <a:pt x="54" y="16"/>
                  </a:lnTo>
                  <a:lnTo>
                    <a:pt x="58" y="16"/>
                  </a:lnTo>
                  <a:lnTo>
                    <a:pt x="65" y="15"/>
                  </a:lnTo>
                  <a:lnTo>
                    <a:pt x="63" y="13"/>
                  </a:lnTo>
                  <a:lnTo>
                    <a:pt x="61" y="11"/>
                  </a:lnTo>
                  <a:lnTo>
                    <a:pt x="60" y="8"/>
                  </a:lnTo>
                  <a:lnTo>
                    <a:pt x="59" y="4"/>
                  </a:lnTo>
                  <a:lnTo>
                    <a:pt x="60" y="0"/>
                  </a:lnTo>
                  <a:lnTo>
                    <a:pt x="63" y="3"/>
                  </a:lnTo>
                  <a:lnTo>
                    <a:pt x="67" y="4"/>
                  </a:lnTo>
                  <a:lnTo>
                    <a:pt x="74" y="8"/>
                  </a:lnTo>
                  <a:lnTo>
                    <a:pt x="75" y="8"/>
                  </a:lnTo>
                  <a:lnTo>
                    <a:pt x="76" y="10"/>
                  </a:lnTo>
                  <a:lnTo>
                    <a:pt x="79" y="13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5" y="19"/>
                  </a:lnTo>
                  <a:lnTo>
                    <a:pt x="103" y="20"/>
                  </a:lnTo>
                  <a:lnTo>
                    <a:pt x="107" y="20"/>
                  </a:lnTo>
                  <a:lnTo>
                    <a:pt x="114" y="16"/>
                  </a:lnTo>
                  <a:lnTo>
                    <a:pt x="116" y="19"/>
                  </a:lnTo>
                  <a:lnTo>
                    <a:pt x="120" y="28"/>
                  </a:lnTo>
                  <a:lnTo>
                    <a:pt x="124" y="43"/>
                  </a:lnTo>
                  <a:lnTo>
                    <a:pt x="127" y="47"/>
                  </a:lnTo>
                  <a:lnTo>
                    <a:pt x="127" y="50"/>
                  </a:lnTo>
                  <a:lnTo>
                    <a:pt x="129" y="55"/>
                  </a:lnTo>
                  <a:lnTo>
                    <a:pt x="131" y="57"/>
                  </a:lnTo>
                  <a:lnTo>
                    <a:pt x="139" y="58"/>
                  </a:lnTo>
                  <a:lnTo>
                    <a:pt x="148" y="58"/>
                  </a:lnTo>
                  <a:lnTo>
                    <a:pt x="152" y="56"/>
                  </a:lnTo>
                  <a:lnTo>
                    <a:pt x="153" y="51"/>
                  </a:lnTo>
                  <a:lnTo>
                    <a:pt x="153" y="50"/>
                  </a:lnTo>
                  <a:lnTo>
                    <a:pt x="156" y="44"/>
                  </a:lnTo>
                  <a:lnTo>
                    <a:pt x="158" y="43"/>
                  </a:lnTo>
                  <a:lnTo>
                    <a:pt x="163" y="40"/>
                  </a:lnTo>
                  <a:lnTo>
                    <a:pt x="164" y="38"/>
                  </a:lnTo>
                  <a:lnTo>
                    <a:pt x="165" y="38"/>
                  </a:lnTo>
                  <a:lnTo>
                    <a:pt x="170" y="38"/>
                  </a:lnTo>
                  <a:lnTo>
                    <a:pt x="172" y="36"/>
                  </a:lnTo>
                  <a:lnTo>
                    <a:pt x="181" y="38"/>
                  </a:lnTo>
                  <a:lnTo>
                    <a:pt x="182" y="40"/>
                  </a:lnTo>
                  <a:lnTo>
                    <a:pt x="185" y="48"/>
                  </a:lnTo>
                  <a:lnTo>
                    <a:pt x="184" y="50"/>
                  </a:lnTo>
                  <a:lnTo>
                    <a:pt x="183" y="56"/>
                  </a:lnTo>
                  <a:lnTo>
                    <a:pt x="183" y="63"/>
                  </a:lnTo>
                  <a:lnTo>
                    <a:pt x="189" y="63"/>
                  </a:lnTo>
                  <a:lnTo>
                    <a:pt x="191" y="61"/>
                  </a:lnTo>
                  <a:lnTo>
                    <a:pt x="195" y="60"/>
                  </a:lnTo>
                  <a:lnTo>
                    <a:pt x="197" y="58"/>
                  </a:lnTo>
                  <a:lnTo>
                    <a:pt x="204" y="57"/>
                  </a:lnTo>
                  <a:lnTo>
                    <a:pt x="206" y="58"/>
                  </a:lnTo>
                  <a:lnTo>
                    <a:pt x="209" y="57"/>
                  </a:lnTo>
                  <a:lnTo>
                    <a:pt x="210" y="58"/>
                  </a:lnTo>
                  <a:lnTo>
                    <a:pt x="218" y="58"/>
                  </a:lnTo>
                  <a:lnTo>
                    <a:pt x="220" y="57"/>
                  </a:lnTo>
                  <a:lnTo>
                    <a:pt x="223" y="60"/>
                  </a:lnTo>
                  <a:lnTo>
                    <a:pt x="225" y="61"/>
                  </a:lnTo>
                  <a:lnTo>
                    <a:pt x="226" y="65"/>
                  </a:lnTo>
                  <a:lnTo>
                    <a:pt x="227" y="68"/>
                  </a:lnTo>
                  <a:lnTo>
                    <a:pt x="229" y="70"/>
                  </a:lnTo>
                  <a:lnTo>
                    <a:pt x="231" y="74"/>
                  </a:lnTo>
                  <a:lnTo>
                    <a:pt x="231" y="77"/>
                  </a:lnTo>
                  <a:lnTo>
                    <a:pt x="232" y="79"/>
                  </a:lnTo>
                  <a:lnTo>
                    <a:pt x="232" y="81"/>
                  </a:lnTo>
                  <a:lnTo>
                    <a:pt x="231" y="84"/>
                  </a:lnTo>
                  <a:lnTo>
                    <a:pt x="230" y="86"/>
                  </a:lnTo>
                  <a:lnTo>
                    <a:pt x="217" y="93"/>
                  </a:lnTo>
                  <a:lnTo>
                    <a:pt x="219" y="95"/>
                  </a:lnTo>
                  <a:lnTo>
                    <a:pt x="221" y="95"/>
                  </a:lnTo>
                  <a:lnTo>
                    <a:pt x="223" y="97"/>
                  </a:lnTo>
                  <a:lnTo>
                    <a:pt x="223" y="100"/>
                  </a:lnTo>
                  <a:lnTo>
                    <a:pt x="223" y="101"/>
                  </a:lnTo>
                  <a:lnTo>
                    <a:pt x="223" y="103"/>
                  </a:lnTo>
                  <a:lnTo>
                    <a:pt x="227" y="106"/>
                  </a:lnTo>
                  <a:lnTo>
                    <a:pt x="227" y="107"/>
                  </a:lnTo>
                  <a:lnTo>
                    <a:pt x="228" y="118"/>
                  </a:lnTo>
                  <a:lnTo>
                    <a:pt x="228" y="119"/>
                  </a:lnTo>
                  <a:lnTo>
                    <a:pt x="228" y="123"/>
                  </a:lnTo>
                  <a:lnTo>
                    <a:pt x="230" y="125"/>
                  </a:lnTo>
                  <a:lnTo>
                    <a:pt x="230" y="131"/>
                  </a:lnTo>
                  <a:lnTo>
                    <a:pt x="230" y="133"/>
                  </a:lnTo>
                  <a:lnTo>
                    <a:pt x="231" y="135"/>
                  </a:lnTo>
                  <a:lnTo>
                    <a:pt x="231" y="139"/>
                  </a:lnTo>
                  <a:lnTo>
                    <a:pt x="231" y="142"/>
                  </a:lnTo>
                  <a:lnTo>
                    <a:pt x="231" y="144"/>
                  </a:lnTo>
                  <a:lnTo>
                    <a:pt x="231" y="145"/>
                  </a:lnTo>
                  <a:lnTo>
                    <a:pt x="229" y="149"/>
                  </a:lnTo>
                  <a:lnTo>
                    <a:pt x="229" y="150"/>
                  </a:lnTo>
                  <a:lnTo>
                    <a:pt x="228" y="152"/>
                  </a:lnTo>
                  <a:lnTo>
                    <a:pt x="228" y="155"/>
                  </a:lnTo>
                  <a:lnTo>
                    <a:pt x="230" y="158"/>
                  </a:lnTo>
                  <a:lnTo>
                    <a:pt x="230" y="160"/>
                  </a:lnTo>
                  <a:lnTo>
                    <a:pt x="231" y="162"/>
                  </a:lnTo>
                  <a:lnTo>
                    <a:pt x="231" y="167"/>
                  </a:lnTo>
                  <a:lnTo>
                    <a:pt x="231" y="169"/>
                  </a:lnTo>
                  <a:lnTo>
                    <a:pt x="230" y="171"/>
                  </a:lnTo>
                  <a:lnTo>
                    <a:pt x="230" y="177"/>
                  </a:lnTo>
                  <a:lnTo>
                    <a:pt x="226" y="181"/>
                  </a:lnTo>
                  <a:lnTo>
                    <a:pt x="226" y="183"/>
                  </a:lnTo>
                  <a:lnTo>
                    <a:pt x="225" y="184"/>
                  </a:lnTo>
                  <a:lnTo>
                    <a:pt x="223" y="185"/>
                  </a:lnTo>
                  <a:lnTo>
                    <a:pt x="219" y="185"/>
                  </a:lnTo>
                  <a:lnTo>
                    <a:pt x="218" y="184"/>
                  </a:lnTo>
                  <a:lnTo>
                    <a:pt x="217" y="184"/>
                  </a:lnTo>
                  <a:lnTo>
                    <a:pt x="216" y="185"/>
                  </a:lnTo>
                  <a:lnTo>
                    <a:pt x="213" y="185"/>
                  </a:lnTo>
                  <a:lnTo>
                    <a:pt x="210" y="184"/>
                  </a:lnTo>
                  <a:lnTo>
                    <a:pt x="209" y="184"/>
                  </a:lnTo>
                  <a:lnTo>
                    <a:pt x="207" y="183"/>
                  </a:lnTo>
                  <a:lnTo>
                    <a:pt x="206" y="181"/>
                  </a:lnTo>
                  <a:lnTo>
                    <a:pt x="205" y="179"/>
                  </a:lnTo>
                  <a:lnTo>
                    <a:pt x="205" y="176"/>
                  </a:lnTo>
                  <a:lnTo>
                    <a:pt x="203" y="175"/>
                  </a:lnTo>
                  <a:lnTo>
                    <a:pt x="202" y="173"/>
                  </a:lnTo>
                  <a:lnTo>
                    <a:pt x="202" y="171"/>
                  </a:lnTo>
                  <a:lnTo>
                    <a:pt x="201" y="171"/>
                  </a:lnTo>
                  <a:lnTo>
                    <a:pt x="199" y="170"/>
                  </a:lnTo>
                  <a:lnTo>
                    <a:pt x="197" y="170"/>
                  </a:lnTo>
                  <a:lnTo>
                    <a:pt x="191" y="168"/>
                  </a:lnTo>
                  <a:lnTo>
                    <a:pt x="191" y="166"/>
                  </a:lnTo>
                  <a:lnTo>
                    <a:pt x="190" y="164"/>
                  </a:lnTo>
                  <a:lnTo>
                    <a:pt x="190" y="163"/>
                  </a:lnTo>
                  <a:lnTo>
                    <a:pt x="191" y="161"/>
                  </a:lnTo>
                  <a:lnTo>
                    <a:pt x="191" y="159"/>
                  </a:lnTo>
                  <a:lnTo>
                    <a:pt x="191" y="158"/>
                  </a:lnTo>
                  <a:lnTo>
                    <a:pt x="191" y="157"/>
                  </a:lnTo>
                  <a:lnTo>
                    <a:pt x="191" y="155"/>
                  </a:lnTo>
                  <a:lnTo>
                    <a:pt x="191" y="153"/>
                  </a:lnTo>
                  <a:lnTo>
                    <a:pt x="189" y="152"/>
                  </a:lnTo>
                  <a:lnTo>
                    <a:pt x="188" y="150"/>
                  </a:lnTo>
                  <a:lnTo>
                    <a:pt x="189" y="147"/>
                  </a:lnTo>
                  <a:lnTo>
                    <a:pt x="191" y="146"/>
                  </a:lnTo>
                  <a:lnTo>
                    <a:pt x="192" y="145"/>
                  </a:lnTo>
                  <a:lnTo>
                    <a:pt x="188" y="140"/>
                  </a:lnTo>
                  <a:lnTo>
                    <a:pt x="188" y="139"/>
                  </a:lnTo>
                  <a:lnTo>
                    <a:pt x="188" y="137"/>
                  </a:lnTo>
                  <a:lnTo>
                    <a:pt x="188" y="135"/>
                  </a:lnTo>
                  <a:lnTo>
                    <a:pt x="188" y="132"/>
                  </a:lnTo>
                  <a:lnTo>
                    <a:pt x="188" y="131"/>
                  </a:lnTo>
                  <a:lnTo>
                    <a:pt x="187" y="130"/>
                  </a:lnTo>
                  <a:lnTo>
                    <a:pt x="185" y="127"/>
                  </a:lnTo>
                  <a:lnTo>
                    <a:pt x="180" y="124"/>
                  </a:lnTo>
                  <a:lnTo>
                    <a:pt x="179" y="123"/>
                  </a:lnTo>
                  <a:lnTo>
                    <a:pt x="178" y="123"/>
                  </a:lnTo>
                  <a:lnTo>
                    <a:pt x="177" y="120"/>
                  </a:lnTo>
                  <a:lnTo>
                    <a:pt x="178" y="118"/>
                  </a:lnTo>
                  <a:lnTo>
                    <a:pt x="178" y="116"/>
                  </a:lnTo>
                  <a:lnTo>
                    <a:pt x="176" y="113"/>
                  </a:lnTo>
                  <a:lnTo>
                    <a:pt x="174" y="110"/>
                  </a:lnTo>
                  <a:lnTo>
                    <a:pt x="172" y="109"/>
                  </a:lnTo>
                  <a:lnTo>
                    <a:pt x="171" y="109"/>
                  </a:lnTo>
                  <a:lnTo>
                    <a:pt x="168" y="107"/>
                  </a:lnTo>
                  <a:lnTo>
                    <a:pt x="167" y="106"/>
                  </a:lnTo>
                  <a:lnTo>
                    <a:pt x="168" y="105"/>
                  </a:lnTo>
                  <a:lnTo>
                    <a:pt x="167" y="103"/>
                  </a:lnTo>
                  <a:lnTo>
                    <a:pt x="167" y="101"/>
                  </a:lnTo>
                  <a:lnTo>
                    <a:pt x="168" y="100"/>
                  </a:lnTo>
                  <a:lnTo>
                    <a:pt x="167" y="98"/>
                  </a:lnTo>
                  <a:lnTo>
                    <a:pt x="165" y="100"/>
                  </a:lnTo>
                  <a:lnTo>
                    <a:pt x="164" y="101"/>
                  </a:lnTo>
                  <a:lnTo>
                    <a:pt x="163" y="103"/>
                  </a:lnTo>
                  <a:lnTo>
                    <a:pt x="162" y="105"/>
                  </a:lnTo>
                  <a:lnTo>
                    <a:pt x="162" y="107"/>
                  </a:lnTo>
                  <a:lnTo>
                    <a:pt x="161" y="109"/>
                  </a:lnTo>
                  <a:lnTo>
                    <a:pt x="162" y="110"/>
                  </a:lnTo>
                  <a:lnTo>
                    <a:pt x="162" y="113"/>
                  </a:lnTo>
                  <a:lnTo>
                    <a:pt x="160" y="113"/>
                  </a:lnTo>
                  <a:lnTo>
                    <a:pt x="159" y="113"/>
                  </a:lnTo>
                  <a:lnTo>
                    <a:pt x="156" y="112"/>
                  </a:lnTo>
                  <a:lnTo>
                    <a:pt x="155" y="113"/>
                  </a:lnTo>
                  <a:lnTo>
                    <a:pt x="156" y="116"/>
                  </a:lnTo>
                  <a:lnTo>
                    <a:pt x="156" y="118"/>
                  </a:lnTo>
                  <a:lnTo>
                    <a:pt x="155" y="119"/>
                  </a:lnTo>
                  <a:lnTo>
                    <a:pt x="153" y="120"/>
                  </a:lnTo>
                  <a:lnTo>
                    <a:pt x="154" y="122"/>
                  </a:lnTo>
                  <a:lnTo>
                    <a:pt x="152" y="123"/>
                  </a:lnTo>
                  <a:lnTo>
                    <a:pt x="150" y="125"/>
                  </a:lnTo>
                  <a:lnTo>
                    <a:pt x="148" y="126"/>
                  </a:lnTo>
                  <a:lnTo>
                    <a:pt x="147" y="128"/>
                  </a:lnTo>
                  <a:lnTo>
                    <a:pt x="145" y="128"/>
                  </a:lnTo>
                  <a:lnTo>
                    <a:pt x="143" y="128"/>
                  </a:lnTo>
                  <a:lnTo>
                    <a:pt x="143" y="130"/>
                  </a:lnTo>
                  <a:lnTo>
                    <a:pt x="141" y="131"/>
                  </a:lnTo>
                  <a:lnTo>
                    <a:pt x="140" y="132"/>
                  </a:lnTo>
                  <a:lnTo>
                    <a:pt x="140" y="133"/>
                  </a:lnTo>
                  <a:lnTo>
                    <a:pt x="140" y="136"/>
                  </a:lnTo>
                  <a:lnTo>
                    <a:pt x="141" y="138"/>
                  </a:lnTo>
                  <a:lnTo>
                    <a:pt x="141" y="142"/>
                  </a:lnTo>
                  <a:lnTo>
                    <a:pt x="140" y="143"/>
                  </a:lnTo>
                  <a:lnTo>
                    <a:pt x="141" y="144"/>
                  </a:lnTo>
                  <a:lnTo>
                    <a:pt x="141" y="146"/>
                  </a:lnTo>
                  <a:lnTo>
                    <a:pt x="143" y="147"/>
                  </a:lnTo>
                  <a:lnTo>
                    <a:pt x="144" y="148"/>
                  </a:lnTo>
                  <a:lnTo>
                    <a:pt x="145" y="149"/>
                  </a:lnTo>
                  <a:lnTo>
                    <a:pt x="146" y="150"/>
                  </a:lnTo>
                  <a:lnTo>
                    <a:pt x="145" y="152"/>
                  </a:lnTo>
                  <a:lnTo>
                    <a:pt x="147" y="158"/>
                  </a:lnTo>
                  <a:lnTo>
                    <a:pt x="147" y="160"/>
                  </a:lnTo>
                  <a:lnTo>
                    <a:pt x="149" y="161"/>
                  </a:lnTo>
                  <a:lnTo>
                    <a:pt x="149" y="164"/>
                  </a:lnTo>
                  <a:lnTo>
                    <a:pt x="150" y="165"/>
                  </a:lnTo>
                  <a:lnTo>
                    <a:pt x="150" y="167"/>
                  </a:lnTo>
                  <a:lnTo>
                    <a:pt x="149" y="168"/>
                  </a:lnTo>
                  <a:lnTo>
                    <a:pt x="149" y="171"/>
                  </a:lnTo>
                  <a:lnTo>
                    <a:pt x="148" y="173"/>
                  </a:lnTo>
                  <a:lnTo>
                    <a:pt x="148" y="179"/>
                  </a:lnTo>
                  <a:lnTo>
                    <a:pt x="147" y="180"/>
                  </a:lnTo>
                  <a:lnTo>
                    <a:pt x="145" y="181"/>
                  </a:lnTo>
                  <a:lnTo>
                    <a:pt x="141" y="184"/>
                  </a:lnTo>
                  <a:lnTo>
                    <a:pt x="141" y="185"/>
                  </a:lnTo>
                  <a:lnTo>
                    <a:pt x="135" y="189"/>
                  </a:lnTo>
                  <a:lnTo>
                    <a:pt x="134" y="191"/>
                  </a:lnTo>
                  <a:lnTo>
                    <a:pt x="134" y="193"/>
                  </a:lnTo>
                  <a:lnTo>
                    <a:pt x="126" y="202"/>
                  </a:lnTo>
                  <a:lnTo>
                    <a:pt x="126" y="205"/>
                  </a:lnTo>
                  <a:lnTo>
                    <a:pt x="126" y="207"/>
                  </a:lnTo>
                  <a:lnTo>
                    <a:pt x="125" y="209"/>
                  </a:lnTo>
                  <a:lnTo>
                    <a:pt x="123" y="211"/>
                  </a:lnTo>
                  <a:lnTo>
                    <a:pt x="121" y="212"/>
                  </a:lnTo>
                  <a:lnTo>
                    <a:pt x="121" y="214"/>
                  </a:lnTo>
                  <a:lnTo>
                    <a:pt x="120" y="215"/>
                  </a:lnTo>
                  <a:lnTo>
                    <a:pt x="117" y="214"/>
                  </a:lnTo>
                  <a:lnTo>
                    <a:pt x="108" y="214"/>
                  </a:lnTo>
                  <a:lnTo>
                    <a:pt x="107" y="213"/>
                  </a:lnTo>
                  <a:lnTo>
                    <a:pt x="101" y="213"/>
                  </a:lnTo>
                  <a:lnTo>
                    <a:pt x="93" y="212"/>
                  </a:lnTo>
                  <a:lnTo>
                    <a:pt x="88" y="214"/>
                  </a:lnTo>
                  <a:lnTo>
                    <a:pt x="83" y="224"/>
                  </a:lnTo>
                  <a:lnTo>
                    <a:pt x="81" y="230"/>
                  </a:lnTo>
                  <a:lnTo>
                    <a:pt x="79" y="233"/>
                  </a:lnTo>
                  <a:lnTo>
                    <a:pt x="76" y="233"/>
                  </a:lnTo>
                  <a:lnTo>
                    <a:pt x="75" y="234"/>
                  </a:lnTo>
                  <a:lnTo>
                    <a:pt x="72" y="234"/>
                  </a:lnTo>
                  <a:lnTo>
                    <a:pt x="70" y="233"/>
                  </a:lnTo>
                  <a:lnTo>
                    <a:pt x="62" y="234"/>
                  </a:lnTo>
                  <a:lnTo>
                    <a:pt x="46" y="233"/>
                  </a:lnTo>
                  <a:lnTo>
                    <a:pt x="42" y="239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6" y="251"/>
                  </a:lnTo>
                  <a:lnTo>
                    <a:pt x="34" y="254"/>
                  </a:lnTo>
                  <a:lnTo>
                    <a:pt x="32" y="255"/>
                  </a:lnTo>
                  <a:lnTo>
                    <a:pt x="25" y="257"/>
                  </a:lnTo>
                  <a:lnTo>
                    <a:pt x="23" y="256"/>
                  </a:lnTo>
                  <a:lnTo>
                    <a:pt x="20" y="256"/>
                  </a:lnTo>
                  <a:lnTo>
                    <a:pt x="18" y="255"/>
                  </a:lnTo>
                  <a:lnTo>
                    <a:pt x="16" y="254"/>
                  </a:lnTo>
                  <a:lnTo>
                    <a:pt x="15" y="254"/>
                  </a:lnTo>
                  <a:lnTo>
                    <a:pt x="15" y="251"/>
                  </a:lnTo>
                  <a:lnTo>
                    <a:pt x="14" y="247"/>
                  </a:lnTo>
                  <a:lnTo>
                    <a:pt x="12" y="233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0"/>
                  </a:lnTo>
                  <a:lnTo>
                    <a:pt x="0" y="209"/>
                  </a:lnTo>
                  <a:lnTo>
                    <a:pt x="5" y="190"/>
                  </a:lnTo>
                  <a:lnTo>
                    <a:pt x="7" y="185"/>
                  </a:lnTo>
                  <a:lnTo>
                    <a:pt x="8" y="183"/>
                  </a:lnTo>
                  <a:lnTo>
                    <a:pt x="13" y="178"/>
                  </a:lnTo>
                  <a:lnTo>
                    <a:pt x="14" y="178"/>
                  </a:lnTo>
                  <a:lnTo>
                    <a:pt x="14" y="175"/>
                  </a:lnTo>
                  <a:lnTo>
                    <a:pt x="15" y="170"/>
                  </a:lnTo>
                  <a:lnTo>
                    <a:pt x="15" y="169"/>
                  </a:lnTo>
                  <a:lnTo>
                    <a:pt x="15" y="167"/>
                  </a:lnTo>
                  <a:lnTo>
                    <a:pt x="18" y="162"/>
                  </a:lnTo>
                  <a:lnTo>
                    <a:pt x="21" y="153"/>
                  </a:lnTo>
                  <a:lnTo>
                    <a:pt x="22" y="140"/>
                  </a:lnTo>
                  <a:lnTo>
                    <a:pt x="24" y="130"/>
                  </a:lnTo>
                  <a:lnTo>
                    <a:pt x="25" y="129"/>
                  </a:lnTo>
                  <a:lnTo>
                    <a:pt x="25" y="123"/>
                  </a:lnTo>
                  <a:lnTo>
                    <a:pt x="23" y="118"/>
                  </a:lnTo>
                  <a:lnTo>
                    <a:pt x="23" y="113"/>
                  </a:lnTo>
                  <a:lnTo>
                    <a:pt x="25" y="108"/>
                  </a:lnTo>
                  <a:lnTo>
                    <a:pt x="25" y="97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7" y="80"/>
                  </a:lnTo>
                  <a:lnTo>
                    <a:pt x="27" y="79"/>
                  </a:lnTo>
                  <a:lnTo>
                    <a:pt x="31" y="77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1" y="44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40" y="34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0" name="Freeform 407">
              <a:extLst>
                <a:ext uri="{FF2B5EF4-FFF2-40B4-BE49-F238E27FC236}">
                  <a16:creationId xmlns:a16="http://schemas.microsoft.com/office/drawing/2014/main" id="{64F43DBD-6F0E-42B6-BB35-CC8EFA0C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134" y="5270087"/>
              <a:ext cx="106342" cy="140452"/>
            </a:xfrm>
            <a:custGeom>
              <a:avLst/>
              <a:gdLst>
                <a:gd name="T0" fmla="*/ 7 w 53"/>
                <a:gd name="T1" fmla="*/ 62 h 70"/>
                <a:gd name="T2" fmla="*/ 5 w 53"/>
                <a:gd name="T3" fmla="*/ 54 h 70"/>
                <a:gd name="T4" fmla="*/ 5 w 53"/>
                <a:gd name="T5" fmla="*/ 51 h 70"/>
                <a:gd name="T6" fmla="*/ 3 w 53"/>
                <a:gd name="T7" fmla="*/ 49 h 70"/>
                <a:gd name="T8" fmla="*/ 1 w 53"/>
                <a:gd name="T9" fmla="*/ 46 h 70"/>
                <a:gd name="T10" fmla="*/ 1 w 53"/>
                <a:gd name="T11" fmla="*/ 44 h 70"/>
                <a:gd name="T12" fmla="*/ 0 w 53"/>
                <a:gd name="T13" fmla="*/ 38 h 70"/>
                <a:gd name="T14" fmla="*/ 0 w 53"/>
                <a:gd name="T15" fmla="*/ 34 h 70"/>
                <a:gd name="T16" fmla="*/ 3 w 53"/>
                <a:gd name="T17" fmla="*/ 32 h 70"/>
                <a:gd name="T18" fmla="*/ 5 w 53"/>
                <a:gd name="T19" fmla="*/ 30 h 70"/>
                <a:gd name="T20" fmla="*/ 8 w 53"/>
                <a:gd name="T21" fmla="*/ 28 h 70"/>
                <a:gd name="T22" fmla="*/ 12 w 53"/>
                <a:gd name="T23" fmla="*/ 25 h 70"/>
                <a:gd name="T24" fmla="*/ 13 w 53"/>
                <a:gd name="T25" fmla="*/ 22 h 70"/>
                <a:gd name="T26" fmla="*/ 16 w 53"/>
                <a:gd name="T27" fmla="*/ 20 h 70"/>
                <a:gd name="T28" fmla="*/ 15 w 53"/>
                <a:gd name="T29" fmla="*/ 15 h 70"/>
                <a:gd name="T30" fmla="*/ 19 w 53"/>
                <a:gd name="T31" fmla="*/ 15 h 70"/>
                <a:gd name="T32" fmla="*/ 22 w 53"/>
                <a:gd name="T33" fmla="*/ 15 h 70"/>
                <a:gd name="T34" fmla="*/ 21 w 53"/>
                <a:gd name="T35" fmla="*/ 11 h 70"/>
                <a:gd name="T36" fmla="*/ 22 w 53"/>
                <a:gd name="T37" fmla="*/ 7 h 70"/>
                <a:gd name="T38" fmla="*/ 24 w 53"/>
                <a:gd name="T39" fmla="*/ 3 h 70"/>
                <a:gd name="T40" fmla="*/ 27 w 53"/>
                <a:gd name="T41" fmla="*/ 0 h 70"/>
                <a:gd name="T42" fmla="*/ 27 w 53"/>
                <a:gd name="T43" fmla="*/ 3 h 70"/>
                <a:gd name="T44" fmla="*/ 28 w 53"/>
                <a:gd name="T45" fmla="*/ 7 h 70"/>
                <a:gd name="T46" fmla="*/ 28 w 53"/>
                <a:gd name="T47" fmla="*/ 9 h 70"/>
                <a:gd name="T48" fmla="*/ 32 w 53"/>
                <a:gd name="T49" fmla="*/ 11 h 70"/>
                <a:gd name="T50" fmla="*/ 36 w 53"/>
                <a:gd name="T51" fmla="*/ 15 h 70"/>
                <a:gd name="T52" fmla="*/ 38 w 53"/>
                <a:gd name="T53" fmla="*/ 20 h 70"/>
                <a:gd name="T54" fmla="*/ 38 w 53"/>
                <a:gd name="T55" fmla="*/ 25 h 70"/>
                <a:gd name="T56" fmla="*/ 40 w 53"/>
                <a:gd name="T57" fmla="*/ 26 h 70"/>
                <a:gd name="T58" fmla="*/ 47 w 53"/>
                <a:gd name="T59" fmla="*/ 32 h 70"/>
                <a:gd name="T60" fmla="*/ 48 w 53"/>
                <a:gd name="T61" fmla="*/ 34 h 70"/>
                <a:gd name="T62" fmla="*/ 48 w 53"/>
                <a:gd name="T63" fmla="*/ 39 h 70"/>
                <a:gd name="T64" fmla="*/ 48 w 53"/>
                <a:gd name="T65" fmla="*/ 42 h 70"/>
                <a:gd name="T66" fmla="*/ 51 w 53"/>
                <a:gd name="T67" fmla="*/ 48 h 70"/>
                <a:gd name="T68" fmla="*/ 48 w 53"/>
                <a:gd name="T69" fmla="*/ 52 h 70"/>
                <a:gd name="T70" fmla="*/ 51 w 53"/>
                <a:gd name="T71" fmla="*/ 55 h 70"/>
                <a:gd name="T72" fmla="*/ 51 w 53"/>
                <a:gd name="T73" fmla="*/ 59 h 70"/>
                <a:gd name="T74" fmla="*/ 51 w 53"/>
                <a:gd name="T75" fmla="*/ 61 h 70"/>
                <a:gd name="T76" fmla="*/ 50 w 53"/>
                <a:gd name="T77" fmla="*/ 65 h 70"/>
                <a:gd name="T78" fmla="*/ 46 w 53"/>
                <a:gd name="T79" fmla="*/ 66 h 70"/>
                <a:gd name="T80" fmla="*/ 42 w 53"/>
                <a:gd name="T81" fmla="*/ 66 h 70"/>
                <a:gd name="T82" fmla="*/ 35 w 53"/>
                <a:gd name="T83" fmla="*/ 67 h 70"/>
                <a:gd name="T84" fmla="*/ 27 w 53"/>
                <a:gd name="T85" fmla="*/ 65 h 70"/>
                <a:gd name="T86" fmla="*/ 19 w 53"/>
                <a:gd name="T87" fmla="*/ 66 h 70"/>
                <a:gd name="T88" fmla="*/ 13 w 53"/>
                <a:gd name="T89" fmla="*/ 65 h 70"/>
                <a:gd name="T90" fmla="*/ 9 w 53"/>
                <a:gd name="T91" fmla="*/ 6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70">
                  <a:moveTo>
                    <a:pt x="9" y="63"/>
                  </a:moveTo>
                  <a:lnTo>
                    <a:pt x="7" y="6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6" y="52"/>
                  </a:lnTo>
                  <a:lnTo>
                    <a:pt x="5" y="51"/>
                  </a:lnTo>
                  <a:lnTo>
                    <a:pt x="4" y="50"/>
                  </a:lnTo>
                  <a:lnTo>
                    <a:pt x="3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1" y="44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8" y="28"/>
                  </a:lnTo>
                  <a:lnTo>
                    <a:pt x="10" y="27"/>
                  </a:lnTo>
                  <a:lnTo>
                    <a:pt x="12" y="25"/>
                  </a:lnTo>
                  <a:lnTo>
                    <a:pt x="14" y="24"/>
                  </a:lnTo>
                  <a:lnTo>
                    <a:pt x="13" y="22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27" y="8"/>
                  </a:lnTo>
                  <a:lnTo>
                    <a:pt x="28" y="9"/>
                  </a:lnTo>
                  <a:lnTo>
                    <a:pt x="31" y="11"/>
                  </a:lnTo>
                  <a:lnTo>
                    <a:pt x="32" y="11"/>
                  </a:lnTo>
                  <a:lnTo>
                    <a:pt x="34" y="12"/>
                  </a:lnTo>
                  <a:lnTo>
                    <a:pt x="36" y="15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7" y="22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5" y="29"/>
                  </a:lnTo>
                  <a:lnTo>
                    <a:pt x="47" y="32"/>
                  </a:lnTo>
                  <a:lnTo>
                    <a:pt x="48" y="33"/>
                  </a:lnTo>
                  <a:lnTo>
                    <a:pt x="48" y="34"/>
                  </a:lnTo>
                  <a:lnTo>
                    <a:pt x="48" y="37"/>
                  </a:lnTo>
                  <a:lnTo>
                    <a:pt x="48" y="39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52" y="47"/>
                  </a:lnTo>
                  <a:lnTo>
                    <a:pt x="51" y="48"/>
                  </a:lnTo>
                  <a:lnTo>
                    <a:pt x="49" y="49"/>
                  </a:lnTo>
                  <a:lnTo>
                    <a:pt x="48" y="52"/>
                  </a:lnTo>
                  <a:lnTo>
                    <a:pt x="49" y="54"/>
                  </a:lnTo>
                  <a:lnTo>
                    <a:pt x="51" y="55"/>
                  </a:lnTo>
                  <a:lnTo>
                    <a:pt x="51" y="57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61"/>
                  </a:lnTo>
                  <a:lnTo>
                    <a:pt x="51" y="63"/>
                  </a:lnTo>
                  <a:lnTo>
                    <a:pt x="50" y="65"/>
                  </a:lnTo>
                  <a:lnTo>
                    <a:pt x="50" y="66"/>
                  </a:lnTo>
                  <a:lnTo>
                    <a:pt x="46" y="66"/>
                  </a:lnTo>
                  <a:lnTo>
                    <a:pt x="44" y="66"/>
                  </a:lnTo>
                  <a:lnTo>
                    <a:pt x="42" y="66"/>
                  </a:lnTo>
                  <a:lnTo>
                    <a:pt x="38" y="69"/>
                  </a:lnTo>
                  <a:lnTo>
                    <a:pt x="35" y="67"/>
                  </a:lnTo>
                  <a:lnTo>
                    <a:pt x="30" y="66"/>
                  </a:lnTo>
                  <a:lnTo>
                    <a:pt x="27" y="65"/>
                  </a:lnTo>
                  <a:lnTo>
                    <a:pt x="22" y="65"/>
                  </a:lnTo>
                  <a:lnTo>
                    <a:pt x="19" y="66"/>
                  </a:lnTo>
                  <a:lnTo>
                    <a:pt x="16" y="66"/>
                  </a:lnTo>
                  <a:lnTo>
                    <a:pt x="13" y="65"/>
                  </a:lnTo>
                  <a:lnTo>
                    <a:pt x="11" y="64"/>
                  </a:lnTo>
                  <a:lnTo>
                    <a:pt x="9" y="63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1" name="Freeform 408" descr="Papel carta">
              <a:extLst>
                <a:ext uri="{FF2B5EF4-FFF2-40B4-BE49-F238E27FC236}">
                  <a16:creationId xmlns:a16="http://schemas.microsoft.com/office/drawing/2014/main" id="{A0FEC809-07CF-4663-A3AA-CF21CA02B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511" y="1479897"/>
              <a:ext cx="930994" cy="1360375"/>
            </a:xfrm>
            <a:custGeom>
              <a:avLst/>
              <a:gdLst>
                <a:gd name="T0" fmla="*/ 237 w 464"/>
                <a:gd name="T1" fmla="*/ 103 h 678"/>
                <a:gd name="T2" fmla="*/ 234 w 464"/>
                <a:gd name="T3" fmla="*/ 106 h 678"/>
                <a:gd name="T4" fmla="*/ 246 w 464"/>
                <a:gd name="T5" fmla="*/ 121 h 678"/>
                <a:gd name="T6" fmla="*/ 262 w 464"/>
                <a:gd name="T7" fmla="*/ 133 h 678"/>
                <a:gd name="T8" fmla="*/ 262 w 464"/>
                <a:gd name="T9" fmla="*/ 167 h 678"/>
                <a:gd name="T10" fmla="*/ 253 w 464"/>
                <a:gd name="T11" fmla="*/ 201 h 678"/>
                <a:gd name="T12" fmla="*/ 257 w 464"/>
                <a:gd name="T13" fmla="*/ 236 h 678"/>
                <a:gd name="T14" fmla="*/ 268 w 464"/>
                <a:gd name="T15" fmla="*/ 274 h 678"/>
                <a:gd name="T16" fmla="*/ 265 w 464"/>
                <a:gd name="T17" fmla="*/ 340 h 678"/>
                <a:gd name="T18" fmla="*/ 265 w 464"/>
                <a:gd name="T19" fmla="*/ 371 h 678"/>
                <a:gd name="T20" fmla="*/ 278 w 464"/>
                <a:gd name="T21" fmla="*/ 383 h 678"/>
                <a:gd name="T22" fmla="*/ 290 w 464"/>
                <a:gd name="T23" fmla="*/ 396 h 678"/>
                <a:gd name="T24" fmla="*/ 302 w 464"/>
                <a:gd name="T25" fmla="*/ 414 h 678"/>
                <a:gd name="T26" fmla="*/ 320 w 464"/>
                <a:gd name="T27" fmla="*/ 434 h 678"/>
                <a:gd name="T28" fmla="*/ 341 w 464"/>
                <a:gd name="T29" fmla="*/ 459 h 678"/>
                <a:gd name="T30" fmla="*/ 361 w 464"/>
                <a:gd name="T31" fmla="*/ 476 h 678"/>
                <a:gd name="T32" fmla="*/ 377 w 464"/>
                <a:gd name="T33" fmla="*/ 501 h 678"/>
                <a:gd name="T34" fmla="*/ 381 w 464"/>
                <a:gd name="T35" fmla="*/ 514 h 678"/>
                <a:gd name="T36" fmla="*/ 377 w 464"/>
                <a:gd name="T37" fmla="*/ 533 h 678"/>
                <a:gd name="T38" fmla="*/ 387 w 464"/>
                <a:gd name="T39" fmla="*/ 548 h 678"/>
                <a:gd name="T40" fmla="*/ 398 w 464"/>
                <a:gd name="T41" fmla="*/ 540 h 678"/>
                <a:gd name="T42" fmla="*/ 399 w 464"/>
                <a:gd name="T43" fmla="*/ 561 h 678"/>
                <a:gd name="T44" fmla="*/ 413 w 464"/>
                <a:gd name="T45" fmla="*/ 562 h 678"/>
                <a:gd name="T46" fmla="*/ 421 w 464"/>
                <a:gd name="T47" fmla="*/ 600 h 678"/>
                <a:gd name="T48" fmla="*/ 438 w 464"/>
                <a:gd name="T49" fmla="*/ 606 h 678"/>
                <a:gd name="T50" fmla="*/ 454 w 464"/>
                <a:gd name="T51" fmla="*/ 613 h 678"/>
                <a:gd name="T52" fmla="*/ 462 w 464"/>
                <a:gd name="T53" fmla="*/ 645 h 678"/>
                <a:gd name="T54" fmla="*/ 296 w 464"/>
                <a:gd name="T55" fmla="*/ 664 h 678"/>
                <a:gd name="T56" fmla="*/ 301 w 464"/>
                <a:gd name="T57" fmla="*/ 643 h 678"/>
                <a:gd name="T58" fmla="*/ 310 w 464"/>
                <a:gd name="T59" fmla="*/ 594 h 678"/>
                <a:gd name="T60" fmla="*/ 300 w 464"/>
                <a:gd name="T61" fmla="*/ 582 h 678"/>
                <a:gd name="T62" fmla="*/ 289 w 464"/>
                <a:gd name="T63" fmla="*/ 573 h 678"/>
                <a:gd name="T64" fmla="*/ 284 w 464"/>
                <a:gd name="T65" fmla="*/ 559 h 678"/>
                <a:gd name="T66" fmla="*/ 272 w 464"/>
                <a:gd name="T67" fmla="*/ 535 h 678"/>
                <a:gd name="T68" fmla="*/ 256 w 464"/>
                <a:gd name="T69" fmla="*/ 529 h 678"/>
                <a:gd name="T70" fmla="*/ 249 w 464"/>
                <a:gd name="T71" fmla="*/ 509 h 678"/>
                <a:gd name="T72" fmla="*/ 231 w 464"/>
                <a:gd name="T73" fmla="*/ 487 h 678"/>
                <a:gd name="T74" fmla="*/ 189 w 464"/>
                <a:gd name="T75" fmla="*/ 455 h 678"/>
                <a:gd name="T76" fmla="*/ 172 w 464"/>
                <a:gd name="T77" fmla="*/ 437 h 678"/>
                <a:gd name="T78" fmla="*/ 158 w 464"/>
                <a:gd name="T79" fmla="*/ 427 h 678"/>
                <a:gd name="T80" fmla="*/ 135 w 464"/>
                <a:gd name="T81" fmla="*/ 408 h 678"/>
                <a:gd name="T82" fmla="*/ 121 w 464"/>
                <a:gd name="T83" fmla="*/ 375 h 678"/>
                <a:gd name="T84" fmla="*/ 125 w 464"/>
                <a:gd name="T85" fmla="*/ 353 h 678"/>
                <a:gd name="T86" fmla="*/ 123 w 464"/>
                <a:gd name="T87" fmla="*/ 321 h 678"/>
                <a:gd name="T88" fmla="*/ 113 w 464"/>
                <a:gd name="T89" fmla="*/ 308 h 678"/>
                <a:gd name="T90" fmla="*/ 110 w 464"/>
                <a:gd name="T91" fmla="*/ 291 h 678"/>
                <a:gd name="T92" fmla="*/ 108 w 464"/>
                <a:gd name="T93" fmla="*/ 305 h 678"/>
                <a:gd name="T94" fmla="*/ 106 w 464"/>
                <a:gd name="T95" fmla="*/ 314 h 678"/>
                <a:gd name="T96" fmla="*/ 93 w 464"/>
                <a:gd name="T97" fmla="*/ 246 h 678"/>
                <a:gd name="T98" fmla="*/ 79 w 464"/>
                <a:gd name="T99" fmla="*/ 216 h 678"/>
                <a:gd name="T100" fmla="*/ 80 w 464"/>
                <a:gd name="T101" fmla="*/ 193 h 678"/>
                <a:gd name="T102" fmla="*/ 63 w 464"/>
                <a:gd name="T103" fmla="*/ 166 h 678"/>
                <a:gd name="T104" fmla="*/ 48 w 464"/>
                <a:gd name="T105" fmla="*/ 146 h 678"/>
                <a:gd name="T106" fmla="*/ 49 w 464"/>
                <a:gd name="T107" fmla="*/ 136 h 678"/>
                <a:gd name="T108" fmla="*/ 35 w 464"/>
                <a:gd name="T109" fmla="*/ 110 h 678"/>
                <a:gd name="T110" fmla="*/ 57 w 464"/>
                <a:gd name="T111" fmla="*/ 107 h 678"/>
                <a:gd name="T112" fmla="*/ 56 w 464"/>
                <a:gd name="T113" fmla="*/ 103 h 678"/>
                <a:gd name="T114" fmla="*/ 38 w 464"/>
                <a:gd name="T115" fmla="*/ 83 h 678"/>
                <a:gd name="T116" fmla="*/ 26 w 464"/>
                <a:gd name="T117" fmla="*/ 61 h 678"/>
                <a:gd name="T118" fmla="*/ 0 w 464"/>
                <a:gd name="T119" fmla="*/ 0 h 678"/>
                <a:gd name="T120" fmla="*/ 260 w 464"/>
                <a:gd name="T121" fmla="*/ 52 h 678"/>
                <a:gd name="T122" fmla="*/ 262 w 464"/>
                <a:gd name="T123" fmla="*/ 8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4" h="678">
                  <a:moveTo>
                    <a:pt x="257" y="126"/>
                  </a:moveTo>
                  <a:lnTo>
                    <a:pt x="256" y="121"/>
                  </a:lnTo>
                  <a:lnTo>
                    <a:pt x="252" y="118"/>
                  </a:lnTo>
                  <a:lnTo>
                    <a:pt x="247" y="112"/>
                  </a:lnTo>
                  <a:lnTo>
                    <a:pt x="243" y="109"/>
                  </a:lnTo>
                  <a:lnTo>
                    <a:pt x="240" y="108"/>
                  </a:lnTo>
                  <a:lnTo>
                    <a:pt x="239" y="108"/>
                  </a:lnTo>
                  <a:lnTo>
                    <a:pt x="237" y="103"/>
                  </a:lnTo>
                  <a:lnTo>
                    <a:pt x="237" y="100"/>
                  </a:lnTo>
                  <a:lnTo>
                    <a:pt x="236" y="97"/>
                  </a:lnTo>
                  <a:lnTo>
                    <a:pt x="234" y="97"/>
                  </a:lnTo>
                  <a:lnTo>
                    <a:pt x="231" y="97"/>
                  </a:lnTo>
                  <a:lnTo>
                    <a:pt x="230" y="99"/>
                  </a:lnTo>
                  <a:lnTo>
                    <a:pt x="232" y="100"/>
                  </a:lnTo>
                  <a:lnTo>
                    <a:pt x="232" y="102"/>
                  </a:lnTo>
                  <a:lnTo>
                    <a:pt x="234" y="106"/>
                  </a:lnTo>
                  <a:lnTo>
                    <a:pt x="233" y="109"/>
                  </a:lnTo>
                  <a:lnTo>
                    <a:pt x="234" y="109"/>
                  </a:lnTo>
                  <a:lnTo>
                    <a:pt x="238" y="109"/>
                  </a:lnTo>
                  <a:lnTo>
                    <a:pt x="240" y="110"/>
                  </a:lnTo>
                  <a:lnTo>
                    <a:pt x="241" y="115"/>
                  </a:lnTo>
                  <a:lnTo>
                    <a:pt x="243" y="118"/>
                  </a:lnTo>
                  <a:lnTo>
                    <a:pt x="244" y="119"/>
                  </a:lnTo>
                  <a:lnTo>
                    <a:pt x="246" y="121"/>
                  </a:lnTo>
                  <a:lnTo>
                    <a:pt x="247" y="121"/>
                  </a:lnTo>
                  <a:lnTo>
                    <a:pt x="249" y="121"/>
                  </a:lnTo>
                  <a:lnTo>
                    <a:pt x="249" y="124"/>
                  </a:lnTo>
                  <a:lnTo>
                    <a:pt x="250" y="126"/>
                  </a:lnTo>
                  <a:lnTo>
                    <a:pt x="252" y="127"/>
                  </a:lnTo>
                  <a:lnTo>
                    <a:pt x="255" y="132"/>
                  </a:lnTo>
                  <a:lnTo>
                    <a:pt x="258" y="132"/>
                  </a:lnTo>
                  <a:lnTo>
                    <a:pt x="262" y="133"/>
                  </a:lnTo>
                  <a:lnTo>
                    <a:pt x="263" y="144"/>
                  </a:lnTo>
                  <a:lnTo>
                    <a:pt x="266" y="145"/>
                  </a:lnTo>
                  <a:lnTo>
                    <a:pt x="268" y="149"/>
                  </a:lnTo>
                  <a:lnTo>
                    <a:pt x="268" y="153"/>
                  </a:lnTo>
                  <a:lnTo>
                    <a:pt x="268" y="155"/>
                  </a:lnTo>
                  <a:lnTo>
                    <a:pt x="266" y="160"/>
                  </a:lnTo>
                  <a:lnTo>
                    <a:pt x="264" y="162"/>
                  </a:lnTo>
                  <a:lnTo>
                    <a:pt x="262" y="167"/>
                  </a:lnTo>
                  <a:lnTo>
                    <a:pt x="261" y="171"/>
                  </a:lnTo>
                  <a:lnTo>
                    <a:pt x="260" y="174"/>
                  </a:lnTo>
                  <a:lnTo>
                    <a:pt x="258" y="186"/>
                  </a:lnTo>
                  <a:lnTo>
                    <a:pt x="257" y="188"/>
                  </a:lnTo>
                  <a:lnTo>
                    <a:pt x="255" y="190"/>
                  </a:lnTo>
                  <a:lnTo>
                    <a:pt x="254" y="193"/>
                  </a:lnTo>
                  <a:lnTo>
                    <a:pt x="252" y="197"/>
                  </a:lnTo>
                  <a:lnTo>
                    <a:pt x="253" y="201"/>
                  </a:lnTo>
                  <a:lnTo>
                    <a:pt x="253" y="207"/>
                  </a:lnTo>
                  <a:lnTo>
                    <a:pt x="251" y="218"/>
                  </a:lnTo>
                  <a:lnTo>
                    <a:pt x="251" y="224"/>
                  </a:lnTo>
                  <a:lnTo>
                    <a:pt x="254" y="230"/>
                  </a:lnTo>
                  <a:lnTo>
                    <a:pt x="257" y="231"/>
                  </a:lnTo>
                  <a:lnTo>
                    <a:pt x="258" y="232"/>
                  </a:lnTo>
                  <a:lnTo>
                    <a:pt x="259" y="233"/>
                  </a:lnTo>
                  <a:lnTo>
                    <a:pt x="257" y="236"/>
                  </a:lnTo>
                  <a:lnTo>
                    <a:pt x="256" y="241"/>
                  </a:lnTo>
                  <a:lnTo>
                    <a:pt x="257" y="244"/>
                  </a:lnTo>
                  <a:lnTo>
                    <a:pt x="265" y="248"/>
                  </a:lnTo>
                  <a:lnTo>
                    <a:pt x="270" y="253"/>
                  </a:lnTo>
                  <a:lnTo>
                    <a:pt x="270" y="254"/>
                  </a:lnTo>
                  <a:lnTo>
                    <a:pt x="269" y="266"/>
                  </a:lnTo>
                  <a:lnTo>
                    <a:pt x="268" y="270"/>
                  </a:lnTo>
                  <a:lnTo>
                    <a:pt x="268" y="274"/>
                  </a:lnTo>
                  <a:lnTo>
                    <a:pt x="265" y="288"/>
                  </a:lnTo>
                  <a:lnTo>
                    <a:pt x="264" y="291"/>
                  </a:lnTo>
                  <a:lnTo>
                    <a:pt x="265" y="302"/>
                  </a:lnTo>
                  <a:lnTo>
                    <a:pt x="268" y="314"/>
                  </a:lnTo>
                  <a:lnTo>
                    <a:pt x="269" y="321"/>
                  </a:lnTo>
                  <a:lnTo>
                    <a:pt x="269" y="324"/>
                  </a:lnTo>
                  <a:lnTo>
                    <a:pt x="266" y="338"/>
                  </a:lnTo>
                  <a:lnTo>
                    <a:pt x="265" y="340"/>
                  </a:lnTo>
                  <a:lnTo>
                    <a:pt x="265" y="343"/>
                  </a:lnTo>
                  <a:lnTo>
                    <a:pt x="265" y="348"/>
                  </a:lnTo>
                  <a:lnTo>
                    <a:pt x="264" y="352"/>
                  </a:lnTo>
                  <a:lnTo>
                    <a:pt x="264" y="355"/>
                  </a:lnTo>
                  <a:lnTo>
                    <a:pt x="267" y="359"/>
                  </a:lnTo>
                  <a:lnTo>
                    <a:pt x="267" y="363"/>
                  </a:lnTo>
                  <a:lnTo>
                    <a:pt x="265" y="369"/>
                  </a:lnTo>
                  <a:lnTo>
                    <a:pt x="265" y="371"/>
                  </a:lnTo>
                  <a:lnTo>
                    <a:pt x="267" y="373"/>
                  </a:lnTo>
                  <a:lnTo>
                    <a:pt x="268" y="373"/>
                  </a:lnTo>
                  <a:lnTo>
                    <a:pt x="270" y="375"/>
                  </a:lnTo>
                  <a:lnTo>
                    <a:pt x="272" y="378"/>
                  </a:lnTo>
                  <a:lnTo>
                    <a:pt x="274" y="378"/>
                  </a:lnTo>
                  <a:lnTo>
                    <a:pt x="276" y="379"/>
                  </a:lnTo>
                  <a:lnTo>
                    <a:pt x="277" y="381"/>
                  </a:lnTo>
                  <a:lnTo>
                    <a:pt x="278" y="383"/>
                  </a:lnTo>
                  <a:lnTo>
                    <a:pt x="279" y="386"/>
                  </a:lnTo>
                  <a:lnTo>
                    <a:pt x="282" y="388"/>
                  </a:lnTo>
                  <a:lnTo>
                    <a:pt x="283" y="390"/>
                  </a:lnTo>
                  <a:lnTo>
                    <a:pt x="285" y="391"/>
                  </a:lnTo>
                  <a:lnTo>
                    <a:pt x="285" y="392"/>
                  </a:lnTo>
                  <a:lnTo>
                    <a:pt x="288" y="395"/>
                  </a:lnTo>
                  <a:lnTo>
                    <a:pt x="288" y="396"/>
                  </a:lnTo>
                  <a:lnTo>
                    <a:pt x="290" y="396"/>
                  </a:lnTo>
                  <a:lnTo>
                    <a:pt x="291" y="398"/>
                  </a:lnTo>
                  <a:lnTo>
                    <a:pt x="291" y="401"/>
                  </a:lnTo>
                  <a:lnTo>
                    <a:pt x="291" y="406"/>
                  </a:lnTo>
                  <a:lnTo>
                    <a:pt x="291" y="409"/>
                  </a:lnTo>
                  <a:lnTo>
                    <a:pt x="289" y="414"/>
                  </a:lnTo>
                  <a:lnTo>
                    <a:pt x="295" y="421"/>
                  </a:lnTo>
                  <a:lnTo>
                    <a:pt x="297" y="419"/>
                  </a:lnTo>
                  <a:lnTo>
                    <a:pt x="302" y="414"/>
                  </a:lnTo>
                  <a:lnTo>
                    <a:pt x="304" y="415"/>
                  </a:lnTo>
                  <a:lnTo>
                    <a:pt x="305" y="415"/>
                  </a:lnTo>
                  <a:lnTo>
                    <a:pt x="310" y="419"/>
                  </a:lnTo>
                  <a:lnTo>
                    <a:pt x="312" y="424"/>
                  </a:lnTo>
                  <a:lnTo>
                    <a:pt x="315" y="427"/>
                  </a:lnTo>
                  <a:lnTo>
                    <a:pt x="316" y="428"/>
                  </a:lnTo>
                  <a:lnTo>
                    <a:pt x="319" y="432"/>
                  </a:lnTo>
                  <a:lnTo>
                    <a:pt x="320" y="434"/>
                  </a:lnTo>
                  <a:lnTo>
                    <a:pt x="321" y="436"/>
                  </a:lnTo>
                  <a:lnTo>
                    <a:pt x="325" y="437"/>
                  </a:lnTo>
                  <a:lnTo>
                    <a:pt x="329" y="444"/>
                  </a:lnTo>
                  <a:lnTo>
                    <a:pt x="330" y="446"/>
                  </a:lnTo>
                  <a:lnTo>
                    <a:pt x="332" y="447"/>
                  </a:lnTo>
                  <a:lnTo>
                    <a:pt x="334" y="450"/>
                  </a:lnTo>
                  <a:lnTo>
                    <a:pt x="336" y="453"/>
                  </a:lnTo>
                  <a:lnTo>
                    <a:pt x="341" y="459"/>
                  </a:lnTo>
                  <a:lnTo>
                    <a:pt x="342" y="463"/>
                  </a:lnTo>
                  <a:lnTo>
                    <a:pt x="345" y="464"/>
                  </a:lnTo>
                  <a:lnTo>
                    <a:pt x="348" y="466"/>
                  </a:lnTo>
                  <a:lnTo>
                    <a:pt x="350" y="467"/>
                  </a:lnTo>
                  <a:lnTo>
                    <a:pt x="352" y="470"/>
                  </a:lnTo>
                  <a:lnTo>
                    <a:pt x="352" y="472"/>
                  </a:lnTo>
                  <a:lnTo>
                    <a:pt x="355" y="475"/>
                  </a:lnTo>
                  <a:lnTo>
                    <a:pt x="361" y="476"/>
                  </a:lnTo>
                  <a:lnTo>
                    <a:pt x="364" y="480"/>
                  </a:lnTo>
                  <a:lnTo>
                    <a:pt x="364" y="482"/>
                  </a:lnTo>
                  <a:lnTo>
                    <a:pt x="367" y="487"/>
                  </a:lnTo>
                  <a:lnTo>
                    <a:pt x="370" y="487"/>
                  </a:lnTo>
                  <a:lnTo>
                    <a:pt x="371" y="490"/>
                  </a:lnTo>
                  <a:lnTo>
                    <a:pt x="375" y="494"/>
                  </a:lnTo>
                  <a:lnTo>
                    <a:pt x="377" y="498"/>
                  </a:lnTo>
                  <a:lnTo>
                    <a:pt x="377" y="501"/>
                  </a:lnTo>
                  <a:lnTo>
                    <a:pt x="373" y="503"/>
                  </a:lnTo>
                  <a:lnTo>
                    <a:pt x="375" y="504"/>
                  </a:lnTo>
                  <a:lnTo>
                    <a:pt x="376" y="505"/>
                  </a:lnTo>
                  <a:lnTo>
                    <a:pt x="375" y="507"/>
                  </a:lnTo>
                  <a:lnTo>
                    <a:pt x="376" y="510"/>
                  </a:lnTo>
                  <a:lnTo>
                    <a:pt x="377" y="510"/>
                  </a:lnTo>
                  <a:lnTo>
                    <a:pt x="379" y="511"/>
                  </a:lnTo>
                  <a:lnTo>
                    <a:pt x="381" y="514"/>
                  </a:lnTo>
                  <a:lnTo>
                    <a:pt x="381" y="515"/>
                  </a:lnTo>
                  <a:lnTo>
                    <a:pt x="382" y="526"/>
                  </a:lnTo>
                  <a:lnTo>
                    <a:pt x="382" y="529"/>
                  </a:lnTo>
                  <a:lnTo>
                    <a:pt x="380" y="529"/>
                  </a:lnTo>
                  <a:lnTo>
                    <a:pt x="378" y="528"/>
                  </a:lnTo>
                  <a:lnTo>
                    <a:pt x="377" y="530"/>
                  </a:lnTo>
                  <a:lnTo>
                    <a:pt x="377" y="532"/>
                  </a:lnTo>
                  <a:lnTo>
                    <a:pt x="377" y="533"/>
                  </a:lnTo>
                  <a:lnTo>
                    <a:pt x="377" y="536"/>
                  </a:lnTo>
                  <a:lnTo>
                    <a:pt x="377" y="541"/>
                  </a:lnTo>
                  <a:lnTo>
                    <a:pt x="378" y="547"/>
                  </a:lnTo>
                  <a:lnTo>
                    <a:pt x="377" y="552"/>
                  </a:lnTo>
                  <a:lnTo>
                    <a:pt x="381" y="556"/>
                  </a:lnTo>
                  <a:lnTo>
                    <a:pt x="384" y="556"/>
                  </a:lnTo>
                  <a:lnTo>
                    <a:pt x="385" y="552"/>
                  </a:lnTo>
                  <a:lnTo>
                    <a:pt x="387" y="548"/>
                  </a:lnTo>
                  <a:lnTo>
                    <a:pt x="387" y="545"/>
                  </a:lnTo>
                  <a:lnTo>
                    <a:pt x="386" y="544"/>
                  </a:lnTo>
                  <a:lnTo>
                    <a:pt x="387" y="541"/>
                  </a:lnTo>
                  <a:lnTo>
                    <a:pt x="389" y="540"/>
                  </a:lnTo>
                  <a:lnTo>
                    <a:pt x="391" y="540"/>
                  </a:lnTo>
                  <a:lnTo>
                    <a:pt x="395" y="541"/>
                  </a:lnTo>
                  <a:lnTo>
                    <a:pt x="397" y="539"/>
                  </a:lnTo>
                  <a:lnTo>
                    <a:pt x="398" y="540"/>
                  </a:lnTo>
                  <a:lnTo>
                    <a:pt x="400" y="541"/>
                  </a:lnTo>
                  <a:lnTo>
                    <a:pt x="400" y="544"/>
                  </a:lnTo>
                  <a:lnTo>
                    <a:pt x="400" y="548"/>
                  </a:lnTo>
                  <a:lnTo>
                    <a:pt x="401" y="551"/>
                  </a:lnTo>
                  <a:lnTo>
                    <a:pt x="397" y="556"/>
                  </a:lnTo>
                  <a:lnTo>
                    <a:pt x="397" y="559"/>
                  </a:lnTo>
                  <a:lnTo>
                    <a:pt x="398" y="559"/>
                  </a:lnTo>
                  <a:lnTo>
                    <a:pt x="399" y="561"/>
                  </a:lnTo>
                  <a:lnTo>
                    <a:pt x="398" y="563"/>
                  </a:lnTo>
                  <a:lnTo>
                    <a:pt x="397" y="564"/>
                  </a:lnTo>
                  <a:lnTo>
                    <a:pt x="399" y="566"/>
                  </a:lnTo>
                  <a:lnTo>
                    <a:pt x="402" y="566"/>
                  </a:lnTo>
                  <a:lnTo>
                    <a:pt x="404" y="566"/>
                  </a:lnTo>
                  <a:lnTo>
                    <a:pt x="408" y="564"/>
                  </a:lnTo>
                  <a:lnTo>
                    <a:pt x="410" y="562"/>
                  </a:lnTo>
                  <a:lnTo>
                    <a:pt x="413" y="562"/>
                  </a:lnTo>
                  <a:lnTo>
                    <a:pt x="415" y="562"/>
                  </a:lnTo>
                  <a:lnTo>
                    <a:pt x="418" y="568"/>
                  </a:lnTo>
                  <a:lnTo>
                    <a:pt x="418" y="577"/>
                  </a:lnTo>
                  <a:lnTo>
                    <a:pt x="417" y="583"/>
                  </a:lnTo>
                  <a:lnTo>
                    <a:pt x="418" y="583"/>
                  </a:lnTo>
                  <a:lnTo>
                    <a:pt x="418" y="586"/>
                  </a:lnTo>
                  <a:lnTo>
                    <a:pt x="417" y="588"/>
                  </a:lnTo>
                  <a:lnTo>
                    <a:pt x="421" y="600"/>
                  </a:lnTo>
                  <a:lnTo>
                    <a:pt x="423" y="602"/>
                  </a:lnTo>
                  <a:lnTo>
                    <a:pt x="424" y="603"/>
                  </a:lnTo>
                  <a:lnTo>
                    <a:pt x="426" y="604"/>
                  </a:lnTo>
                  <a:lnTo>
                    <a:pt x="429" y="603"/>
                  </a:lnTo>
                  <a:lnTo>
                    <a:pt x="432" y="605"/>
                  </a:lnTo>
                  <a:lnTo>
                    <a:pt x="433" y="606"/>
                  </a:lnTo>
                  <a:lnTo>
                    <a:pt x="436" y="606"/>
                  </a:lnTo>
                  <a:lnTo>
                    <a:pt x="438" y="606"/>
                  </a:lnTo>
                  <a:lnTo>
                    <a:pt x="440" y="606"/>
                  </a:lnTo>
                  <a:lnTo>
                    <a:pt x="443" y="605"/>
                  </a:lnTo>
                  <a:lnTo>
                    <a:pt x="447" y="605"/>
                  </a:lnTo>
                  <a:lnTo>
                    <a:pt x="450" y="606"/>
                  </a:lnTo>
                  <a:lnTo>
                    <a:pt x="451" y="610"/>
                  </a:lnTo>
                  <a:lnTo>
                    <a:pt x="453" y="610"/>
                  </a:lnTo>
                  <a:lnTo>
                    <a:pt x="454" y="610"/>
                  </a:lnTo>
                  <a:lnTo>
                    <a:pt x="454" y="613"/>
                  </a:lnTo>
                  <a:lnTo>
                    <a:pt x="454" y="617"/>
                  </a:lnTo>
                  <a:lnTo>
                    <a:pt x="454" y="621"/>
                  </a:lnTo>
                  <a:lnTo>
                    <a:pt x="456" y="626"/>
                  </a:lnTo>
                  <a:lnTo>
                    <a:pt x="454" y="629"/>
                  </a:lnTo>
                  <a:lnTo>
                    <a:pt x="453" y="632"/>
                  </a:lnTo>
                  <a:lnTo>
                    <a:pt x="457" y="638"/>
                  </a:lnTo>
                  <a:lnTo>
                    <a:pt x="460" y="641"/>
                  </a:lnTo>
                  <a:lnTo>
                    <a:pt x="462" y="645"/>
                  </a:lnTo>
                  <a:lnTo>
                    <a:pt x="463" y="649"/>
                  </a:lnTo>
                  <a:lnTo>
                    <a:pt x="463" y="651"/>
                  </a:lnTo>
                  <a:lnTo>
                    <a:pt x="461" y="654"/>
                  </a:lnTo>
                  <a:lnTo>
                    <a:pt x="459" y="659"/>
                  </a:lnTo>
                  <a:lnTo>
                    <a:pt x="460" y="671"/>
                  </a:lnTo>
                  <a:lnTo>
                    <a:pt x="459" y="673"/>
                  </a:lnTo>
                  <a:lnTo>
                    <a:pt x="452" y="677"/>
                  </a:lnTo>
                  <a:lnTo>
                    <a:pt x="296" y="664"/>
                  </a:lnTo>
                  <a:lnTo>
                    <a:pt x="297" y="662"/>
                  </a:lnTo>
                  <a:lnTo>
                    <a:pt x="299" y="661"/>
                  </a:lnTo>
                  <a:lnTo>
                    <a:pt x="297" y="659"/>
                  </a:lnTo>
                  <a:lnTo>
                    <a:pt x="295" y="655"/>
                  </a:lnTo>
                  <a:lnTo>
                    <a:pt x="296" y="651"/>
                  </a:lnTo>
                  <a:lnTo>
                    <a:pt x="295" y="650"/>
                  </a:lnTo>
                  <a:lnTo>
                    <a:pt x="297" y="649"/>
                  </a:lnTo>
                  <a:lnTo>
                    <a:pt x="301" y="643"/>
                  </a:lnTo>
                  <a:lnTo>
                    <a:pt x="306" y="633"/>
                  </a:lnTo>
                  <a:lnTo>
                    <a:pt x="303" y="632"/>
                  </a:lnTo>
                  <a:lnTo>
                    <a:pt x="300" y="632"/>
                  </a:lnTo>
                  <a:lnTo>
                    <a:pt x="299" y="631"/>
                  </a:lnTo>
                  <a:lnTo>
                    <a:pt x="298" y="629"/>
                  </a:lnTo>
                  <a:lnTo>
                    <a:pt x="304" y="619"/>
                  </a:lnTo>
                  <a:lnTo>
                    <a:pt x="307" y="611"/>
                  </a:lnTo>
                  <a:lnTo>
                    <a:pt x="310" y="594"/>
                  </a:lnTo>
                  <a:lnTo>
                    <a:pt x="309" y="590"/>
                  </a:lnTo>
                  <a:lnTo>
                    <a:pt x="307" y="589"/>
                  </a:lnTo>
                  <a:lnTo>
                    <a:pt x="307" y="587"/>
                  </a:lnTo>
                  <a:lnTo>
                    <a:pt x="305" y="586"/>
                  </a:lnTo>
                  <a:lnTo>
                    <a:pt x="303" y="586"/>
                  </a:lnTo>
                  <a:lnTo>
                    <a:pt x="301" y="585"/>
                  </a:lnTo>
                  <a:lnTo>
                    <a:pt x="300" y="583"/>
                  </a:lnTo>
                  <a:lnTo>
                    <a:pt x="300" y="582"/>
                  </a:lnTo>
                  <a:lnTo>
                    <a:pt x="300" y="580"/>
                  </a:lnTo>
                  <a:lnTo>
                    <a:pt x="300" y="578"/>
                  </a:lnTo>
                  <a:lnTo>
                    <a:pt x="299" y="576"/>
                  </a:lnTo>
                  <a:lnTo>
                    <a:pt x="296" y="576"/>
                  </a:lnTo>
                  <a:lnTo>
                    <a:pt x="294" y="575"/>
                  </a:lnTo>
                  <a:lnTo>
                    <a:pt x="291" y="575"/>
                  </a:lnTo>
                  <a:lnTo>
                    <a:pt x="290" y="575"/>
                  </a:lnTo>
                  <a:lnTo>
                    <a:pt x="289" y="573"/>
                  </a:lnTo>
                  <a:lnTo>
                    <a:pt x="289" y="571"/>
                  </a:lnTo>
                  <a:lnTo>
                    <a:pt x="291" y="570"/>
                  </a:lnTo>
                  <a:lnTo>
                    <a:pt x="288" y="569"/>
                  </a:lnTo>
                  <a:lnTo>
                    <a:pt x="286" y="569"/>
                  </a:lnTo>
                  <a:lnTo>
                    <a:pt x="285" y="567"/>
                  </a:lnTo>
                  <a:lnTo>
                    <a:pt x="286" y="562"/>
                  </a:lnTo>
                  <a:lnTo>
                    <a:pt x="285" y="559"/>
                  </a:lnTo>
                  <a:lnTo>
                    <a:pt x="284" y="559"/>
                  </a:lnTo>
                  <a:lnTo>
                    <a:pt x="282" y="559"/>
                  </a:lnTo>
                  <a:lnTo>
                    <a:pt x="281" y="557"/>
                  </a:lnTo>
                  <a:lnTo>
                    <a:pt x="280" y="548"/>
                  </a:lnTo>
                  <a:lnTo>
                    <a:pt x="278" y="547"/>
                  </a:lnTo>
                  <a:lnTo>
                    <a:pt x="276" y="540"/>
                  </a:lnTo>
                  <a:lnTo>
                    <a:pt x="275" y="539"/>
                  </a:lnTo>
                  <a:lnTo>
                    <a:pt x="273" y="537"/>
                  </a:lnTo>
                  <a:lnTo>
                    <a:pt x="272" y="535"/>
                  </a:lnTo>
                  <a:lnTo>
                    <a:pt x="269" y="534"/>
                  </a:lnTo>
                  <a:lnTo>
                    <a:pt x="267" y="534"/>
                  </a:lnTo>
                  <a:lnTo>
                    <a:pt x="264" y="534"/>
                  </a:lnTo>
                  <a:lnTo>
                    <a:pt x="262" y="535"/>
                  </a:lnTo>
                  <a:lnTo>
                    <a:pt x="261" y="534"/>
                  </a:lnTo>
                  <a:lnTo>
                    <a:pt x="260" y="532"/>
                  </a:lnTo>
                  <a:lnTo>
                    <a:pt x="257" y="529"/>
                  </a:lnTo>
                  <a:lnTo>
                    <a:pt x="256" y="529"/>
                  </a:lnTo>
                  <a:lnTo>
                    <a:pt x="253" y="525"/>
                  </a:lnTo>
                  <a:lnTo>
                    <a:pt x="252" y="523"/>
                  </a:lnTo>
                  <a:lnTo>
                    <a:pt x="253" y="518"/>
                  </a:lnTo>
                  <a:lnTo>
                    <a:pt x="253" y="514"/>
                  </a:lnTo>
                  <a:lnTo>
                    <a:pt x="252" y="512"/>
                  </a:lnTo>
                  <a:lnTo>
                    <a:pt x="251" y="511"/>
                  </a:lnTo>
                  <a:lnTo>
                    <a:pt x="249" y="510"/>
                  </a:lnTo>
                  <a:lnTo>
                    <a:pt x="249" y="509"/>
                  </a:lnTo>
                  <a:lnTo>
                    <a:pt x="244" y="508"/>
                  </a:lnTo>
                  <a:lnTo>
                    <a:pt x="243" y="504"/>
                  </a:lnTo>
                  <a:lnTo>
                    <a:pt x="240" y="504"/>
                  </a:lnTo>
                  <a:lnTo>
                    <a:pt x="240" y="503"/>
                  </a:lnTo>
                  <a:lnTo>
                    <a:pt x="240" y="499"/>
                  </a:lnTo>
                  <a:lnTo>
                    <a:pt x="239" y="498"/>
                  </a:lnTo>
                  <a:lnTo>
                    <a:pt x="239" y="495"/>
                  </a:lnTo>
                  <a:lnTo>
                    <a:pt x="231" y="487"/>
                  </a:lnTo>
                  <a:lnTo>
                    <a:pt x="227" y="479"/>
                  </a:lnTo>
                  <a:lnTo>
                    <a:pt x="223" y="476"/>
                  </a:lnTo>
                  <a:lnTo>
                    <a:pt x="215" y="467"/>
                  </a:lnTo>
                  <a:lnTo>
                    <a:pt x="213" y="466"/>
                  </a:lnTo>
                  <a:lnTo>
                    <a:pt x="211" y="463"/>
                  </a:lnTo>
                  <a:lnTo>
                    <a:pt x="209" y="460"/>
                  </a:lnTo>
                  <a:lnTo>
                    <a:pt x="204" y="460"/>
                  </a:lnTo>
                  <a:lnTo>
                    <a:pt x="189" y="455"/>
                  </a:lnTo>
                  <a:lnTo>
                    <a:pt x="186" y="455"/>
                  </a:lnTo>
                  <a:lnTo>
                    <a:pt x="184" y="453"/>
                  </a:lnTo>
                  <a:lnTo>
                    <a:pt x="183" y="454"/>
                  </a:lnTo>
                  <a:lnTo>
                    <a:pt x="180" y="445"/>
                  </a:lnTo>
                  <a:lnTo>
                    <a:pt x="178" y="444"/>
                  </a:lnTo>
                  <a:lnTo>
                    <a:pt x="178" y="443"/>
                  </a:lnTo>
                  <a:lnTo>
                    <a:pt x="174" y="440"/>
                  </a:lnTo>
                  <a:lnTo>
                    <a:pt x="172" y="437"/>
                  </a:lnTo>
                  <a:lnTo>
                    <a:pt x="171" y="434"/>
                  </a:lnTo>
                  <a:lnTo>
                    <a:pt x="168" y="432"/>
                  </a:lnTo>
                  <a:lnTo>
                    <a:pt x="166" y="432"/>
                  </a:lnTo>
                  <a:lnTo>
                    <a:pt x="165" y="430"/>
                  </a:lnTo>
                  <a:lnTo>
                    <a:pt x="163" y="429"/>
                  </a:lnTo>
                  <a:lnTo>
                    <a:pt x="162" y="427"/>
                  </a:lnTo>
                  <a:lnTo>
                    <a:pt x="159" y="426"/>
                  </a:lnTo>
                  <a:lnTo>
                    <a:pt x="158" y="427"/>
                  </a:lnTo>
                  <a:lnTo>
                    <a:pt x="156" y="428"/>
                  </a:lnTo>
                  <a:lnTo>
                    <a:pt x="155" y="428"/>
                  </a:lnTo>
                  <a:lnTo>
                    <a:pt x="152" y="424"/>
                  </a:lnTo>
                  <a:lnTo>
                    <a:pt x="149" y="417"/>
                  </a:lnTo>
                  <a:lnTo>
                    <a:pt x="147" y="415"/>
                  </a:lnTo>
                  <a:lnTo>
                    <a:pt x="138" y="412"/>
                  </a:lnTo>
                  <a:lnTo>
                    <a:pt x="136" y="412"/>
                  </a:lnTo>
                  <a:lnTo>
                    <a:pt x="135" y="408"/>
                  </a:lnTo>
                  <a:lnTo>
                    <a:pt x="131" y="401"/>
                  </a:lnTo>
                  <a:lnTo>
                    <a:pt x="132" y="399"/>
                  </a:lnTo>
                  <a:lnTo>
                    <a:pt x="135" y="391"/>
                  </a:lnTo>
                  <a:lnTo>
                    <a:pt x="133" y="389"/>
                  </a:lnTo>
                  <a:lnTo>
                    <a:pt x="134" y="384"/>
                  </a:lnTo>
                  <a:lnTo>
                    <a:pt x="133" y="381"/>
                  </a:lnTo>
                  <a:lnTo>
                    <a:pt x="129" y="377"/>
                  </a:lnTo>
                  <a:lnTo>
                    <a:pt x="121" y="375"/>
                  </a:lnTo>
                  <a:lnTo>
                    <a:pt x="121" y="371"/>
                  </a:lnTo>
                  <a:lnTo>
                    <a:pt x="120" y="369"/>
                  </a:lnTo>
                  <a:lnTo>
                    <a:pt x="122" y="367"/>
                  </a:lnTo>
                  <a:lnTo>
                    <a:pt x="123" y="364"/>
                  </a:lnTo>
                  <a:lnTo>
                    <a:pt x="124" y="363"/>
                  </a:lnTo>
                  <a:lnTo>
                    <a:pt x="125" y="359"/>
                  </a:lnTo>
                  <a:lnTo>
                    <a:pt x="124" y="356"/>
                  </a:lnTo>
                  <a:lnTo>
                    <a:pt x="125" y="353"/>
                  </a:lnTo>
                  <a:lnTo>
                    <a:pt x="125" y="350"/>
                  </a:lnTo>
                  <a:lnTo>
                    <a:pt x="124" y="348"/>
                  </a:lnTo>
                  <a:lnTo>
                    <a:pt x="123" y="343"/>
                  </a:lnTo>
                  <a:lnTo>
                    <a:pt x="124" y="336"/>
                  </a:lnTo>
                  <a:lnTo>
                    <a:pt x="125" y="334"/>
                  </a:lnTo>
                  <a:lnTo>
                    <a:pt x="126" y="329"/>
                  </a:lnTo>
                  <a:lnTo>
                    <a:pt x="125" y="325"/>
                  </a:lnTo>
                  <a:lnTo>
                    <a:pt x="123" y="321"/>
                  </a:lnTo>
                  <a:lnTo>
                    <a:pt x="122" y="317"/>
                  </a:lnTo>
                  <a:lnTo>
                    <a:pt x="120" y="316"/>
                  </a:lnTo>
                  <a:lnTo>
                    <a:pt x="115" y="314"/>
                  </a:lnTo>
                  <a:lnTo>
                    <a:pt x="113" y="313"/>
                  </a:lnTo>
                  <a:lnTo>
                    <a:pt x="113" y="311"/>
                  </a:lnTo>
                  <a:lnTo>
                    <a:pt x="112" y="310"/>
                  </a:lnTo>
                  <a:lnTo>
                    <a:pt x="108" y="310"/>
                  </a:lnTo>
                  <a:lnTo>
                    <a:pt x="113" y="308"/>
                  </a:lnTo>
                  <a:lnTo>
                    <a:pt x="114" y="305"/>
                  </a:lnTo>
                  <a:lnTo>
                    <a:pt x="114" y="302"/>
                  </a:lnTo>
                  <a:lnTo>
                    <a:pt x="113" y="298"/>
                  </a:lnTo>
                  <a:lnTo>
                    <a:pt x="110" y="297"/>
                  </a:lnTo>
                  <a:lnTo>
                    <a:pt x="109" y="295"/>
                  </a:lnTo>
                  <a:lnTo>
                    <a:pt x="109" y="294"/>
                  </a:lnTo>
                  <a:lnTo>
                    <a:pt x="111" y="292"/>
                  </a:lnTo>
                  <a:lnTo>
                    <a:pt x="110" y="291"/>
                  </a:lnTo>
                  <a:lnTo>
                    <a:pt x="107" y="290"/>
                  </a:lnTo>
                  <a:lnTo>
                    <a:pt x="106" y="290"/>
                  </a:lnTo>
                  <a:lnTo>
                    <a:pt x="107" y="293"/>
                  </a:lnTo>
                  <a:lnTo>
                    <a:pt x="108" y="295"/>
                  </a:lnTo>
                  <a:lnTo>
                    <a:pt x="109" y="300"/>
                  </a:lnTo>
                  <a:lnTo>
                    <a:pt x="110" y="302"/>
                  </a:lnTo>
                  <a:lnTo>
                    <a:pt x="110" y="304"/>
                  </a:lnTo>
                  <a:lnTo>
                    <a:pt x="108" y="305"/>
                  </a:lnTo>
                  <a:lnTo>
                    <a:pt x="106" y="304"/>
                  </a:lnTo>
                  <a:lnTo>
                    <a:pt x="105" y="301"/>
                  </a:lnTo>
                  <a:lnTo>
                    <a:pt x="103" y="301"/>
                  </a:lnTo>
                  <a:lnTo>
                    <a:pt x="103" y="304"/>
                  </a:lnTo>
                  <a:lnTo>
                    <a:pt x="104" y="306"/>
                  </a:lnTo>
                  <a:lnTo>
                    <a:pt x="104" y="309"/>
                  </a:lnTo>
                  <a:lnTo>
                    <a:pt x="106" y="311"/>
                  </a:lnTo>
                  <a:lnTo>
                    <a:pt x="106" y="314"/>
                  </a:lnTo>
                  <a:lnTo>
                    <a:pt x="104" y="313"/>
                  </a:lnTo>
                  <a:lnTo>
                    <a:pt x="99" y="296"/>
                  </a:lnTo>
                  <a:lnTo>
                    <a:pt x="97" y="281"/>
                  </a:lnTo>
                  <a:lnTo>
                    <a:pt x="99" y="278"/>
                  </a:lnTo>
                  <a:lnTo>
                    <a:pt x="97" y="254"/>
                  </a:lnTo>
                  <a:lnTo>
                    <a:pt x="99" y="253"/>
                  </a:lnTo>
                  <a:lnTo>
                    <a:pt x="96" y="249"/>
                  </a:lnTo>
                  <a:lnTo>
                    <a:pt x="93" y="246"/>
                  </a:lnTo>
                  <a:lnTo>
                    <a:pt x="89" y="236"/>
                  </a:lnTo>
                  <a:lnTo>
                    <a:pt x="89" y="231"/>
                  </a:lnTo>
                  <a:lnTo>
                    <a:pt x="86" y="230"/>
                  </a:lnTo>
                  <a:lnTo>
                    <a:pt x="81" y="231"/>
                  </a:lnTo>
                  <a:lnTo>
                    <a:pt x="80" y="230"/>
                  </a:lnTo>
                  <a:lnTo>
                    <a:pt x="78" y="227"/>
                  </a:lnTo>
                  <a:lnTo>
                    <a:pt x="78" y="223"/>
                  </a:lnTo>
                  <a:lnTo>
                    <a:pt x="79" y="216"/>
                  </a:lnTo>
                  <a:lnTo>
                    <a:pt x="78" y="213"/>
                  </a:lnTo>
                  <a:lnTo>
                    <a:pt x="80" y="211"/>
                  </a:lnTo>
                  <a:lnTo>
                    <a:pt x="78" y="207"/>
                  </a:lnTo>
                  <a:lnTo>
                    <a:pt x="78" y="204"/>
                  </a:lnTo>
                  <a:lnTo>
                    <a:pt x="77" y="202"/>
                  </a:lnTo>
                  <a:lnTo>
                    <a:pt x="79" y="201"/>
                  </a:lnTo>
                  <a:lnTo>
                    <a:pt x="80" y="200"/>
                  </a:lnTo>
                  <a:lnTo>
                    <a:pt x="80" y="193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7"/>
                  </a:lnTo>
                  <a:lnTo>
                    <a:pt x="66" y="175"/>
                  </a:lnTo>
                  <a:lnTo>
                    <a:pt x="65" y="172"/>
                  </a:lnTo>
                  <a:lnTo>
                    <a:pt x="65" y="169"/>
                  </a:lnTo>
                  <a:lnTo>
                    <a:pt x="64" y="167"/>
                  </a:lnTo>
                  <a:lnTo>
                    <a:pt x="63" y="166"/>
                  </a:lnTo>
                  <a:lnTo>
                    <a:pt x="61" y="165"/>
                  </a:lnTo>
                  <a:lnTo>
                    <a:pt x="61" y="163"/>
                  </a:lnTo>
                  <a:lnTo>
                    <a:pt x="60" y="160"/>
                  </a:lnTo>
                  <a:lnTo>
                    <a:pt x="55" y="155"/>
                  </a:lnTo>
                  <a:lnTo>
                    <a:pt x="54" y="155"/>
                  </a:lnTo>
                  <a:lnTo>
                    <a:pt x="51" y="155"/>
                  </a:lnTo>
                  <a:lnTo>
                    <a:pt x="51" y="149"/>
                  </a:lnTo>
                  <a:lnTo>
                    <a:pt x="48" y="146"/>
                  </a:lnTo>
                  <a:lnTo>
                    <a:pt x="47" y="148"/>
                  </a:lnTo>
                  <a:lnTo>
                    <a:pt x="43" y="143"/>
                  </a:lnTo>
                  <a:lnTo>
                    <a:pt x="42" y="141"/>
                  </a:lnTo>
                  <a:lnTo>
                    <a:pt x="42" y="138"/>
                  </a:lnTo>
                  <a:lnTo>
                    <a:pt x="44" y="137"/>
                  </a:lnTo>
                  <a:lnTo>
                    <a:pt x="46" y="137"/>
                  </a:lnTo>
                  <a:lnTo>
                    <a:pt x="48" y="137"/>
                  </a:lnTo>
                  <a:lnTo>
                    <a:pt x="49" y="136"/>
                  </a:lnTo>
                  <a:lnTo>
                    <a:pt x="46" y="133"/>
                  </a:lnTo>
                  <a:lnTo>
                    <a:pt x="47" y="130"/>
                  </a:lnTo>
                  <a:lnTo>
                    <a:pt x="46" y="122"/>
                  </a:lnTo>
                  <a:lnTo>
                    <a:pt x="44" y="121"/>
                  </a:lnTo>
                  <a:lnTo>
                    <a:pt x="42" y="119"/>
                  </a:lnTo>
                  <a:lnTo>
                    <a:pt x="39" y="118"/>
                  </a:lnTo>
                  <a:lnTo>
                    <a:pt x="38" y="113"/>
                  </a:lnTo>
                  <a:lnTo>
                    <a:pt x="35" y="110"/>
                  </a:lnTo>
                  <a:lnTo>
                    <a:pt x="38" y="108"/>
                  </a:lnTo>
                  <a:lnTo>
                    <a:pt x="41" y="107"/>
                  </a:lnTo>
                  <a:lnTo>
                    <a:pt x="44" y="109"/>
                  </a:lnTo>
                  <a:lnTo>
                    <a:pt x="46" y="112"/>
                  </a:lnTo>
                  <a:lnTo>
                    <a:pt x="51" y="112"/>
                  </a:lnTo>
                  <a:lnTo>
                    <a:pt x="54" y="115"/>
                  </a:lnTo>
                  <a:lnTo>
                    <a:pt x="55" y="110"/>
                  </a:lnTo>
                  <a:lnTo>
                    <a:pt x="57" y="107"/>
                  </a:lnTo>
                  <a:lnTo>
                    <a:pt x="57" y="109"/>
                  </a:lnTo>
                  <a:lnTo>
                    <a:pt x="56" y="111"/>
                  </a:lnTo>
                  <a:lnTo>
                    <a:pt x="56" y="114"/>
                  </a:lnTo>
                  <a:lnTo>
                    <a:pt x="57" y="117"/>
                  </a:lnTo>
                  <a:lnTo>
                    <a:pt x="58" y="117"/>
                  </a:lnTo>
                  <a:lnTo>
                    <a:pt x="60" y="105"/>
                  </a:lnTo>
                  <a:lnTo>
                    <a:pt x="58" y="105"/>
                  </a:lnTo>
                  <a:lnTo>
                    <a:pt x="56" y="103"/>
                  </a:lnTo>
                  <a:lnTo>
                    <a:pt x="56" y="101"/>
                  </a:lnTo>
                  <a:lnTo>
                    <a:pt x="55" y="97"/>
                  </a:lnTo>
                  <a:lnTo>
                    <a:pt x="48" y="97"/>
                  </a:lnTo>
                  <a:lnTo>
                    <a:pt x="48" y="95"/>
                  </a:lnTo>
                  <a:lnTo>
                    <a:pt x="43" y="92"/>
                  </a:lnTo>
                  <a:lnTo>
                    <a:pt x="41" y="91"/>
                  </a:lnTo>
                  <a:lnTo>
                    <a:pt x="41" y="87"/>
                  </a:lnTo>
                  <a:lnTo>
                    <a:pt x="38" y="83"/>
                  </a:lnTo>
                  <a:lnTo>
                    <a:pt x="34" y="83"/>
                  </a:lnTo>
                  <a:lnTo>
                    <a:pt x="32" y="83"/>
                  </a:lnTo>
                  <a:lnTo>
                    <a:pt x="31" y="81"/>
                  </a:lnTo>
                  <a:lnTo>
                    <a:pt x="29" y="76"/>
                  </a:lnTo>
                  <a:lnTo>
                    <a:pt x="26" y="73"/>
                  </a:lnTo>
                  <a:lnTo>
                    <a:pt x="25" y="71"/>
                  </a:lnTo>
                  <a:lnTo>
                    <a:pt x="26" y="64"/>
                  </a:lnTo>
                  <a:lnTo>
                    <a:pt x="26" y="61"/>
                  </a:lnTo>
                  <a:lnTo>
                    <a:pt x="25" y="58"/>
                  </a:lnTo>
                  <a:lnTo>
                    <a:pt x="23" y="53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21" y="41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0" y="0"/>
                  </a:lnTo>
                  <a:lnTo>
                    <a:pt x="287" y="12"/>
                  </a:lnTo>
                  <a:lnTo>
                    <a:pt x="287" y="22"/>
                  </a:lnTo>
                  <a:lnTo>
                    <a:pt x="280" y="28"/>
                  </a:lnTo>
                  <a:lnTo>
                    <a:pt x="275" y="30"/>
                  </a:lnTo>
                  <a:lnTo>
                    <a:pt x="273" y="38"/>
                  </a:lnTo>
                  <a:lnTo>
                    <a:pt x="263" y="49"/>
                  </a:lnTo>
                  <a:lnTo>
                    <a:pt x="261" y="50"/>
                  </a:lnTo>
                  <a:lnTo>
                    <a:pt x="260" y="52"/>
                  </a:lnTo>
                  <a:lnTo>
                    <a:pt x="258" y="55"/>
                  </a:lnTo>
                  <a:lnTo>
                    <a:pt x="253" y="61"/>
                  </a:lnTo>
                  <a:lnTo>
                    <a:pt x="256" y="66"/>
                  </a:lnTo>
                  <a:lnTo>
                    <a:pt x="259" y="69"/>
                  </a:lnTo>
                  <a:lnTo>
                    <a:pt x="261" y="74"/>
                  </a:lnTo>
                  <a:lnTo>
                    <a:pt x="264" y="76"/>
                  </a:lnTo>
                  <a:lnTo>
                    <a:pt x="263" y="79"/>
                  </a:lnTo>
                  <a:lnTo>
                    <a:pt x="262" y="80"/>
                  </a:lnTo>
                  <a:lnTo>
                    <a:pt x="261" y="82"/>
                  </a:lnTo>
                  <a:lnTo>
                    <a:pt x="263" y="89"/>
                  </a:lnTo>
                  <a:lnTo>
                    <a:pt x="263" y="99"/>
                  </a:lnTo>
                  <a:lnTo>
                    <a:pt x="261" y="108"/>
                  </a:lnTo>
                  <a:lnTo>
                    <a:pt x="258" y="115"/>
                  </a:lnTo>
                  <a:lnTo>
                    <a:pt x="257" y="116"/>
                  </a:lnTo>
                  <a:lnTo>
                    <a:pt x="257" y="126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2" name="Freeform 409" descr="Papel carta">
              <a:extLst>
                <a:ext uri="{FF2B5EF4-FFF2-40B4-BE49-F238E27FC236}">
                  <a16:creationId xmlns:a16="http://schemas.microsoft.com/office/drawing/2014/main" id="{23DDDF7E-BBA8-4FEC-959D-55E590721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608" y="2786098"/>
              <a:ext cx="1314227" cy="1530924"/>
            </a:xfrm>
            <a:custGeom>
              <a:avLst/>
              <a:gdLst>
                <a:gd name="T0" fmla="*/ 423 w 655"/>
                <a:gd name="T1" fmla="*/ 552 h 763"/>
                <a:gd name="T2" fmla="*/ 406 w 655"/>
                <a:gd name="T3" fmla="*/ 549 h 763"/>
                <a:gd name="T4" fmla="*/ 458 w 655"/>
                <a:gd name="T5" fmla="*/ 587 h 763"/>
                <a:gd name="T6" fmla="*/ 524 w 655"/>
                <a:gd name="T7" fmla="*/ 650 h 763"/>
                <a:gd name="T8" fmla="*/ 560 w 655"/>
                <a:gd name="T9" fmla="*/ 708 h 763"/>
                <a:gd name="T10" fmla="*/ 593 w 655"/>
                <a:gd name="T11" fmla="*/ 756 h 763"/>
                <a:gd name="T12" fmla="*/ 654 w 655"/>
                <a:gd name="T13" fmla="*/ 696 h 763"/>
                <a:gd name="T14" fmla="*/ 624 w 655"/>
                <a:gd name="T15" fmla="*/ 646 h 763"/>
                <a:gd name="T16" fmla="*/ 591 w 655"/>
                <a:gd name="T17" fmla="*/ 590 h 763"/>
                <a:gd name="T18" fmla="*/ 549 w 655"/>
                <a:gd name="T19" fmla="*/ 559 h 763"/>
                <a:gd name="T20" fmla="*/ 538 w 655"/>
                <a:gd name="T21" fmla="*/ 589 h 763"/>
                <a:gd name="T22" fmla="*/ 535 w 655"/>
                <a:gd name="T23" fmla="*/ 575 h 763"/>
                <a:gd name="T24" fmla="*/ 511 w 655"/>
                <a:gd name="T25" fmla="*/ 565 h 763"/>
                <a:gd name="T26" fmla="*/ 508 w 655"/>
                <a:gd name="T27" fmla="*/ 487 h 763"/>
                <a:gd name="T28" fmla="*/ 475 w 655"/>
                <a:gd name="T29" fmla="*/ 414 h 763"/>
                <a:gd name="T30" fmla="*/ 459 w 655"/>
                <a:gd name="T31" fmla="*/ 382 h 763"/>
                <a:gd name="T32" fmla="*/ 435 w 655"/>
                <a:gd name="T33" fmla="*/ 322 h 763"/>
                <a:gd name="T34" fmla="*/ 432 w 655"/>
                <a:gd name="T35" fmla="*/ 268 h 763"/>
                <a:gd name="T36" fmla="*/ 416 w 655"/>
                <a:gd name="T37" fmla="*/ 222 h 763"/>
                <a:gd name="T38" fmla="*/ 388 w 655"/>
                <a:gd name="T39" fmla="*/ 222 h 763"/>
                <a:gd name="T40" fmla="*/ 375 w 655"/>
                <a:gd name="T41" fmla="*/ 220 h 763"/>
                <a:gd name="T42" fmla="*/ 364 w 655"/>
                <a:gd name="T43" fmla="*/ 176 h 763"/>
                <a:gd name="T44" fmla="*/ 345 w 655"/>
                <a:gd name="T45" fmla="*/ 139 h 763"/>
                <a:gd name="T46" fmla="*/ 321 w 655"/>
                <a:gd name="T47" fmla="*/ 86 h 763"/>
                <a:gd name="T48" fmla="*/ 286 w 655"/>
                <a:gd name="T49" fmla="*/ 53 h 763"/>
                <a:gd name="T50" fmla="*/ 114 w 655"/>
                <a:gd name="T51" fmla="*/ 1 h 763"/>
                <a:gd name="T52" fmla="*/ 106 w 655"/>
                <a:gd name="T53" fmla="*/ 24 h 763"/>
                <a:gd name="T54" fmla="*/ 126 w 655"/>
                <a:gd name="T55" fmla="*/ 26 h 763"/>
                <a:gd name="T56" fmla="*/ 111 w 655"/>
                <a:gd name="T57" fmla="*/ 35 h 763"/>
                <a:gd name="T58" fmla="*/ 92 w 655"/>
                <a:gd name="T59" fmla="*/ 21 h 763"/>
                <a:gd name="T60" fmla="*/ 46 w 655"/>
                <a:gd name="T61" fmla="*/ 32 h 763"/>
                <a:gd name="T62" fmla="*/ 4 w 655"/>
                <a:gd name="T63" fmla="*/ 20 h 763"/>
                <a:gd name="T64" fmla="*/ 23 w 655"/>
                <a:gd name="T65" fmla="*/ 46 h 763"/>
                <a:gd name="T66" fmla="*/ 40 w 655"/>
                <a:gd name="T67" fmla="*/ 72 h 763"/>
                <a:gd name="T68" fmla="*/ 65 w 655"/>
                <a:gd name="T69" fmla="*/ 112 h 763"/>
                <a:gd name="T70" fmla="*/ 103 w 655"/>
                <a:gd name="T71" fmla="*/ 127 h 763"/>
                <a:gd name="T72" fmla="*/ 145 w 655"/>
                <a:gd name="T73" fmla="*/ 162 h 763"/>
                <a:gd name="T74" fmla="*/ 158 w 655"/>
                <a:gd name="T75" fmla="*/ 187 h 763"/>
                <a:gd name="T76" fmla="*/ 184 w 655"/>
                <a:gd name="T77" fmla="*/ 174 h 763"/>
                <a:gd name="T78" fmla="*/ 213 w 655"/>
                <a:gd name="T79" fmla="*/ 187 h 763"/>
                <a:gd name="T80" fmla="*/ 233 w 655"/>
                <a:gd name="T81" fmla="*/ 172 h 763"/>
                <a:gd name="T82" fmla="*/ 229 w 655"/>
                <a:gd name="T83" fmla="*/ 186 h 763"/>
                <a:gd name="T84" fmla="*/ 230 w 655"/>
                <a:gd name="T85" fmla="*/ 195 h 763"/>
                <a:gd name="T86" fmla="*/ 238 w 655"/>
                <a:gd name="T87" fmla="*/ 230 h 763"/>
                <a:gd name="T88" fmla="*/ 256 w 655"/>
                <a:gd name="T89" fmla="*/ 249 h 763"/>
                <a:gd name="T90" fmla="*/ 286 w 655"/>
                <a:gd name="T91" fmla="*/ 263 h 763"/>
                <a:gd name="T92" fmla="*/ 325 w 655"/>
                <a:gd name="T93" fmla="*/ 301 h 763"/>
                <a:gd name="T94" fmla="*/ 340 w 655"/>
                <a:gd name="T95" fmla="*/ 345 h 763"/>
                <a:gd name="T96" fmla="*/ 345 w 655"/>
                <a:gd name="T97" fmla="*/ 343 h 763"/>
                <a:gd name="T98" fmla="*/ 348 w 655"/>
                <a:gd name="T99" fmla="*/ 366 h 763"/>
                <a:gd name="T100" fmla="*/ 338 w 655"/>
                <a:gd name="T101" fmla="*/ 394 h 763"/>
                <a:gd name="T102" fmla="*/ 336 w 655"/>
                <a:gd name="T103" fmla="*/ 420 h 763"/>
                <a:gd name="T104" fmla="*/ 321 w 655"/>
                <a:gd name="T105" fmla="*/ 462 h 763"/>
                <a:gd name="T106" fmla="*/ 328 w 655"/>
                <a:gd name="T107" fmla="*/ 458 h 763"/>
                <a:gd name="T108" fmla="*/ 331 w 655"/>
                <a:gd name="T109" fmla="*/ 466 h 763"/>
                <a:gd name="T110" fmla="*/ 333 w 655"/>
                <a:gd name="T111" fmla="*/ 493 h 763"/>
                <a:gd name="T112" fmla="*/ 341 w 655"/>
                <a:gd name="T113" fmla="*/ 481 h 763"/>
                <a:gd name="T114" fmla="*/ 345 w 655"/>
                <a:gd name="T115" fmla="*/ 467 h 763"/>
                <a:gd name="T116" fmla="*/ 367 w 655"/>
                <a:gd name="T117" fmla="*/ 516 h 763"/>
                <a:gd name="T118" fmla="*/ 375 w 655"/>
                <a:gd name="T119" fmla="*/ 513 h 763"/>
                <a:gd name="T120" fmla="*/ 390 w 655"/>
                <a:gd name="T121" fmla="*/ 53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5" h="763">
                  <a:moveTo>
                    <a:pt x="390" y="530"/>
                  </a:moveTo>
                  <a:lnTo>
                    <a:pt x="390" y="531"/>
                  </a:lnTo>
                  <a:lnTo>
                    <a:pt x="393" y="533"/>
                  </a:lnTo>
                  <a:lnTo>
                    <a:pt x="394" y="534"/>
                  </a:lnTo>
                  <a:lnTo>
                    <a:pt x="400" y="537"/>
                  </a:lnTo>
                  <a:lnTo>
                    <a:pt x="402" y="539"/>
                  </a:lnTo>
                  <a:lnTo>
                    <a:pt x="403" y="541"/>
                  </a:lnTo>
                  <a:lnTo>
                    <a:pt x="404" y="542"/>
                  </a:lnTo>
                  <a:lnTo>
                    <a:pt x="416" y="548"/>
                  </a:lnTo>
                  <a:lnTo>
                    <a:pt x="417" y="550"/>
                  </a:lnTo>
                  <a:lnTo>
                    <a:pt x="419" y="551"/>
                  </a:lnTo>
                  <a:lnTo>
                    <a:pt x="421" y="551"/>
                  </a:lnTo>
                  <a:lnTo>
                    <a:pt x="423" y="552"/>
                  </a:lnTo>
                  <a:lnTo>
                    <a:pt x="425" y="554"/>
                  </a:lnTo>
                  <a:lnTo>
                    <a:pt x="424" y="555"/>
                  </a:lnTo>
                  <a:lnTo>
                    <a:pt x="421" y="554"/>
                  </a:lnTo>
                  <a:lnTo>
                    <a:pt x="419" y="553"/>
                  </a:lnTo>
                  <a:lnTo>
                    <a:pt x="417" y="552"/>
                  </a:lnTo>
                  <a:lnTo>
                    <a:pt x="390" y="539"/>
                  </a:lnTo>
                  <a:lnTo>
                    <a:pt x="382" y="539"/>
                  </a:lnTo>
                  <a:lnTo>
                    <a:pt x="380" y="540"/>
                  </a:lnTo>
                  <a:lnTo>
                    <a:pt x="380" y="542"/>
                  </a:lnTo>
                  <a:lnTo>
                    <a:pt x="381" y="545"/>
                  </a:lnTo>
                  <a:lnTo>
                    <a:pt x="385" y="545"/>
                  </a:lnTo>
                  <a:lnTo>
                    <a:pt x="387" y="546"/>
                  </a:lnTo>
                  <a:lnTo>
                    <a:pt x="406" y="549"/>
                  </a:lnTo>
                  <a:lnTo>
                    <a:pt x="412" y="553"/>
                  </a:lnTo>
                  <a:lnTo>
                    <a:pt x="424" y="557"/>
                  </a:lnTo>
                  <a:lnTo>
                    <a:pt x="434" y="565"/>
                  </a:lnTo>
                  <a:lnTo>
                    <a:pt x="436" y="565"/>
                  </a:lnTo>
                  <a:lnTo>
                    <a:pt x="441" y="565"/>
                  </a:lnTo>
                  <a:lnTo>
                    <a:pt x="439" y="566"/>
                  </a:lnTo>
                  <a:lnTo>
                    <a:pt x="436" y="566"/>
                  </a:lnTo>
                  <a:lnTo>
                    <a:pt x="440" y="569"/>
                  </a:lnTo>
                  <a:lnTo>
                    <a:pt x="442" y="571"/>
                  </a:lnTo>
                  <a:lnTo>
                    <a:pt x="449" y="575"/>
                  </a:lnTo>
                  <a:lnTo>
                    <a:pt x="454" y="581"/>
                  </a:lnTo>
                  <a:lnTo>
                    <a:pt x="457" y="582"/>
                  </a:lnTo>
                  <a:lnTo>
                    <a:pt x="458" y="587"/>
                  </a:lnTo>
                  <a:lnTo>
                    <a:pt x="462" y="591"/>
                  </a:lnTo>
                  <a:lnTo>
                    <a:pt x="464" y="594"/>
                  </a:lnTo>
                  <a:lnTo>
                    <a:pt x="466" y="598"/>
                  </a:lnTo>
                  <a:lnTo>
                    <a:pt x="474" y="603"/>
                  </a:lnTo>
                  <a:lnTo>
                    <a:pt x="484" y="614"/>
                  </a:lnTo>
                  <a:lnTo>
                    <a:pt x="486" y="617"/>
                  </a:lnTo>
                  <a:lnTo>
                    <a:pt x="486" y="620"/>
                  </a:lnTo>
                  <a:lnTo>
                    <a:pt x="496" y="634"/>
                  </a:lnTo>
                  <a:lnTo>
                    <a:pt x="503" y="640"/>
                  </a:lnTo>
                  <a:lnTo>
                    <a:pt x="507" y="644"/>
                  </a:lnTo>
                  <a:lnTo>
                    <a:pt x="511" y="646"/>
                  </a:lnTo>
                  <a:lnTo>
                    <a:pt x="520" y="647"/>
                  </a:lnTo>
                  <a:lnTo>
                    <a:pt x="524" y="650"/>
                  </a:lnTo>
                  <a:lnTo>
                    <a:pt x="526" y="651"/>
                  </a:lnTo>
                  <a:lnTo>
                    <a:pt x="531" y="653"/>
                  </a:lnTo>
                  <a:lnTo>
                    <a:pt x="533" y="655"/>
                  </a:lnTo>
                  <a:lnTo>
                    <a:pt x="537" y="657"/>
                  </a:lnTo>
                  <a:lnTo>
                    <a:pt x="538" y="662"/>
                  </a:lnTo>
                  <a:lnTo>
                    <a:pt x="544" y="672"/>
                  </a:lnTo>
                  <a:lnTo>
                    <a:pt x="546" y="675"/>
                  </a:lnTo>
                  <a:lnTo>
                    <a:pt x="546" y="678"/>
                  </a:lnTo>
                  <a:lnTo>
                    <a:pt x="549" y="685"/>
                  </a:lnTo>
                  <a:lnTo>
                    <a:pt x="551" y="689"/>
                  </a:lnTo>
                  <a:lnTo>
                    <a:pt x="553" y="691"/>
                  </a:lnTo>
                  <a:lnTo>
                    <a:pt x="559" y="702"/>
                  </a:lnTo>
                  <a:lnTo>
                    <a:pt x="560" y="708"/>
                  </a:lnTo>
                  <a:lnTo>
                    <a:pt x="560" y="716"/>
                  </a:lnTo>
                  <a:lnTo>
                    <a:pt x="561" y="717"/>
                  </a:lnTo>
                  <a:lnTo>
                    <a:pt x="561" y="719"/>
                  </a:lnTo>
                  <a:lnTo>
                    <a:pt x="560" y="722"/>
                  </a:lnTo>
                  <a:lnTo>
                    <a:pt x="563" y="736"/>
                  </a:lnTo>
                  <a:lnTo>
                    <a:pt x="564" y="738"/>
                  </a:lnTo>
                  <a:lnTo>
                    <a:pt x="574" y="752"/>
                  </a:lnTo>
                  <a:lnTo>
                    <a:pt x="579" y="756"/>
                  </a:lnTo>
                  <a:lnTo>
                    <a:pt x="583" y="762"/>
                  </a:lnTo>
                  <a:lnTo>
                    <a:pt x="584" y="762"/>
                  </a:lnTo>
                  <a:lnTo>
                    <a:pt x="586" y="761"/>
                  </a:lnTo>
                  <a:lnTo>
                    <a:pt x="594" y="758"/>
                  </a:lnTo>
                  <a:lnTo>
                    <a:pt x="593" y="756"/>
                  </a:lnTo>
                  <a:lnTo>
                    <a:pt x="594" y="755"/>
                  </a:lnTo>
                  <a:lnTo>
                    <a:pt x="595" y="755"/>
                  </a:lnTo>
                  <a:lnTo>
                    <a:pt x="601" y="753"/>
                  </a:lnTo>
                  <a:lnTo>
                    <a:pt x="612" y="748"/>
                  </a:lnTo>
                  <a:lnTo>
                    <a:pt x="616" y="743"/>
                  </a:lnTo>
                  <a:lnTo>
                    <a:pt x="626" y="741"/>
                  </a:lnTo>
                  <a:lnTo>
                    <a:pt x="632" y="738"/>
                  </a:lnTo>
                  <a:lnTo>
                    <a:pt x="634" y="737"/>
                  </a:lnTo>
                  <a:lnTo>
                    <a:pt x="638" y="734"/>
                  </a:lnTo>
                  <a:lnTo>
                    <a:pt x="650" y="717"/>
                  </a:lnTo>
                  <a:lnTo>
                    <a:pt x="652" y="710"/>
                  </a:lnTo>
                  <a:lnTo>
                    <a:pt x="652" y="700"/>
                  </a:lnTo>
                  <a:lnTo>
                    <a:pt x="654" y="696"/>
                  </a:lnTo>
                  <a:lnTo>
                    <a:pt x="654" y="692"/>
                  </a:lnTo>
                  <a:lnTo>
                    <a:pt x="652" y="690"/>
                  </a:lnTo>
                  <a:lnTo>
                    <a:pt x="649" y="685"/>
                  </a:lnTo>
                  <a:lnTo>
                    <a:pt x="649" y="681"/>
                  </a:lnTo>
                  <a:lnTo>
                    <a:pt x="649" y="678"/>
                  </a:lnTo>
                  <a:lnTo>
                    <a:pt x="649" y="674"/>
                  </a:lnTo>
                  <a:lnTo>
                    <a:pt x="643" y="669"/>
                  </a:lnTo>
                  <a:lnTo>
                    <a:pt x="640" y="666"/>
                  </a:lnTo>
                  <a:lnTo>
                    <a:pt x="630" y="663"/>
                  </a:lnTo>
                  <a:lnTo>
                    <a:pt x="621" y="657"/>
                  </a:lnTo>
                  <a:lnTo>
                    <a:pt x="622" y="655"/>
                  </a:lnTo>
                  <a:lnTo>
                    <a:pt x="622" y="652"/>
                  </a:lnTo>
                  <a:lnTo>
                    <a:pt x="624" y="646"/>
                  </a:lnTo>
                  <a:lnTo>
                    <a:pt x="623" y="643"/>
                  </a:lnTo>
                  <a:lnTo>
                    <a:pt x="622" y="638"/>
                  </a:lnTo>
                  <a:lnTo>
                    <a:pt x="621" y="636"/>
                  </a:lnTo>
                  <a:lnTo>
                    <a:pt x="619" y="635"/>
                  </a:lnTo>
                  <a:lnTo>
                    <a:pt x="617" y="632"/>
                  </a:lnTo>
                  <a:lnTo>
                    <a:pt x="611" y="623"/>
                  </a:lnTo>
                  <a:lnTo>
                    <a:pt x="611" y="619"/>
                  </a:lnTo>
                  <a:lnTo>
                    <a:pt x="613" y="606"/>
                  </a:lnTo>
                  <a:lnTo>
                    <a:pt x="612" y="602"/>
                  </a:lnTo>
                  <a:lnTo>
                    <a:pt x="596" y="601"/>
                  </a:lnTo>
                  <a:lnTo>
                    <a:pt x="594" y="600"/>
                  </a:lnTo>
                  <a:lnTo>
                    <a:pt x="592" y="594"/>
                  </a:lnTo>
                  <a:lnTo>
                    <a:pt x="591" y="590"/>
                  </a:lnTo>
                  <a:lnTo>
                    <a:pt x="588" y="583"/>
                  </a:lnTo>
                  <a:lnTo>
                    <a:pt x="585" y="582"/>
                  </a:lnTo>
                  <a:lnTo>
                    <a:pt x="576" y="577"/>
                  </a:lnTo>
                  <a:lnTo>
                    <a:pt x="569" y="569"/>
                  </a:lnTo>
                  <a:lnTo>
                    <a:pt x="566" y="562"/>
                  </a:lnTo>
                  <a:lnTo>
                    <a:pt x="563" y="561"/>
                  </a:lnTo>
                  <a:lnTo>
                    <a:pt x="562" y="559"/>
                  </a:lnTo>
                  <a:lnTo>
                    <a:pt x="563" y="555"/>
                  </a:lnTo>
                  <a:lnTo>
                    <a:pt x="557" y="555"/>
                  </a:lnTo>
                  <a:lnTo>
                    <a:pt x="554" y="554"/>
                  </a:lnTo>
                  <a:lnTo>
                    <a:pt x="552" y="555"/>
                  </a:lnTo>
                  <a:lnTo>
                    <a:pt x="551" y="557"/>
                  </a:lnTo>
                  <a:lnTo>
                    <a:pt x="549" y="559"/>
                  </a:lnTo>
                  <a:lnTo>
                    <a:pt x="549" y="561"/>
                  </a:lnTo>
                  <a:lnTo>
                    <a:pt x="546" y="563"/>
                  </a:lnTo>
                  <a:lnTo>
                    <a:pt x="546" y="564"/>
                  </a:lnTo>
                  <a:lnTo>
                    <a:pt x="546" y="566"/>
                  </a:lnTo>
                  <a:lnTo>
                    <a:pt x="549" y="567"/>
                  </a:lnTo>
                  <a:lnTo>
                    <a:pt x="550" y="568"/>
                  </a:lnTo>
                  <a:lnTo>
                    <a:pt x="550" y="573"/>
                  </a:lnTo>
                  <a:lnTo>
                    <a:pt x="549" y="575"/>
                  </a:lnTo>
                  <a:lnTo>
                    <a:pt x="548" y="588"/>
                  </a:lnTo>
                  <a:lnTo>
                    <a:pt x="544" y="589"/>
                  </a:lnTo>
                  <a:lnTo>
                    <a:pt x="543" y="588"/>
                  </a:lnTo>
                  <a:lnTo>
                    <a:pt x="540" y="590"/>
                  </a:lnTo>
                  <a:lnTo>
                    <a:pt x="538" y="589"/>
                  </a:lnTo>
                  <a:lnTo>
                    <a:pt x="538" y="588"/>
                  </a:lnTo>
                  <a:lnTo>
                    <a:pt x="538" y="586"/>
                  </a:lnTo>
                  <a:lnTo>
                    <a:pt x="536" y="584"/>
                  </a:lnTo>
                  <a:lnTo>
                    <a:pt x="535" y="581"/>
                  </a:lnTo>
                  <a:lnTo>
                    <a:pt x="535" y="579"/>
                  </a:lnTo>
                  <a:lnTo>
                    <a:pt x="537" y="579"/>
                  </a:lnTo>
                  <a:lnTo>
                    <a:pt x="538" y="579"/>
                  </a:lnTo>
                  <a:lnTo>
                    <a:pt x="540" y="579"/>
                  </a:lnTo>
                  <a:lnTo>
                    <a:pt x="543" y="579"/>
                  </a:lnTo>
                  <a:lnTo>
                    <a:pt x="544" y="578"/>
                  </a:lnTo>
                  <a:lnTo>
                    <a:pt x="544" y="575"/>
                  </a:lnTo>
                  <a:lnTo>
                    <a:pt x="538" y="575"/>
                  </a:lnTo>
                  <a:lnTo>
                    <a:pt x="535" y="575"/>
                  </a:lnTo>
                  <a:lnTo>
                    <a:pt x="534" y="577"/>
                  </a:lnTo>
                  <a:lnTo>
                    <a:pt x="532" y="577"/>
                  </a:lnTo>
                  <a:lnTo>
                    <a:pt x="531" y="577"/>
                  </a:lnTo>
                  <a:lnTo>
                    <a:pt x="529" y="578"/>
                  </a:lnTo>
                  <a:lnTo>
                    <a:pt x="526" y="578"/>
                  </a:lnTo>
                  <a:lnTo>
                    <a:pt x="522" y="574"/>
                  </a:lnTo>
                  <a:lnTo>
                    <a:pt x="521" y="572"/>
                  </a:lnTo>
                  <a:lnTo>
                    <a:pt x="518" y="572"/>
                  </a:lnTo>
                  <a:lnTo>
                    <a:pt x="515" y="572"/>
                  </a:lnTo>
                  <a:lnTo>
                    <a:pt x="515" y="571"/>
                  </a:lnTo>
                  <a:lnTo>
                    <a:pt x="514" y="568"/>
                  </a:lnTo>
                  <a:lnTo>
                    <a:pt x="511" y="567"/>
                  </a:lnTo>
                  <a:lnTo>
                    <a:pt x="511" y="565"/>
                  </a:lnTo>
                  <a:lnTo>
                    <a:pt x="503" y="557"/>
                  </a:lnTo>
                  <a:lnTo>
                    <a:pt x="503" y="554"/>
                  </a:lnTo>
                  <a:lnTo>
                    <a:pt x="502" y="537"/>
                  </a:lnTo>
                  <a:lnTo>
                    <a:pt x="501" y="534"/>
                  </a:lnTo>
                  <a:lnTo>
                    <a:pt x="499" y="531"/>
                  </a:lnTo>
                  <a:lnTo>
                    <a:pt x="498" y="527"/>
                  </a:lnTo>
                  <a:lnTo>
                    <a:pt x="497" y="520"/>
                  </a:lnTo>
                  <a:lnTo>
                    <a:pt x="502" y="501"/>
                  </a:lnTo>
                  <a:lnTo>
                    <a:pt x="504" y="499"/>
                  </a:lnTo>
                  <a:lnTo>
                    <a:pt x="507" y="496"/>
                  </a:lnTo>
                  <a:lnTo>
                    <a:pt x="507" y="493"/>
                  </a:lnTo>
                  <a:lnTo>
                    <a:pt x="508" y="490"/>
                  </a:lnTo>
                  <a:lnTo>
                    <a:pt x="508" y="487"/>
                  </a:lnTo>
                  <a:lnTo>
                    <a:pt x="505" y="483"/>
                  </a:lnTo>
                  <a:lnTo>
                    <a:pt x="503" y="476"/>
                  </a:lnTo>
                  <a:lnTo>
                    <a:pt x="501" y="470"/>
                  </a:lnTo>
                  <a:lnTo>
                    <a:pt x="500" y="467"/>
                  </a:lnTo>
                  <a:lnTo>
                    <a:pt x="498" y="462"/>
                  </a:lnTo>
                  <a:lnTo>
                    <a:pt x="492" y="456"/>
                  </a:lnTo>
                  <a:lnTo>
                    <a:pt x="489" y="454"/>
                  </a:lnTo>
                  <a:lnTo>
                    <a:pt x="482" y="447"/>
                  </a:lnTo>
                  <a:lnTo>
                    <a:pt x="479" y="443"/>
                  </a:lnTo>
                  <a:lnTo>
                    <a:pt x="477" y="441"/>
                  </a:lnTo>
                  <a:lnTo>
                    <a:pt x="476" y="438"/>
                  </a:lnTo>
                  <a:lnTo>
                    <a:pt x="477" y="420"/>
                  </a:lnTo>
                  <a:lnTo>
                    <a:pt x="475" y="414"/>
                  </a:lnTo>
                  <a:lnTo>
                    <a:pt x="475" y="412"/>
                  </a:lnTo>
                  <a:lnTo>
                    <a:pt x="474" y="409"/>
                  </a:lnTo>
                  <a:lnTo>
                    <a:pt x="473" y="406"/>
                  </a:lnTo>
                  <a:lnTo>
                    <a:pt x="471" y="404"/>
                  </a:lnTo>
                  <a:lnTo>
                    <a:pt x="471" y="400"/>
                  </a:lnTo>
                  <a:lnTo>
                    <a:pt x="472" y="398"/>
                  </a:lnTo>
                  <a:lnTo>
                    <a:pt x="472" y="393"/>
                  </a:lnTo>
                  <a:lnTo>
                    <a:pt x="470" y="386"/>
                  </a:lnTo>
                  <a:lnTo>
                    <a:pt x="468" y="386"/>
                  </a:lnTo>
                  <a:lnTo>
                    <a:pt x="468" y="384"/>
                  </a:lnTo>
                  <a:lnTo>
                    <a:pt x="464" y="383"/>
                  </a:lnTo>
                  <a:lnTo>
                    <a:pt x="462" y="383"/>
                  </a:lnTo>
                  <a:lnTo>
                    <a:pt x="459" y="382"/>
                  </a:lnTo>
                  <a:lnTo>
                    <a:pt x="458" y="380"/>
                  </a:lnTo>
                  <a:lnTo>
                    <a:pt x="457" y="377"/>
                  </a:lnTo>
                  <a:lnTo>
                    <a:pt x="456" y="375"/>
                  </a:lnTo>
                  <a:lnTo>
                    <a:pt x="454" y="374"/>
                  </a:lnTo>
                  <a:lnTo>
                    <a:pt x="449" y="363"/>
                  </a:lnTo>
                  <a:lnTo>
                    <a:pt x="449" y="358"/>
                  </a:lnTo>
                  <a:lnTo>
                    <a:pt x="444" y="354"/>
                  </a:lnTo>
                  <a:lnTo>
                    <a:pt x="437" y="342"/>
                  </a:lnTo>
                  <a:lnTo>
                    <a:pt x="436" y="336"/>
                  </a:lnTo>
                  <a:lnTo>
                    <a:pt x="439" y="336"/>
                  </a:lnTo>
                  <a:lnTo>
                    <a:pt x="439" y="334"/>
                  </a:lnTo>
                  <a:lnTo>
                    <a:pt x="436" y="334"/>
                  </a:lnTo>
                  <a:lnTo>
                    <a:pt x="435" y="322"/>
                  </a:lnTo>
                  <a:lnTo>
                    <a:pt x="436" y="320"/>
                  </a:lnTo>
                  <a:lnTo>
                    <a:pt x="439" y="312"/>
                  </a:lnTo>
                  <a:lnTo>
                    <a:pt x="441" y="311"/>
                  </a:lnTo>
                  <a:lnTo>
                    <a:pt x="441" y="308"/>
                  </a:lnTo>
                  <a:lnTo>
                    <a:pt x="439" y="304"/>
                  </a:lnTo>
                  <a:lnTo>
                    <a:pt x="437" y="297"/>
                  </a:lnTo>
                  <a:lnTo>
                    <a:pt x="435" y="293"/>
                  </a:lnTo>
                  <a:lnTo>
                    <a:pt x="432" y="292"/>
                  </a:lnTo>
                  <a:lnTo>
                    <a:pt x="432" y="289"/>
                  </a:lnTo>
                  <a:lnTo>
                    <a:pt x="431" y="283"/>
                  </a:lnTo>
                  <a:lnTo>
                    <a:pt x="433" y="273"/>
                  </a:lnTo>
                  <a:lnTo>
                    <a:pt x="433" y="270"/>
                  </a:lnTo>
                  <a:lnTo>
                    <a:pt x="432" y="268"/>
                  </a:lnTo>
                  <a:lnTo>
                    <a:pt x="430" y="267"/>
                  </a:lnTo>
                  <a:lnTo>
                    <a:pt x="427" y="263"/>
                  </a:lnTo>
                  <a:lnTo>
                    <a:pt x="425" y="255"/>
                  </a:lnTo>
                  <a:lnTo>
                    <a:pt x="427" y="250"/>
                  </a:lnTo>
                  <a:lnTo>
                    <a:pt x="429" y="247"/>
                  </a:lnTo>
                  <a:lnTo>
                    <a:pt x="430" y="244"/>
                  </a:lnTo>
                  <a:lnTo>
                    <a:pt x="427" y="241"/>
                  </a:lnTo>
                  <a:lnTo>
                    <a:pt x="420" y="239"/>
                  </a:lnTo>
                  <a:lnTo>
                    <a:pt x="417" y="237"/>
                  </a:lnTo>
                  <a:lnTo>
                    <a:pt x="416" y="234"/>
                  </a:lnTo>
                  <a:lnTo>
                    <a:pt x="416" y="231"/>
                  </a:lnTo>
                  <a:lnTo>
                    <a:pt x="416" y="228"/>
                  </a:lnTo>
                  <a:lnTo>
                    <a:pt x="416" y="222"/>
                  </a:lnTo>
                  <a:lnTo>
                    <a:pt x="415" y="217"/>
                  </a:lnTo>
                  <a:lnTo>
                    <a:pt x="410" y="213"/>
                  </a:lnTo>
                  <a:lnTo>
                    <a:pt x="407" y="209"/>
                  </a:lnTo>
                  <a:lnTo>
                    <a:pt x="404" y="206"/>
                  </a:lnTo>
                  <a:lnTo>
                    <a:pt x="391" y="190"/>
                  </a:lnTo>
                  <a:lnTo>
                    <a:pt x="390" y="188"/>
                  </a:lnTo>
                  <a:lnTo>
                    <a:pt x="387" y="188"/>
                  </a:lnTo>
                  <a:lnTo>
                    <a:pt x="380" y="192"/>
                  </a:lnTo>
                  <a:lnTo>
                    <a:pt x="381" y="195"/>
                  </a:lnTo>
                  <a:lnTo>
                    <a:pt x="383" y="215"/>
                  </a:lnTo>
                  <a:lnTo>
                    <a:pt x="385" y="219"/>
                  </a:lnTo>
                  <a:lnTo>
                    <a:pt x="384" y="221"/>
                  </a:lnTo>
                  <a:lnTo>
                    <a:pt x="388" y="222"/>
                  </a:lnTo>
                  <a:lnTo>
                    <a:pt x="390" y="222"/>
                  </a:lnTo>
                  <a:lnTo>
                    <a:pt x="397" y="231"/>
                  </a:lnTo>
                  <a:lnTo>
                    <a:pt x="399" y="233"/>
                  </a:lnTo>
                  <a:lnTo>
                    <a:pt x="400" y="236"/>
                  </a:lnTo>
                  <a:lnTo>
                    <a:pt x="399" y="237"/>
                  </a:lnTo>
                  <a:lnTo>
                    <a:pt x="397" y="240"/>
                  </a:lnTo>
                  <a:lnTo>
                    <a:pt x="390" y="241"/>
                  </a:lnTo>
                  <a:lnTo>
                    <a:pt x="388" y="240"/>
                  </a:lnTo>
                  <a:lnTo>
                    <a:pt x="387" y="239"/>
                  </a:lnTo>
                  <a:lnTo>
                    <a:pt x="383" y="232"/>
                  </a:lnTo>
                  <a:lnTo>
                    <a:pt x="376" y="227"/>
                  </a:lnTo>
                  <a:lnTo>
                    <a:pt x="375" y="225"/>
                  </a:lnTo>
                  <a:lnTo>
                    <a:pt x="375" y="220"/>
                  </a:lnTo>
                  <a:lnTo>
                    <a:pt x="374" y="216"/>
                  </a:lnTo>
                  <a:lnTo>
                    <a:pt x="372" y="212"/>
                  </a:lnTo>
                  <a:lnTo>
                    <a:pt x="378" y="199"/>
                  </a:lnTo>
                  <a:lnTo>
                    <a:pt x="378" y="196"/>
                  </a:lnTo>
                  <a:lnTo>
                    <a:pt x="377" y="193"/>
                  </a:lnTo>
                  <a:lnTo>
                    <a:pt x="375" y="191"/>
                  </a:lnTo>
                  <a:lnTo>
                    <a:pt x="370" y="189"/>
                  </a:lnTo>
                  <a:lnTo>
                    <a:pt x="370" y="187"/>
                  </a:lnTo>
                  <a:lnTo>
                    <a:pt x="369" y="185"/>
                  </a:lnTo>
                  <a:lnTo>
                    <a:pt x="367" y="182"/>
                  </a:lnTo>
                  <a:lnTo>
                    <a:pt x="366" y="178"/>
                  </a:lnTo>
                  <a:lnTo>
                    <a:pt x="365" y="177"/>
                  </a:lnTo>
                  <a:lnTo>
                    <a:pt x="364" y="176"/>
                  </a:lnTo>
                  <a:lnTo>
                    <a:pt x="363" y="173"/>
                  </a:lnTo>
                  <a:lnTo>
                    <a:pt x="365" y="173"/>
                  </a:lnTo>
                  <a:lnTo>
                    <a:pt x="368" y="169"/>
                  </a:lnTo>
                  <a:lnTo>
                    <a:pt x="370" y="166"/>
                  </a:lnTo>
                  <a:lnTo>
                    <a:pt x="374" y="165"/>
                  </a:lnTo>
                  <a:lnTo>
                    <a:pt x="374" y="162"/>
                  </a:lnTo>
                  <a:lnTo>
                    <a:pt x="369" y="162"/>
                  </a:lnTo>
                  <a:lnTo>
                    <a:pt x="366" y="160"/>
                  </a:lnTo>
                  <a:lnTo>
                    <a:pt x="356" y="153"/>
                  </a:lnTo>
                  <a:lnTo>
                    <a:pt x="344" y="147"/>
                  </a:lnTo>
                  <a:lnTo>
                    <a:pt x="344" y="145"/>
                  </a:lnTo>
                  <a:lnTo>
                    <a:pt x="346" y="141"/>
                  </a:lnTo>
                  <a:lnTo>
                    <a:pt x="345" y="139"/>
                  </a:lnTo>
                  <a:lnTo>
                    <a:pt x="344" y="138"/>
                  </a:lnTo>
                  <a:lnTo>
                    <a:pt x="344" y="136"/>
                  </a:lnTo>
                  <a:lnTo>
                    <a:pt x="343" y="135"/>
                  </a:lnTo>
                  <a:lnTo>
                    <a:pt x="342" y="133"/>
                  </a:lnTo>
                  <a:lnTo>
                    <a:pt x="341" y="127"/>
                  </a:lnTo>
                  <a:lnTo>
                    <a:pt x="336" y="120"/>
                  </a:lnTo>
                  <a:lnTo>
                    <a:pt x="336" y="117"/>
                  </a:lnTo>
                  <a:lnTo>
                    <a:pt x="333" y="114"/>
                  </a:lnTo>
                  <a:lnTo>
                    <a:pt x="332" y="105"/>
                  </a:lnTo>
                  <a:lnTo>
                    <a:pt x="333" y="101"/>
                  </a:lnTo>
                  <a:lnTo>
                    <a:pt x="328" y="90"/>
                  </a:lnTo>
                  <a:lnTo>
                    <a:pt x="324" y="88"/>
                  </a:lnTo>
                  <a:lnTo>
                    <a:pt x="321" y="86"/>
                  </a:lnTo>
                  <a:lnTo>
                    <a:pt x="318" y="84"/>
                  </a:lnTo>
                  <a:lnTo>
                    <a:pt x="314" y="83"/>
                  </a:lnTo>
                  <a:lnTo>
                    <a:pt x="304" y="79"/>
                  </a:lnTo>
                  <a:lnTo>
                    <a:pt x="302" y="77"/>
                  </a:lnTo>
                  <a:lnTo>
                    <a:pt x="299" y="75"/>
                  </a:lnTo>
                  <a:lnTo>
                    <a:pt x="298" y="72"/>
                  </a:lnTo>
                  <a:lnTo>
                    <a:pt x="296" y="70"/>
                  </a:lnTo>
                  <a:lnTo>
                    <a:pt x="293" y="67"/>
                  </a:lnTo>
                  <a:lnTo>
                    <a:pt x="291" y="67"/>
                  </a:lnTo>
                  <a:lnTo>
                    <a:pt x="290" y="66"/>
                  </a:lnTo>
                  <a:lnTo>
                    <a:pt x="290" y="58"/>
                  </a:lnTo>
                  <a:lnTo>
                    <a:pt x="288" y="55"/>
                  </a:lnTo>
                  <a:lnTo>
                    <a:pt x="286" y="53"/>
                  </a:lnTo>
                  <a:lnTo>
                    <a:pt x="283" y="49"/>
                  </a:lnTo>
                  <a:lnTo>
                    <a:pt x="282" y="46"/>
                  </a:lnTo>
                  <a:lnTo>
                    <a:pt x="281" y="39"/>
                  </a:lnTo>
                  <a:lnTo>
                    <a:pt x="282" y="26"/>
                  </a:lnTo>
                  <a:lnTo>
                    <a:pt x="126" y="13"/>
                  </a:lnTo>
                  <a:lnTo>
                    <a:pt x="124" y="10"/>
                  </a:lnTo>
                  <a:lnTo>
                    <a:pt x="121" y="10"/>
                  </a:lnTo>
                  <a:lnTo>
                    <a:pt x="119" y="11"/>
                  </a:lnTo>
                  <a:lnTo>
                    <a:pt x="118" y="10"/>
                  </a:lnTo>
                  <a:lnTo>
                    <a:pt x="116" y="4"/>
                  </a:lnTo>
                  <a:lnTo>
                    <a:pt x="116" y="3"/>
                  </a:lnTo>
                  <a:lnTo>
                    <a:pt x="115" y="0"/>
                  </a:lnTo>
                  <a:lnTo>
                    <a:pt x="114" y="1"/>
                  </a:lnTo>
                  <a:lnTo>
                    <a:pt x="112" y="6"/>
                  </a:lnTo>
                  <a:lnTo>
                    <a:pt x="108" y="8"/>
                  </a:lnTo>
                  <a:lnTo>
                    <a:pt x="106" y="10"/>
                  </a:lnTo>
                  <a:lnTo>
                    <a:pt x="103" y="12"/>
                  </a:lnTo>
                  <a:lnTo>
                    <a:pt x="102" y="13"/>
                  </a:lnTo>
                  <a:lnTo>
                    <a:pt x="101" y="16"/>
                  </a:lnTo>
                  <a:lnTo>
                    <a:pt x="100" y="19"/>
                  </a:lnTo>
                  <a:lnTo>
                    <a:pt x="101" y="21"/>
                  </a:lnTo>
                  <a:lnTo>
                    <a:pt x="107" y="17"/>
                  </a:lnTo>
                  <a:lnTo>
                    <a:pt x="109" y="18"/>
                  </a:lnTo>
                  <a:lnTo>
                    <a:pt x="110" y="20"/>
                  </a:lnTo>
                  <a:lnTo>
                    <a:pt x="109" y="22"/>
                  </a:lnTo>
                  <a:lnTo>
                    <a:pt x="106" y="24"/>
                  </a:lnTo>
                  <a:lnTo>
                    <a:pt x="108" y="29"/>
                  </a:lnTo>
                  <a:lnTo>
                    <a:pt x="110" y="29"/>
                  </a:lnTo>
                  <a:lnTo>
                    <a:pt x="115" y="29"/>
                  </a:lnTo>
                  <a:lnTo>
                    <a:pt x="115" y="28"/>
                  </a:lnTo>
                  <a:lnTo>
                    <a:pt x="115" y="21"/>
                  </a:lnTo>
                  <a:lnTo>
                    <a:pt x="116" y="20"/>
                  </a:lnTo>
                  <a:lnTo>
                    <a:pt x="118" y="22"/>
                  </a:lnTo>
                  <a:lnTo>
                    <a:pt x="119" y="25"/>
                  </a:lnTo>
                  <a:lnTo>
                    <a:pt x="120" y="28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24" y="26"/>
                  </a:lnTo>
                  <a:lnTo>
                    <a:pt x="126" y="26"/>
                  </a:lnTo>
                  <a:lnTo>
                    <a:pt x="127" y="27"/>
                  </a:lnTo>
                  <a:lnTo>
                    <a:pt x="127" y="28"/>
                  </a:lnTo>
                  <a:lnTo>
                    <a:pt x="128" y="32"/>
                  </a:lnTo>
                  <a:lnTo>
                    <a:pt x="128" y="37"/>
                  </a:lnTo>
                  <a:lnTo>
                    <a:pt x="127" y="37"/>
                  </a:lnTo>
                  <a:lnTo>
                    <a:pt x="127" y="35"/>
                  </a:lnTo>
                  <a:lnTo>
                    <a:pt x="124" y="34"/>
                  </a:lnTo>
                  <a:lnTo>
                    <a:pt x="122" y="35"/>
                  </a:lnTo>
                  <a:lnTo>
                    <a:pt x="121" y="35"/>
                  </a:lnTo>
                  <a:lnTo>
                    <a:pt x="118" y="35"/>
                  </a:lnTo>
                  <a:lnTo>
                    <a:pt x="116" y="35"/>
                  </a:lnTo>
                  <a:lnTo>
                    <a:pt x="115" y="37"/>
                  </a:lnTo>
                  <a:lnTo>
                    <a:pt x="111" y="35"/>
                  </a:lnTo>
                  <a:lnTo>
                    <a:pt x="107" y="35"/>
                  </a:lnTo>
                  <a:lnTo>
                    <a:pt x="106" y="36"/>
                  </a:lnTo>
                  <a:lnTo>
                    <a:pt x="108" y="39"/>
                  </a:lnTo>
                  <a:lnTo>
                    <a:pt x="103" y="37"/>
                  </a:lnTo>
                  <a:lnTo>
                    <a:pt x="95" y="35"/>
                  </a:lnTo>
                  <a:lnTo>
                    <a:pt x="93" y="33"/>
                  </a:lnTo>
                  <a:lnTo>
                    <a:pt x="93" y="28"/>
                  </a:lnTo>
                  <a:lnTo>
                    <a:pt x="95" y="25"/>
                  </a:lnTo>
                  <a:lnTo>
                    <a:pt x="96" y="23"/>
                  </a:lnTo>
                  <a:lnTo>
                    <a:pt x="97" y="22"/>
                  </a:lnTo>
                  <a:lnTo>
                    <a:pt x="95" y="20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91" y="22"/>
                  </a:lnTo>
                  <a:lnTo>
                    <a:pt x="89" y="24"/>
                  </a:lnTo>
                  <a:lnTo>
                    <a:pt x="82" y="28"/>
                  </a:lnTo>
                  <a:lnTo>
                    <a:pt x="82" y="29"/>
                  </a:lnTo>
                  <a:lnTo>
                    <a:pt x="81" y="32"/>
                  </a:lnTo>
                  <a:lnTo>
                    <a:pt x="79" y="32"/>
                  </a:lnTo>
                  <a:lnTo>
                    <a:pt x="75" y="32"/>
                  </a:lnTo>
                  <a:lnTo>
                    <a:pt x="72" y="32"/>
                  </a:lnTo>
                  <a:lnTo>
                    <a:pt x="64" y="34"/>
                  </a:lnTo>
                  <a:lnTo>
                    <a:pt x="57" y="33"/>
                  </a:lnTo>
                  <a:lnTo>
                    <a:pt x="54" y="34"/>
                  </a:lnTo>
                  <a:lnTo>
                    <a:pt x="50" y="34"/>
                  </a:lnTo>
                  <a:lnTo>
                    <a:pt x="46" y="32"/>
                  </a:lnTo>
                  <a:lnTo>
                    <a:pt x="44" y="28"/>
                  </a:lnTo>
                  <a:lnTo>
                    <a:pt x="41" y="25"/>
                  </a:lnTo>
                  <a:lnTo>
                    <a:pt x="39" y="25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0" y="25"/>
                  </a:lnTo>
                  <a:lnTo>
                    <a:pt x="24" y="22"/>
                  </a:lnTo>
                  <a:lnTo>
                    <a:pt x="22" y="21"/>
                  </a:lnTo>
                  <a:lnTo>
                    <a:pt x="16" y="22"/>
                  </a:lnTo>
                  <a:lnTo>
                    <a:pt x="12" y="21"/>
                  </a:lnTo>
                  <a:lnTo>
                    <a:pt x="10" y="19"/>
                  </a:lnTo>
                  <a:lnTo>
                    <a:pt x="7" y="20"/>
                  </a:lnTo>
                  <a:lnTo>
                    <a:pt x="4" y="2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4" y="30"/>
                  </a:lnTo>
                  <a:lnTo>
                    <a:pt x="7" y="32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4" y="44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9" y="42"/>
                  </a:lnTo>
                  <a:lnTo>
                    <a:pt x="20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1" y="50"/>
                  </a:lnTo>
                  <a:lnTo>
                    <a:pt x="27" y="55"/>
                  </a:lnTo>
                  <a:lnTo>
                    <a:pt x="30" y="58"/>
                  </a:lnTo>
                  <a:lnTo>
                    <a:pt x="32" y="59"/>
                  </a:lnTo>
                  <a:lnTo>
                    <a:pt x="34" y="62"/>
                  </a:lnTo>
                  <a:lnTo>
                    <a:pt x="36" y="65"/>
                  </a:lnTo>
                  <a:lnTo>
                    <a:pt x="37" y="68"/>
                  </a:lnTo>
                  <a:lnTo>
                    <a:pt x="39" y="70"/>
                  </a:lnTo>
                  <a:lnTo>
                    <a:pt x="40" y="72"/>
                  </a:lnTo>
                  <a:lnTo>
                    <a:pt x="43" y="72"/>
                  </a:lnTo>
                  <a:lnTo>
                    <a:pt x="45" y="70"/>
                  </a:lnTo>
                  <a:lnTo>
                    <a:pt x="51" y="73"/>
                  </a:lnTo>
                  <a:lnTo>
                    <a:pt x="59" y="79"/>
                  </a:lnTo>
                  <a:lnTo>
                    <a:pt x="62" y="81"/>
                  </a:lnTo>
                  <a:lnTo>
                    <a:pt x="64" y="82"/>
                  </a:lnTo>
                  <a:lnTo>
                    <a:pt x="64" y="87"/>
                  </a:lnTo>
                  <a:lnTo>
                    <a:pt x="66" y="88"/>
                  </a:lnTo>
                  <a:lnTo>
                    <a:pt x="67" y="98"/>
                  </a:lnTo>
                  <a:lnTo>
                    <a:pt x="66" y="103"/>
                  </a:lnTo>
                  <a:lnTo>
                    <a:pt x="64" y="106"/>
                  </a:lnTo>
                  <a:lnTo>
                    <a:pt x="64" y="111"/>
                  </a:lnTo>
                  <a:lnTo>
                    <a:pt x="65" y="112"/>
                  </a:lnTo>
                  <a:lnTo>
                    <a:pt x="67" y="114"/>
                  </a:lnTo>
                  <a:lnTo>
                    <a:pt x="69" y="116"/>
                  </a:lnTo>
                  <a:lnTo>
                    <a:pt x="69" y="119"/>
                  </a:lnTo>
                  <a:lnTo>
                    <a:pt x="70" y="120"/>
                  </a:lnTo>
                  <a:lnTo>
                    <a:pt x="72" y="120"/>
                  </a:lnTo>
                  <a:lnTo>
                    <a:pt x="75" y="121"/>
                  </a:lnTo>
                  <a:lnTo>
                    <a:pt x="77" y="122"/>
                  </a:lnTo>
                  <a:lnTo>
                    <a:pt x="79" y="126"/>
                  </a:lnTo>
                  <a:lnTo>
                    <a:pt x="80" y="129"/>
                  </a:lnTo>
                  <a:lnTo>
                    <a:pt x="82" y="129"/>
                  </a:lnTo>
                  <a:lnTo>
                    <a:pt x="85" y="127"/>
                  </a:lnTo>
                  <a:lnTo>
                    <a:pt x="92" y="126"/>
                  </a:lnTo>
                  <a:lnTo>
                    <a:pt x="103" y="127"/>
                  </a:lnTo>
                  <a:lnTo>
                    <a:pt x="106" y="129"/>
                  </a:lnTo>
                  <a:lnTo>
                    <a:pt x="111" y="137"/>
                  </a:lnTo>
                  <a:lnTo>
                    <a:pt x="112" y="141"/>
                  </a:lnTo>
                  <a:lnTo>
                    <a:pt x="115" y="145"/>
                  </a:lnTo>
                  <a:lnTo>
                    <a:pt x="115" y="148"/>
                  </a:lnTo>
                  <a:lnTo>
                    <a:pt x="118" y="153"/>
                  </a:lnTo>
                  <a:lnTo>
                    <a:pt x="121" y="154"/>
                  </a:lnTo>
                  <a:lnTo>
                    <a:pt x="120" y="156"/>
                  </a:lnTo>
                  <a:lnTo>
                    <a:pt x="120" y="157"/>
                  </a:lnTo>
                  <a:lnTo>
                    <a:pt x="122" y="157"/>
                  </a:lnTo>
                  <a:lnTo>
                    <a:pt x="134" y="154"/>
                  </a:lnTo>
                  <a:lnTo>
                    <a:pt x="140" y="157"/>
                  </a:lnTo>
                  <a:lnTo>
                    <a:pt x="145" y="162"/>
                  </a:lnTo>
                  <a:lnTo>
                    <a:pt x="148" y="163"/>
                  </a:lnTo>
                  <a:lnTo>
                    <a:pt x="149" y="166"/>
                  </a:lnTo>
                  <a:lnTo>
                    <a:pt x="150" y="168"/>
                  </a:lnTo>
                  <a:lnTo>
                    <a:pt x="151" y="174"/>
                  </a:lnTo>
                  <a:lnTo>
                    <a:pt x="153" y="179"/>
                  </a:lnTo>
                  <a:lnTo>
                    <a:pt x="158" y="181"/>
                  </a:lnTo>
                  <a:lnTo>
                    <a:pt x="164" y="184"/>
                  </a:lnTo>
                  <a:lnTo>
                    <a:pt x="167" y="187"/>
                  </a:lnTo>
                  <a:lnTo>
                    <a:pt x="166" y="189"/>
                  </a:lnTo>
                  <a:lnTo>
                    <a:pt x="164" y="188"/>
                  </a:lnTo>
                  <a:lnTo>
                    <a:pt x="161" y="186"/>
                  </a:lnTo>
                  <a:lnTo>
                    <a:pt x="158" y="185"/>
                  </a:lnTo>
                  <a:lnTo>
                    <a:pt x="158" y="187"/>
                  </a:lnTo>
                  <a:lnTo>
                    <a:pt x="159" y="188"/>
                  </a:lnTo>
                  <a:lnTo>
                    <a:pt x="165" y="191"/>
                  </a:lnTo>
                  <a:lnTo>
                    <a:pt x="167" y="194"/>
                  </a:lnTo>
                  <a:lnTo>
                    <a:pt x="174" y="194"/>
                  </a:lnTo>
                  <a:lnTo>
                    <a:pt x="184" y="184"/>
                  </a:lnTo>
                  <a:lnTo>
                    <a:pt x="186" y="181"/>
                  </a:lnTo>
                  <a:lnTo>
                    <a:pt x="187" y="179"/>
                  </a:lnTo>
                  <a:lnTo>
                    <a:pt x="185" y="179"/>
                  </a:lnTo>
                  <a:lnTo>
                    <a:pt x="184" y="180"/>
                  </a:lnTo>
                  <a:lnTo>
                    <a:pt x="181" y="181"/>
                  </a:lnTo>
                  <a:lnTo>
                    <a:pt x="180" y="180"/>
                  </a:lnTo>
                  <a:lnTo>
                    <a:pt x="182" y="175"/>
                  </a:lnTo>
                  <a:lnTo>
                    <a:pt x="184" y="174"/>
                  </a:lnTo>
                  <a:lnTo>
                    <a:pt x="188" y="173"/>
                  </a:lnTo>
                  <a:lnTo>
                    <a:pt x="200" y="175"/>
                  </a:lnTo>
                  <a:lnTo>
                    <a:pt x="202" y="178"/>
                  </a:lnTo>
                  <a:lnTo>
                    <a:pt x="195" y="179"/>
                  </a:lnTo>
                  <a:lnTo>
                    <a:pt x="191" y="179"/>
                  </a:lnTo>
                  <a:lnTo>
                    <a:pt x="189" y="179"/>
                  </a:lnTo>
                  <a:lnTo>
                    <a:pt x="189" y="181"/>
                  </a:lnTo>
                  <a:lnTo>
                    <a:pt x="191" y="182"/>
                  </a:lnTo>
                  <a:lnTo>
                    <a:pt x="197" y="184"/>
                  </a:lnTo>
                  <a:lnTo>
                    <a:pt x="207" y="188"/>
                  </a:lnTo>
                  <a:lnTo>
                    <a:pt x="208" y="190"/>
                  </a:lnTo>
                  <a:lnTo>
                    <a:pt x="211" y="190"/>
                  </a:lnTo>
                  <a:lnTo>
                    <a:pt x="213" y="187"/>
                  </a:lnTo>
                  <a:lnTo>
                    <a:pt x="214" y="184"/>
                  </a:lnTo>
                  <a:lnTo>
                    <a:pt x="215" y="183"/>
                  </a:lnTo>
                  <a:lnTo>
                    <a:pt x="218" y="181"/>
                  </a:lnTo>
                  <a:lnTo>
                    <a:pt x="220" y="181"/>
                  </a:lnTo>
                  <a:lnTo>
                    <a:pt x="222" y="178"/>
                  </a:lnTo>
                  <a:lnTo>
                    <a:pt x="221" y="175"/>
                  </a:lnTo>
                  <a:lnTo>
                    <a:pt x="222" y="170"/>
                  </a:lnTo>
                  <a:lnTo>
                    <a:pt x="225" y="164"/>
                  </a:lnTo>
                  <a:lnTo>
                    <a:pt x="228" y="159"/>
                  </a:lnTo>
                  <a:lnTo>
                    <a:pt x="229" y="157"/>
                  </a:lnTo>
                  <a:lnTo>
                    <a:pt x="231" y="158"/>
                  </a:lnTo>
                  <a:lnTo>
                    <a:pt x="231" y="163"/>
                  </a:lnTo>
                  <a:lnTo>
                    <a:pt x="233" y="172"/>
                  </a:lnTo>
                  <a:lnTo>
                    <a:pt x="232" y="176"/>
                  </a:lnTo>
                  <a:lnTo>
                    <a:pt x="229" y="180"/>
                  </a:lnTo>
                  <a:lnTo>
                    <a:pt x="226" y="181"/>
                  </a:lnTo>
                  <a:lnTo>
                    <a:pt x="223" y="183"/>
                  </a:lnTo>
                  <a:lnTo>
                    <a:pt x="222" y="185"/>
                  </a:lnTo>
                  <a:lnTo>
                    <a:pt x="221" y="187"/>
                  </a:lnTo>
                  <a:lnTo>
                    <a:pt x="220" y="188"/>
                  </a:lnTo>
                  <a:lnTo>
                    <a:pt x="220" y="190"/>
                  </a:lnTo>
                  <a:lnTo>
                    <a:pt x="222" y="190"/>
                  </a:lnTo>
                  <a:lnTo>
                    <a:pt x="225" y="190"/>
                  </a:lnTo>
                  <a:lnTo>
                    <a:pt x="226" y="188"/>
                  </a:lnTo>
                  <a:lnTo>
                    <a:pt x="227" y="187"/>
                  </a:lnTo>
                  <a:lnTo>
                    <a:pt x="229" y="186"/>
                  </a:lnTo>
                  <a:lnTo>
                    <a:pt x="231" y="186"/>
                  </a:lnTo>
                  <a:lnTo>
                    <a:pt x="233" y="184"/>
                  </a:lnTo>
                  <a:lnTo>
                    <a:pt x="234" y="181"/>
                  </a:lnTo>
                  <a:lnTo>
                    <a:pt x="235" y="181"/>
                  </a:lnTo>
                  <a:lnTo>
                    <a:pt x="236" y="185"/>
                  </a:lnTo>
                  <a:lnTo>
                    <a:pt x="235" y="187"/>
                  </a:lnTo>
                  <a:lnTo>
                    <a:pt x="235" y="189"/>
                  </a:lnTo>
                  <a:lnTo>
                    <a:pt x="234" y="190"/>
                  </a:lnTo>
                  <a:lnTo>
                    <a:pt x="232" y="191"/>
                  </a:lnTo>
                  <a:lnTo>
                    <a:pt x="232" y="193"/>
                  </a:lnTo>
                  <a:lnTo>
                    <a:pt x="230" y="192"/>
                  </a:lnTo>
                  <a:lnTo>
                    <a:pt x="229" y="193"/>
                  </a:lnTo>
                  <a:lnTo>
                    <a:pt x="230" y="195"/>
                  </a:lnTo>
                  <a:lnTo>
                    <a:pt x="230" y="202"/>
                  </a:lnTo>
                  <a:lnTo>
                    <a:pt x="233" y="204"/>
                  </a:lnTo>
                  <a:lnTo>
                    <a:pt x="235" y="207"/>
                  </a:lnTo>
                  <a:lnTo>
                    <a:pt x="240" y="217"/>
                  </a:lnTo>
                  <a:lnTo>
                    <a:pt x="241" y="218"/>
                  </a:lnTo>
                  <a:lnTo>
                    <a:pt x="241" y="221"/>
                  </a:lnTo>
                  <a:lnTo>
                    <a:pt x="240" y="221"/>
                  </a:lnTo>
                  <a:lnTo>
                    <a:pt x="241" y="224"/>
                  </a:lnTo>
                  <a:lnTo>
                    <a:pt x="243" y="225"/>
                  </a:lnTo>
                  <a:lnTo>
                    <a:pt x="243" y="228"/>
                  </a:lnTo>
                  <a:lnTo>
                    <a:pt x="236" y="225"/>
                  </a:lnTo>
                  <a:lnTo>
                    <a:pt x="236" y="228"/>
                  </a:lnTo>
                  <a:lnTo>
                    <a:pt x="238" y="230"/>
                  </a:lnTo>
                  <a:lnTo>
                    <a:pt x="240" y="231"/>
                  </a:lnTo>
                  <a:lnTo>
                    <a:pt x="243" y="236"/>
                  </a:lnTo>
                  <a:lnTo>
                    <a:pt x="248" y="240"/>
                  </a:lnTo>
                  <a:lnTo>
                    <a:pt x="251" y="238"/>
                  </a:lnTo>
                  <a:lnTo>
                    <a:pt x="265" y="243"/>
                  </a:lnTo>
                  <a:lnTo>
                    <a:pt x="266" y="244"/>
                  </a:lnTo>
                  <a:lnTo>
                    <a:pt x="267" y="247"/>
                  </a:lnTo>
                  <a:lnTo>
                    <a:pt x="269" y="250"/>
                  </a:lnTo>
                  <a:lnTo>
                    <a:pt x="266" y="250"/>
                  </a:lnTo>
                  <a:lnTo>
                    <a:pt x="261" y="247"/>
                  </a:lnTo>
                  <a:lnTo>
                    <a:pt x="259" y="246"/>
                  </a:lnTo>
                  <a:lnTo>
                    <a:pt x="256" y="247"/>
                  </a:lnTo>
                  <a:lnTo>
                    <a:pt x="256" y="249"/>
                  </a:lnTo>
                  <a:lnTo>
                    <a:pt x="266" y="255"/>
                  </a:lnTo>
                  <a:lnTo>
                    <a:pt x="268" y="256"/>
                  </a:lnTo>
                  <a:lnTo>
                    <a:pt x="270" y="255"/>
                  </a:lnTo>
                  <a:lnTo>
                    <a:pt x="273" y="258"/>
                  </a:lnTo>
                  <a:lnTo>
                    <a:pt x="274" y="258"/>
                  </a:lnTo>
                  <a:lnTo>
                    <a:pt x="274" y="260"/>
                  </a:lnTo>
                  <a:lnTo>
                    <a:pt x="275" y="261"/>
                  </a:lnTo>
                  <a:lnTo>
                    <a:pt x="279" y="266"/>
                  </a:lnTo>
                  <a:lnTo>
                    <a:pt x="280" y="266"/>
                  </a:lnTo>
                  <a:lnTo>
                    <a:pt x="281" y="264"/>
                  </a:lnTo>
                  <a:lnTo>
                    <a:pt x="282" y="263"/>
                  </a:lnTo>
                  <a:lnTo>
                    <a:pt x="284" y="263"/>
                  </a:lnTo>
                  <a:lnTo>
                    <a:pt x="286" y="263"/>
                  </a:lnTo>
                  <a:lnTo>
                    <a:pt x="288" y="265"/>
                  </a:lnTo>
                  <a:lnTo>
                    <a:pt x="287" y="267"/>
                  </a:lnTo>
                  <a:lnTo>
                    <a:pt x="287" y="269"/>
                  </a:lnTo>
                  <a:lnTo>
                    <a:pt x="288" y="270"/>
                  </a:lnTo>
                  <a:lnTo>
                    <a:pt x="291" y="272"/>
                  </a:lnTo>
                  <a:lnTo>
                    <a:pt x="301" y="276"/>
                  </a:lnTo>
                  <a:lnTo>
                    <a:pt x="304" y="273"/>
                  </a:lnTo>
                  <a:lnTo>
                    <a:pt x="307" y="273"/>
                  </a:lnTo>
                  <a:lnTo>
                    <a:pt x="309" y="275"/>
                  </a:lnTo>
                  <a:lnTo>
                    <a:pt x="315" y="283"/>
                  </a:lnTo>
                  <a:lnTo>
                    <a:pt x="321" y="299"/>
                  </a:lnTo>
                  <a:lnTo>
                    <a:pt x="323" y="301"/>
                  </a:lnTo>
                  <a:lnTo>
                    <a:pt x="325" y="301"/>
                  </a:lnTo>
                  <a:lnTo>
                    <a:pt x="328" y="294"/>
                  </a:lnTo>
                  <a:lnTo>
                    <a:pt x="330" y="297"/>
                  </a:lnTo>
                  <a:lnTo>
                    <a:pt x="330" y="299"/>
                  </a:lnTo>
                  <a:lnTo>
                    <a:pt x="329" y="302"/>
                  </a:lnTo>
                  <a:lnTo>
                    <a:pt x="328" y="305"/>
                  </a:lnTo>
                  <a:lnTo>
                    <a:pt x="334" y="315"/>
                  </a:lnTo>
                  <a:lnTo>
                    <a:pt x="338" y="320"/>
                  </a:lnTo>
                  <a:lnTo>
                    <a:pt x="338" y="322"/>
                  </a:lnTo>
                  <a:lnTo>
                    <a:pt x="337" y="324"/>
                  </a:lnTo>
                  <a:lnTo>
                    <a:pt x="335" y="330"/>
                  </a:lnTo>
                  <a:lnTo>
                    <a:pt x="337" y="334"/>
                  </a:lnTo>
                  <a:lnTo>
                    <a:pt x="338" y="345"/>
                  </a:lnTo>
                  <a:lnTo>
                    <a:pt x="340" y="345"/>
                  </a:lnTo>
                  <a:lnTo>
                    <a:pt x="341" y="352"/>
                  </a:lnTo>
                  <a:lnTo>
                    <a:pt x="340" y="356"/>
                  </a:lnTo>
                  <a:lnTo>
                    <a:pt x="340" y="357"/>
                  </a:lnTo>
                  <a:lnTo>
                    <a:pt x="338" y="362"/>
                  </a:lnTo>
                  <a:lnTo>
                    <a:pt x="338" y="370"/>
                  </a:lnTo>
                  <a:lnTo>
                    <a:pt x="340" y="374"/>
                  </a:lnTo>
                  <a:lnTo>
                    <a:pt x="342" y="373"/>
                  </a:lnTo>
                  <a:lnTo>
                    <a:pt x="342" y="370"/>
                  </a:lnTo>
                  <a:lnTo>
                    <a:pt x="343" y="368"/>
                  </a:lnTo>
                  <a:lnTo>
                    <a:pt x="343" y="365"/>
                  </a:lnTo>
                  <a:lnTo>
                    <a:pt x="344" y="362"/>
                  </a:lnTo>
                  <a:lnTo>
                    <a:pt x="344" y="345"/>
                  </a:lnTo>
                  <a:lnTo>
                    <a:pt x="345" y="343"/>
                  </a:lnTo>
                  <a:lnTo>
                    <a:pt x="345" y="341"/>
                  </a:lnTo>
                  <a:lnTo>
                    <a:pt x="346" y="337"/>
                  </a:lnTo>
                  <a:lnTo>
                    <a:pt x="348" y="337"/>
                  </a:lnTo>
                  <a:lnTo>
                    <a:pt x="348" y="339"/>
                  </a:lnTo>
                  <a:lnTo>
                    <a:pt x="348" y="341"/>
                  </a:lnTo>
                  <a:lnTo>
                    <a:pt x="348" y="344"/>
                  </a:lnTo>
                  <a:lnTo>
                    <a:pt x="347" y="347"/>
                  </a:lnTo>
                  <a:lnTo>
                    <a:pt x="348" y="350"/>
                  </a:lnTo>
                  <a:lnTo>
                    <a:pt x="348" y="352"/>
                  </a:lnTo>
                  <a:lnTo>
                    <a:pt x="347" y="358"/>
                  </a:lnTo>
                  <a:lnTo>
                    <a:pt x="347" y="361"/>
                  </a:lnTo>
                  <a:lnTo>
                    <a:pt x="348" y="362"/>
                  </a:lnTo>
                  <a:lnTo>
                    <a:pt x="348" y="366"/>
                  </a:lnTo>
                  <a:lnTo>
                    <a:pt x="346" y="367"/>
                  </a:lnTo>
                  <a:lnTo>
                    <a:pt x="346" y="370"/>
                  </a:lnTo>
                  <a:lnTo>
                    <a:pt x="343" y="383"/>
                  </a:lnTo>
                  <a:lnTo>
                    <a:pt x="343" y="385"/>
                  </a:lnTo>
                  <a:lnTo>
                    <a:pt x="347" y="385"/>
                  </a:lnTo>
                  <a:lnTo>
                    <a:pt x="349" y="387"/>
                  </a:lnTo>
                  <a:lnTo>
                    <a:pt x="345" y="388"/>
                  </a:lnTo>
                  <a:lnTo>
                    <a:pt x="343" y="388"/>
                  </a:lnTo>
                  <a:lnTo>
                    <a:pt x="342" y="390"/>
                  </a:lnTo>
                  <a:lnTo>
                    <a:pt x="341" y="390"/>
                  </a:lnTo>
                  <a:lnTo>
                    <a:pt x="340" y="391"/>
                  </a:lnTo>
                  <a:lnTo>
                    <a:pt x="338" y="393"/>
                  </a:lnTo>
                  <a:lnTo>
                    <a:pt x="338" y="394"/>
                  </a:lnTo>
                  <a:lnTo>
                    <a:pt x="341" y="394"/>
                  </a:lnTo>
                  <a:lnTo>
                    <a:pt x="341" y="397"/>
                  </a:lnTo>
                  <a:lnTo>
                    <a:pt x="339" y="401"/>
                  </a:lnTo>
                  <a:lnTo>
                    <a:pt x="338" y="403"/>
                  </a:lnTo>
                  <a:lnTo>
                    <a:pt x="337" y="405"/>
                  </a:lnTo>
                  <a:lnTo>
                    <a:pt x="338" y="406"/>
                  </a:lnTo>
                  <a:lnTo>
                    <a:pt x="336" y="408"/>
                  </a:lnTo>
                  <a:lnTo>
                    <a:pt x="336" y="409"/>
                  </a:lnTo>
                  <a:lnTo>
                    <a:pt x="338" y="409"/>
                  </a:lnTo>
                  <a:lnTo>
                    <a:pt x="338" y="411"/>
                  </a:lnTo>
                  <a:lnTo>
                    <a:pt x="338" y="415"/>
                  </a:lnTo>
                  <a:lnTo>
                    <a:pt x="336" y="417"/>
                  </a:lnTo>
                  <a:lnTo>
                    <a:pt x="336" y="420"/>
                  </a:lnTo>
                  <a:lnTo>
                    <a:pt x="334" y="424"/>
                  </a:lnTo>
                  <a:lnTo>
                    <a:pt x="329" y="428"/>
                  </a:lnTo>
                  <a:lnTo>
                    <a:pt x="329" y="431"/>
                  </a:lnTo>
                  <a:lnTo>
                    <a:pt x="330" y="432"/>
                  </a:lnTo>
                  <a:lnTo>
                    <a:pt x="328" y="437"/>
                  </a:lnTo>
                  <a:lnTo>
                    <a:pt x="326" y="444"/>
                  </a:lnTo>
                  <a:lnTo>
                    <a:pt x="326" y="445"/>
                  </a:lnTo>
                  <a:lnTo>
                    <a:pt x="325" y="446"/>
                  </a:lnTo>
                  <a:lnTo>
                    <a:pt x="325" y="448"/>
                  </a:lnTo>
                  <a:lnTo>
                    <a:pt x="326" y="451"/>
                  </a:lnTo>
                  <a:lnTo>
                    <a:pt x="325" y="452"/>
                  </a:lnTo>
                  <a:lnTo>
                    <a:pt x="323" y="460"/>
                  </a:lnTo>
                  <a:lnTo>
                    <a:pt x="321" y="462"/>
                  </a:lnTo>
                  <a:lnTo>
                    <a:pt x="321" y="465"/>
                  </a:lnTo>
                  <a:lnTo>
                    <a:pt x="321" y="467"/>
                  </a:lnTo>
                  <a:lnTo>
                    <a:pt x="322" y="474"/>
                  </a:lnTo>
                  <a:lnTo>
                    <a:pt x="324" y="473"/>
                  </a:lnTo>
                  <a:lnTo>
                    <a:pt x="324" y="471"/>
                  </a:lnTo>
                  <a:lnTo>
                    <a:pt x="325" y="471"/>
                  </a:lnTo>
                  <a:lnTo>
                    <a:pt x="326" y="469"/>
                  </a:lnTo>
                  <a:lnTo>
                    <a:pt x="326" y="467"/>
                  </a:lnTo>
                  <a:lnTo>
                    <a:pt x="325" y="467"/>
                  </a:lnTo>
                  <a:lnTo>
                    <a:pt x="325" y="464"/>
                  </a:lnTo>
                  <a:lnTo>
                    <a:pt x="326" y="462"/>
                  </a:lnTo>
                  <a:lnTo>
                    <a:pt x="328" y="461"/>
                  </a:lnTo>
                  <a:lnTo>
                    <a:pt x="328" y="458"/>
                  </a:lnTo>
                  <a:lnTo>
                    <a:pt x="329" y="455"/>
                  </a:lnTo>
                  <a:lnTo>
                    <a:pt x="330" y="451"/>
                  </a:lnTo>
                  <a:lnTo>
                    <a:pt x="332" y="450"/>
                  </a:lnTo>
                  <a:lnTo>
                    <a:pt x="334" y="451"/>
                  </a:lnTo>
                  <a:lnTo>
                    <a:pt x="334" y="454"/>
                  </a:lnTo>
                  <a:lnTo>
                    <a:pt x="332" y="456"/>
                  </a:lnTo>
                  <a:lnTo>
                    <a:pt x="333" y="458"/>
                  </a:lnTo>
                  <a:lnTo>
                    <a:pt x="334" y="460"/>
                  </a:lnTo>
                  <a:lnTo>
                    <a:pt x="333" y="461"/>
                  </a:lnTo>
                  <a:lnTo>
                    <a:pt x="334" y="463"/>
                  </a:lnTo>
                  <a:lnTo>
                    <a:pt x="332" y="463"/>
                  </a:lnTo>
                  <a:lnTo>
                    <a:pt x="330" y="463"/>
                  </a:lnTo>
                  <a:lnTo>
                    <a:pt x="331" y="466"/>
                  </a:lnTo>
                  <a:lnTo>
                    <a:pt x="331" y="467"/>
                  </a:lnTo>
                  <a:lnTo>
                    <a:pt x="329" y="470"/>
                  </a:lnTo>
                  <a:lnTo>
                    <a:pt x="329" y="471"/>
                  </a:lnTo>
                  <a:lnTo>
                    <a:pt x="328" y="473"/>
                  </a:lnTo>
                  <a:lnTo>
                    <a:pt x="328" y="474"/>
                  </a:lnTo>
                  <a:lnTo>
                    <a:pt x="329" y="477"/>
                  </a:lnTo>
                  <a:lnTo>
                    <a:pt x="330" y="479"/>
                  </a:lnTo>
                  <a:lnTo>
                    <a:pt x="328" y="484"/>
                  </a:lnTo>
                  <a:lnTo>
                    <a:pt x="330" y="486"/>
                  </a:lnTo>
                  <a:lnTo>
                    <a:pt x="331" y="488"/>
                  </a:lnTo>
                  <a:lnTo>
                    <a:pt x="332" y="488"/>
                  </a:lnTo>
                  <a:lnTo>
                    <a:pt x="333" y="491"/>
                  </a:lnTo>
                  <a:lnTo>
                    <a:pt x="333" y="493"/>
                  </a:lnTo>
                  <a:lnTo>
                    <a:pt x="336" y="492"/>
                  </a:lnTo>
                  <a:lnTo>
                    <a:pt x="337" y="491"/>
                  </a:lnTo>
                  <a:lnTo>
                    <a:pt x="337" y="489"/>
                  </a:lnTo>
                  <a:lnTo>
                    <a:pt x="336" y="485"/>
                  </a:lnTo>
                  <a:lnTo>
                    <a:pt x="336" y="477"/>
                  </a:lnTo>
                  <a:lnTo>
                    <a:pt x="335" y="474"/>
                  </a:lnTo>
                  <a:lnTo>
                    <a:pt x="338" y="474"/>
                  </a:lnTo>
                  <a:lnTo>
                    <a:pt x="341" y="474"/>
                  </a:lnTo>
                  <a:lnTo>
                    <a:pt x="341" y="475"/>
                  </a:lnTo>
                  <a:lnTo>
                    <a:pt x="338" y="476"/>
                  </a:lnTo>
                  <a:lnTo>
                    <a:pt x="338" y="478"/>
                  </a:lnTo>
                  <a:lnTo>
                    <a:pt x="340" y="479"/>
                  </a:lnTo>
                  <a:lnTo>
                    <a:pt x="341" y="481"/>
                  </a:lnTo>
                  <a:lnTo>
                    <a:pt x="341" y="484"/>
                  </a:lnTo>
                  <a:lnTo>
                    <a:pt x="341" y="486"/>
                  </a:lnTo>
                  <a:lnTo>
                    <a:pt x="341" y="489"/>
                  </a:lnTo>
                  <a:lnTo>
                    <a:pt x="343" y="490"/>
                  </a:lnTo>
                  <a:lnTo>
                    <a:pt x="345" y="489"/>
                  </a:lnTo>
                  <a:lnTo>
                    <a:pt x="347" y="487"/>
                  </a:lnTo>
                  <a:lnTo>
                    <a:pt x="347" y="486"/>
                  </a:lnTo>
                  <a:lnTo>
                    <a:pt x="348" y="485"/>
                  </a:lnTo>
                  <a:lnTo>
                    <a:pt x="346" y="482"/>
                  </a:lnTo>
                  <a:lnTo>
                    <a:pt x="345" y="477"/>
                  </a:lnTo>
                  <a:lnTo>
                    <a:pt x="345" y="472"/>
                  </a:lnTo>
                  <a:lnTo>
                    <a:pt x="344" y="469"/>
                  </a:lnTo>
                  <a:lnTo>
                    <a:pt x="345" y="467"/>
                  </a:lnTo>
                  <a:lnTo>
                    <a:pt x="346" y="467"/>
                  </a:lnTo>
                  <a:lnTo>
                    <a:pt x="347" y="468"/>
                  </a:lnTo>
                  <a:lnTo>
                    <a:pt x="347" y="475"/>
                  </a:lnTo>
                  <a:lnTo>
                    <a:pt x="358" y="497"/>
                  </a:lnTo>
                  <a:lnTo>
                    <a:pt x="360" y="499"/>
                  </a:lnTo>
                  <a:lnTo>
                    <a:pt x="361" y="504"/>
                  </a:lnTo>
                  <a:lnTo>
                    <a:pt x="361" y="519"/>
                  </a:lnTo>
                  <a:lnTo>
                    <a:pt x="364" y="520"/>
                  </a:lnTo>
                  <a:lnTo>
                    <a:pt x="366" y="520"/>
                  </a:lnTo>
                  <a:lnTo>
                    <a:pt x="369" y="522"/>
                  </a:lnTo>
                  <a:lnTo>
                    <a:pt x="370" y="520"/>
                  </a:lnTo>
                  <a:lnTo>
                    <a:pt x="368" y="519"/>
                  </a:lnTo>
                  <a:lnTo>
                    <a:pt x="367" y="516"/>
                  </a:lnTo>
                  <a:lnTo>
                    <a:pt x="364" y="515"/>
                  </a:lnTo>
                  <a:lnTo>
                    <a:pt x="365" y="513"/>
                  </a:lnTo>
                  <a:lnTo>
                    <a:pt x="364" y="510"/>
                  </a:lnTo>
                  <a:lnTo>
                    <a:pt x="364" y="509"/>
                  </a:lnTo>
                  <a:lnTo>
                    <a:pt x="367" y="508"/>
                  </a:lnTo>
                  <a:lnTo>
                    <a:pt x="367" y="509"/>
                  </a:lnTo>
                  <a:lnTo>
                    <a:pt x="368" y="511"/>
                  </a:lnTo>
                  <a:lnTo>
                    <a:pt x="367" y="512"/>
                  </a:lnTo>
                  <a:lnTo>
                    <a:pt x="367" y="513"/>
                  </a:lnTo>
                  <a:lnTo>
                    <a:pt x="368" y="515"/>
                  </a:lnTo>
                  <a:lnTo>
                    <a:pt x="373" y="515"/>
                  </a:lnTo>
                  <a:lnTo>
                    <a:pt x="373" y="513"/>
                  </a:lnTo>
                  <a:lnTo>
                    <a:pt x="375" y="513"/>
                  </a:lnTo>
                  <a:lnTo>
                    <a:pt x="376" y="516"/>
                  </a:lnTo>
                  <a:lnTo>
                    <a:pt x="378" y="516"/>
                  </a:lnTo>
                  <a:lnTo>
                    <a:pt x="380" y="514"/>
                  </a:lnTo>
                  <a:lnTo>
                    <a:pt x="379" y="513"/>
                  </a:lnTo>
                  <a:lnTo>
                    <a:pt x="378" y="512"/>
                  </a:lnTo>
                  <a:lnTo>
                    <a:pt x="379" y="509"/>
                  </a:lnTo>
                  <a:lnTo>
                    <a:pt x="377" y="508"/>
                  </a:lnTo>
                  <a:lnTo>
                    <a:pt x="380" y="507"/>
                  </a:lnTo>
                  <a:lnTo>
                    <a:pt x="381" y="508"/>
                  </a:lnTo>
                  <a:lnTo>
                    <a:pt x="384" y="510"/>
                  </a:lnTo>
                  <a:lnTo>
                    <a:pt x="383" y="514"/>
                  </a:lnTo>
                  <a:lnTo>
                    <a:pt x="388" y="529"/>
                  </a:lnTo>
                  <a:lnTo>
                    <a:pt x="390" y="530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3" name="Freeform 410" descr="Papel carta">
              <a:extLst>
                <a:ext uri="{FF2B5EF4-FFF2-40B4-BE49-F238E27FC236}">
                  <a16:creationId xmlns:a16="http://schemas.microsoft.com/office/drawing/2014/main" id="{43BB1823-3C07-4D56-BE45-CA244CE09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143" y="1556142"/>
              <a:ext cx="1476750" cy="1829885"/>
            </a:xfrm>
            <a:custGeom>
              <a:avLst/>
              <a:gdLst>
                <a:gd name="T0" fmla="*/ 441 w 736"/>
                <a:gd name="T1" fmla="*/ 677 h 912"/>
                <a:gd name="T2" fmla="*/ 458 w 736"/>
                <a:gd name="T3" fmla="*/ 683 h 912"/>
                <a:gd name="T4" fmla="*/ 451 w 736"/>
                <a:gd name="T5" fmla="*/ 698 h 912"/>
                <a:gd name="T6" fmla="*/ 453 w 736"/>
                <a:gd name="T7" fmla="*/ 707 h 912"/>
                <a:gd name="T8" fmla="*/ 456 w 736"/>
                <a:gd name="T9" fmla="*/ 731 h 912"/>
                <a:gd name="T10" fmla="*/ 470 w 736"/>
                <a:gd name="T11" fmla="*/ 751 h 912"/>
                <a:gd name="T12" fmla="*/ 476 w 736"/>
                <a:gd name="T13" fmla="*/ 770 h 912"/>
                <a:gd name="T14" fmla="*/ 512 w 736"/>
                <a:gd name="T15" fmla="*/ 788 h 912"/>
                <a:gd name="T16" fmla="*/ 533 w 736"/>
                <a:gd name="T17" fmla="*/ 787 h 912"/>
                <a:gd name="T18" fmla="*/ 544 w 736"/>
                <a:gd name="T19" fmla="*/ 803 h 912"/>
                <a:gd name="T20" fmla="*/ 540 w 736"/>
                <a:gd name="T21" fmla="*/ 809 h 912"/>
                <a:gd name="T22" fmla="*/ 554 w 736"/>
                <a:gd name="T23" fmla="*/ 843 h 912"/>
                <a:gd name="T24" fmla="*/ 573 w 736"/>
                <a:gd name="T25" fmla="*/ 844 h 912"/>
                <a:gd name="T26" fmla="*/ 588 w 736"/>
                <a:gd name="T27" fmla="*/ 844 h 912"/>
                <a:gd name="T28" fmla="*/ 592 w 736"/>
                <a:gd name="T29" fmla="*/ 838 h 912"/>
                <a:gd name="T30" fmla="*/ 599 w 736"/>
                <a:gd name="T31" fmla="*/ 855 h 912"/>
                <a:gd name="T32" fmla="*/ 601 w 736"/>
                <a:gd name="T33" fmla="*/ 865 h 912"/>
                <a:gd name="T34" fmla="*/ 610 w 736"/>
                <a:gd name="T35" fmla="*/ 911 h 912"/>
                <a:gd name="T36" fmla="*/ 616 w 736"/>
                <a:gd name="T37" fmla="*/ 899 h 912"/>
                <a:gd name="T38" fmla="*/ 622 w 736"/>
                <a:gd name="T39" fmla="*/ 895 h 912"/>
                <a:gd name="T40" fmla="*/ 627 w 736"/>
                <a:gd name="T41" fmla="*/ 903 h 912"/>
                <a:gd name="T42" fmla="*/ 716 w 736"/>
                <a:gd name="T43" fmla="*/ 825 h 912"/>
                <a:gd name="T44" fmla="*/ 702 w 736"/>
                <a:gd name="T45" fmla="*/ 758 h 912"/>
                <a:gd name="T46" fmla="*/ 657 w 736"/>
                <a:gd name="T47" fmla="*/ 644 h 912"/>
                <a:gd name="T48" fmla="*/ 718 w 736"/>
                <a:gd name="T49" fmla="*/ 586 h 912"/>
                <a:gd name="T50" fmla="*/ 730 w 736"/>
                <a:gd name="T51" fmla="*/ 449 h 912"/>
                <a:gd name="T52" fmla="*/ 712 w 736"/>
                <a:gd name="T53" fmla="*/ 264 h 912"/>
                <a:gd name="T54" fmla="*/ 6 w 736"/>
                <a:gd name="T55" fmla="*/ 31 h 912"/>
                <a:gd name="T56" fmla="*/ 6 w 736"/>
                <a:gd name="T57" fmla="*/ 89 h 912"/>
                <a:gd name="T58" fmla="*/ 52 w 736"/>
                <a:gd name="T59" fmla="*/ 122 h 912"/>
                <a:gd name="T60" fmla="*/ 75 w 736"/>
                <a:gd name="T61" fmla="*/ 139 h 912"/>
                <a:gd name="T62" fmla="*/ 104 w 736"/>
                <a:gd name="T63" fmla="*/ 150 h 912"/>
                <a:gd name="T64" fmla="*/ 118 w 736"/>
                <a:gd name="T65" fmla="*/ 136 h 912"/>
                <a:gd name="T66" fmla="*/ 123 w 736"/>
                <a:gd name="T67" fmla="*/ 130 h 912"/>
                <a:gd name="T68" fmla="*/ 139 w 736"/>
                <a:gd name="T69" fmla="*/ 143 h 912"/>
                <a:gd name="T70" fmla="*/ 151 w 736"/>
                <a:gd name="T71" fmla="*/ 175 h 912"/>
                <a:gd name="T72" fmla="*/ 164 w 736"/>
                <a:gd name="T73" fmla="*/ 188 h 912"/>
                <a:gd name="T74" fmla="*/ 193 w 736"/>
                <a:gd name="T75" fmla="*/ 200 h 912"/>
                <a:gd name="T76" fmla="*/ 204 w 736"/>
                <a:gd name="T77" fmla="*/ 202 h 912"/>
                <a:gd name="T78" fmla="*/ 211 w 736"/>
                <a:gd name="T79" fmla="*/ 203 h 912"/>
                <a:gd name="T80" fmla="*/ 221 w 736"/>
                <a:gd name="T81" fmla="*/ 213 h 912"/>
                <a:gd name="T82" fmla="*/ 210 w 736"/>
                <a:gd name="T83" fmla="*/ 216 h 912"/>
                <a:gd name="T84" fmla="*/ 210 w 736"/>
                <a:gd name="T85" fmla="*/ 271 h 912"/>
                <a:gd name="T86" fmla="*/ 226 w 736"/>
                <a:gd name="T87" fmla="*/ 329 h 912"/>
                <a:gd name="T88" fmla="*/ 232 w 736"/>
                <a:gd name="T89" fmla="*/ 353 h 912"/>
                <a:gd name="T90" fmla="*/ 228 w 736"/>
                <a:gd name="T91" fmla="*/ 390 h 912"/>
                <a:gd name="T92" fmla="*/ 246 w 736"/>
                <a:gd name="T93" fmla="*/ 418 h 912"/>
                <a:gd name="T94" fmla="*/ 259 w 736"/>
                <a:gd name="T95" fmla="*/ 446 h 912"/>
                <a:gd name="T96" fmla="*/ 269 w 736"/>
                <a:gd name="T97" fmla="*/ 465 h 912"/>
                <a:gd name="T98" fmla="*/ 286 w 736"/>
                <a:gd name="T99" fmla="*/ 489 h 912"/>
                <a:gd name="T100" fmla="*/ 291 w 736"/>
                <a:gd name="T101" fmla="*/ 516 h 912"/>
                <a:gd name="T102" fmla="*/ 321 w 736"/>
                <a:gd name="T103" fmla="*/ 542 h 912"/>
                <a:gd name="T104" fmla="*/ 320 w 736"/>
                <a:gd name="T105" fmla="*/ 549 h 912"/>
                <a:gd name="T106" fmla="*/ 329 w 736"/>
                <a:gd name="T107" fmla="*/ 573 h 912"/>
                <a:gd name="T108" fmla="*/ 353 w 736"/>
                <a:gd name="T109" fmla="*/ 601 h 912"/>
                <a:gd name="T110" fmla="*/ 374 w 736"/>
                <a:gd name="T111" fmla="*/ 630 h 912"/>
                <a:gd name="T112" fmla="*/ 381 w 736"/>
                <a:gd name="T113" fmla="*/ 654 h 912"/>
                <a:gd name="T114" fmla="*/ 401 w 736"/>
                <a:gd name="T115" fmla="*/ 649 h 912"/>
                <a:gd name="T116" fmla="*/ 412 w 736"/>
                <a:gd name="T117" fmla="*/ 670 h 912"/>
                <a:gd name="T118" fmla="*/ 412 w 736"/>
                <a:gd name="T119" fmla="*/ 66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6" h="912">
                  <a:moveTo>
                    <a:pt x="425" y="647"/>
                  </a:moveTo>
                  <a:lnTo>
                    <a:pt x="425" y="649"/>
                  </a:lnTo>
                  <a:lnTo>
                    <a:pt x="426" y="652"/>
                  </a:lnTo>
                  <a:lnTo>
                    <a:pt x="428" y="655"/>
                  </a:lnTo>
                  <a:lnTo>
                    <a:pt x="428" y="659"/>
                  </a:lnTo>
                  <a:lnTo>
                    <a:pt x="420" y="659"/>
                  </a:lnTo>
                  <a:lnTo>
                    <a:pt x="422" y="662"/>
                  </a:lnTo>
                  <a:lnTo>
                    <a:pt x="424" y="662"/>
                  </a:lnTo>
                  <a:lnTo>
                    <a:pt x="425" y="663"/>
                  </a:lnTo>
                  <a:lnTo>
                    <a:pt x="431" y="668"/>
                  </a:lnTo>
                  <a:lnTo>
                    <a:pt x="435" y="672"/>
                  </a:lnTo>
                  <a:lnTo>
                    <a:pt x="441" y="677"/>
                  </a:lnTo>
                  <a:lnTo>
                    <a:pt x="444" y="678"/>
                  </a:lnTo>
                  <a:lnTo>
                    <a:pt x="443" y="674"/>
                  </a:lnTo>
                  <a:lnTo>
                    <a:pt x="441" y="672"/>
                  </a:lnTo>
                  <a:lnTo>
                    <a:pt x="441" y="670"/>
                  </a:lnTo>
                  <a:lnTo>
                    <a:pt x="447" y="672"/>
                  </a:lnTo>
                  <a:lnTo>
                    <a:pt x="447" y="674"/>
                  </a:lnTo>
                  <a:lnTo>
                    <a:pt x="451" y="678"/>
                  </a:lnTo>
                  <a:lnTo>
                    <a:pt x="456" y="680"/>
                  </a:lnTo>
                  <a:lnTo>
                    <a:pt x="461" y="680"/>
                  </a:lnTo>
                  <a:lnTo>
                    <a:pt x="463" y="680"/>
                  </a:lnTo>
                  <a:lnTo>
                    <a:pt x="461" y="683"/>
                  </a:lnTo>
                  <a:lnTo>
                    <a:pt x="458" y="683"/>
                  </a:lnTo>
                  <a:lnTo>
                    <a:pt x="456" y="683"/>
                  </a:lnTo>
                  <a:lnTo>
                    <a:pt x="455" y="684"/>
                  </a:lnTo>
                  <a:lnTo>
                    <a:pt x="454" y="685"/>
                  </a:lnTo>
                  <a:lnTo>
                    <a:pt x="455" y="687"/>
                  </a:lnTo>
                  <a:lnTo>
                    <a:pt x="454" y="692"/>
                  </a:lnTo>
                  <a:lnTo>
                    <a:pt x="455" y="693"/>
                  </a:lnTo>
                  <a:lnTo>
                    <a:pt x="457" y="693"/>
                  </a:lnTo>
                  <a:lnTo>
                    <a:pt x="458" y="694"/>
                  </a:lnTo>
                  <a:lnTo>
                    <a:pt x="459" y="696"/>
                  </a:lnTo>
                  <a:lnTo>
                    <a:pt x="457" y="697"/>
                  </a:lnTo>
                  <a:lnTo>
                    <a:pt x="452" y="697"/>
                  </a:lnTo>
                  <a:lnTo>
                    <a:pt x="451" y="698"/>
                  </a:lnTo>
                  <a:lnTo>
                    <a:pt x="451" y="699"/>
                  </a:lnTo>
                  <a:lnTo>
                    <a:pt x="453" y="701"/>
                  </a:lnTo>
                  <a:lnTo>
                    <a:pt x="453" y="704"/>
                  </a:lnTo>
                  <a:lnTo>
                    <a:pt x="454" y="704"/>
                  </a:lnTo>
                  <a:lnTo>
                    <a:pt x="455" y="703"/>
                  </a:lnTo>
                  <a:lnTo>
                    <a:pt x="457" y="702"/>
                  </a:lnTo>
                  <a:lnTo>
                    <a:pt x="458" y="701"/>
                  </a:lnTo>
                  <a:lnTo>
                    <a:pt x="458" y="704"/>
                  </a:lnTo>
                  <a:lnTo>
                    <a:pt x="459" y="706"/>
                  </a:lnTo>
                  <a:lnTo>
                    <a:pt x="456" y="707"/>
                  </a:lnTo>
                  <a:lnTo>
                    <a:pt x="455" y="707"/>
                  </a:lnTo>
                  <a:lnTo>
                    <a:pt x="453" y="707"/>
                  </a:lnTo>
                  <a:lnTo>
                    <a:pt x="452" y="710"/>
                  </a:lnTo>
                  <a:lnTo>
                    <a:pt x="452" y="712"/>
                  </a:lnTo>
                  <a:lnTo>
                    <a:pt x="453" y="713"/>
                  </a:lnTo>
                  <a:lnTo>
                    <a:pt x="454" y="714"/>
                  </a:lnTo>
                  <a:lnTo>
                    <a:pt x="455" y="716"/>
                  </a:lnTo>
                  <a:lnTo>
                    <a:pt x="451" y="718"/>
                  </a:lnTo>
                  <a:lnTo>
                    <a:pt x="453" y="722"/>
                  </a:lnTo>
                  <a:lnTo>
                    <a:pt x="455" y="732"/>
                  </a:lnTo>
                  <a:lnTo>
                    <a:pt x="456" y="734"/>
                  </a:lnTo>
                  <a:lnTo>
                    <a:pt x="457" y="734"/>
                  </a:lnTo>
                  <a:lnTo>
                    <a:pt x="456" y="733"/>
                  </a:lnTo>
                  <a:lnTo>
                    <a:pt x="456" y="731"/>
                  </a:lnTo>
                  <a:lnTo>
                    <a:pt x="461" y="729"/>
                  </a:lnTo>
                  <a:lnTo>
                    <a:pt x="463" y="730"/>
                  </a:lnTo>
                  <a:lnTo>
                    <a:pt x="461" y="732"/>
                  </a:lnTo>
                  <a:lnTo>
                    <a:pt x="461" y="740"/>
                  </a:lnTo>
                  <a:lnTo>
                    <a:pt x="464" y="741"/>
                  </a:lnTo>
                  <a:lnTo>
                    <a:pt x="463" y="743"/>
                  </a:lnTo>
                  <a:lnTo>
                    <a:pt x="463" y="744"/>
                  </a:lnTo>
                  <a:lnTo>
                    <a:pt x="463" y="749"/>
                  </a:lnTo>
                  <a:lnTo>
                    <a:pt x="464" y="750"/>
                  </a:lnTo>
                  <a:lnTo>
                    <a:pt x="467" y="747"/>
                  </a:lnTo>
                  <a:lnTo>
                    <a:pt x="468" y="748"/>
                  </a:lnTo>
                  <a:lnTo>
                    <a:pt x="470" y="751"/>
                  </a:lnTo>
                  <a:lnTo>
                    <a:pt x="470" y="753"/>
                  </a:lnTo>
                  <a:lnTo>
                    <a:pt x="470" y="756"/>
                  </a:lnTo>
                  <a:lnTo>
                    <a:pt x="470" y="759"/>
                  </a:lnTo>
                  <a:lnTo>
                    <a:pt x="472" y="760"/>
                  </a:lnTo>
                  <a:lnTo>
                    <a:pt x="473" y="761"/>
                  </a:lnTo>
                  <a:lnTo>
                    <a:pt x="473" y="763"/>
                  </a:lnTo>
                  <a:lnTo>
                    <a:pt x="473" y="764"/>
                  </a:lnTo>
                  <a:lnTo>
                    <a:pt x="470" y="764"/>
                  </a:lnTo>
                  <a:lnTo>
                    <a:pt x="467" y="765"/>
                  </a:lnTo>
                  <a:lnTo>
                    <a:pt x="467" y="767"/>
                  </a:lnTo>
                  <a:lnTo>
                    <a:pt x="470" y="767"/>
                  </a:lnTo>
                  <a:lnTo>
                    <a:pt x="476" y="770"/>
                  </a:lnTo>
                  <a:lnTo>
                    <a:pt x="478" y="771"/>
                  </a:lnTo>
                  <a:lnTo>
                    <a:pt x="481" y="772"/>
                  </a:lnTo>
                  <a:lnTo>
                    <a:pt x="489" y="777"/>
                  </a:lnTo>
                  <a:lnTo>
                    <a:pt x="491" y="775"/>
                  </a:lnTo>
                  <a:lnTo>
                    <a:pt x="492" y="775"/>
                  </a:lnTo>
                  <a:lnTo>
                    <a:pt x="494" y="776"/>
                  </a:lnTo>
                  <a:lnTo>
                    <a:pt x="493" y="778"/>
                  </a:lnTo>
                  <a:lnTo>
                    <a:pt x="494" y="779"/>
                  </a:lnTo>
                  <a:lnTo>
                    <a:pt x="500" y="782"/>
                  </a:lnTo>
                  <a:lnTo>
                    <a:pt x="505" y="785"/>
                  </a:lnTo>
                  <a:lnTo>
                    <a:pt x="507" y="786"/>
                  </a:lnTo>
                  <a:lnTo>
                    <a:pt x="512" y="788"/>
                  </a:lnTo>
                  <a:lnTo>
                    <a:pt x="513" y="788"/>
                  </a:lnTo>
                  <a:lnTo>
                    <a:pt x="512" y="785"/>
                  </a:lnTo>
                  <a:lnTo>
                    <a:pt x="513" y="783"/>
                  </a:lnTo>
                  <a:lnTo>
                    <a:pt x="513" y="781"/>
                  </a:lnTo>
                  <a:lnTo>
                    <a:pt x="515" y="779"/>
                  </a:lnTo>
                  <a:lnTo>
                    <a:pt x="517" y="780"/>
                  </a:lnTo>
                  <a:lnTo>
                    <a:pt x="518" y="781"/>
                  </a:lnTo>
                  <a:lnTo>
                    <a:pt x="518" y="782"/>
                  </a:lnTo>
                  <a:lnTo>
                    <a:pt x="519" y="785"/>
                  </a:lnTo>
                  <a:lnTo>
                    <a:pt x="522" y="785"/>
                  </a:lnTo>
                  <a:lnTo>
                    <a:pt x="528" y="787"/>
                  </a:lnTo>
                  <a:lnTo>
                    <a:pt x="533" y="787"/>
                  </a:lnTo>
                  <a:lnTo>
                    <a:pt x="537" y="788"/>
                  </a:lnTo>
                  <a:lnTo>
                    <a:pt x="537" y="790"/>
                  </a:lnTo>
                  <a:lnTo>
                    <a:pt x="538" y="793"/>
                  </a:lnTo>
                  <a:lnTo>
                    <a:pt x="538" y="794"/>
                  </a:lnTo>
                  <a:lnTo>
                    <a:pt x="538" y="796"/>
                  </a:lnTo>
                  <a:lnTo>
                    <a:pt x="541" y="797"/>
                  </a:lnTo>
                  <a:lnTo>
                    <a:pt x="542" y="797"/>
                  </a:lnTo>
                  <a:lnTo>
                    <a:pt x="544" y="798"/>
                  </a:lnTo>
                  <a:lnTo>
                    <a:pt x="542" y="799"/>
                  </a:lnTo>
                  <a:lnTo>
                    <a:pt x="543" y="801"/>
                  </a:lnTo>
                  <a:lnTo>
                    <a:pt x="545" y="800"/>
                  </a:lnTo>
                  <a:lnTo>
                    <a:pt x="544" y="803"/>
                  </a:lnTo>
                  <a:lnTo>
                    <a:pt x="544" y="805"/>
                  </a:lnTo>
                  <a:lnTo>
                    <a:pt x="543" y="806"/>
                  </a:lnTo>
                  <a:lnTo>
                    <a:pt x="542" y="808"/>
                  </a:lnTo>
                  <a:lnTo>
                    <a:pt x="540" y="804"/>
                  </a:lnTo>
                  <a:lnTo>
                    <a:pt x="539" y="803"/>
                  </a:lnTo>
                  <a:lnTo>
                    <a:pt x="535" y="798"/>
                  </a:lnTo>
                  <a:lnTo>
                    <a:pt x="533" y="799"/>
                  </a:lnTo>
                  <a:lnTo>
                    <a:pt x="533" y="800"/>
                  </a:lnTo>
                  <a:lnTo>
                    <a:pt x="535" y="804"/>
                  </a:lnTo>
                  <a:lnTo>
                    <a:pt x="537" y="805"/>
                  </a:lnTo>
                  <a:lnTo>
                    <a:pt x="538" y="808"/>
                  </a:lnTo>
                  <a:lnTo>
                    <a:pt x="540" y="809"/>
                  </a:lnTo>
                  <a:lnTo>
                    <a:pt x="542" y="810"/>
                  </a:lnTo>
                  <a:lnTo>
                    <a:pt x="544" y="819"/>
                  </a:lnTo>
                  <a:lnTo>
                    <a:pt x="544" y="821"/>
                  </a:lnTo>
                  <a:lnTo>
                    <a:pt x="543" y="823"/>
                  </a:lnTo>
                  <a:lnTo>
                    <a:pt x="543" y="825"/>
                  </a:lnTo>
                  <a:lnTo>
                    <a:pt x="544" y="827"/>
                  </a:lnTo>
                  <a:lnTo>
                    <a:pt x="545" y="831"/>
                  </a:lnTo>
                  <a:lnTo>
                    <a:pt x="548" y="837"/>
                  </a:lnTo>
                  <a:lnTo>
                    <a:pt x="550" y="836"/>
                  </a:lnTo>
                  <a:lnTo>
                    <a:pt x="551" y="838"/>
                  </a:lnTo>
                  <a:lnTo>
                    <a:pt x="553" y="842"/>
                  </a:lnTo>
                  <a:lnTo>
                    <a:pt x="554" y="843"/>
                  </a:lnTo>
                  <a:lnTo>
                    <a:pt x="563" y="847"/>
                  </a:lnTo>
                  <a:lnTo>
                    <a:pt x="564" y="845"/>
                  </a:lnTo>
                  <a:lnTo>
                    <a:pt x="564" y="844"/>
                  </a:lnTo>
                  <a:lnTo>
                    <a:pt x="566" y="843"/>
                  </a:lnTo>
                  <a:lnTo>
                    <a:pt x="568" y="843"/>
                  </a:lnTo>
                  <a:lnTo>
                    <a:pt x="571" y="845"/>
                  </a:lnTo>
                  <a:lnTo>
                    <a:pt x="575" y="849"/>
                  </a:lnTo>
                  <a:lnTo>
                    <a:pt x="580" y="852"/>
                  </a:lnTo>
                  <a:lnTo>
                    <a:pt x="582" y="851"/>
                  </a:lnTo>
                  <a:lnTo>
                    <a:pt x="584" y="850"/>
                  </a:lnTo>
                  <a:lnTo>
                    <a:pt x="578" y="846"/>
                  </a:lnTo>
                  <a:lnTo>
                    <a:pt x="573" y="844"/>
                  </a:lnTo>
                  <a:lnTo>
                    <a:pt x="572" y="838"/>
                  </a:lnTo>
                  <a:lnTo>
                    <a:pt x="573" y="836"/>
                  </a:lnTo>
                  <a:lnTo>
                    <a:pt x="575" y="835"/>
                  </a:lnTo>
                  <a:lnTo>
                    <a:pt x="577" y="837"/>
                  </a:lnTo>
                  <a:lnTo>
                    <a:pt x="578" y="838"/>
                  </a:lnTo>
                  <a:lnTo>
                    <a:pt x="577" y="839"/>
                  </a:lnTo>
                  <a:lnTo>
                    <a:pt x="577" y="840"/>
                  </a:lnTo>
                  <a:lnTo>
                    <a:pt x="577" y="842"/>
                  </a:lnTo>
                  <a:lnTo>
                    <a:pt x="579" y="842"/>
                  </a:lnTo>
                  <a:lnTo>
                    <a:pt x="586" y="845"/>
                  </a:lnTo>
                  <a:lnTo>
                    <a:pt x="587" y="845"/>
                  </a:lnTo>
                  <a:lnTo>
                    <a:pt x="588" y="844"/>
                  </a:lnTo>
                  <a:lnTo>
                    <a:pt x="586" y="842"/>
                  </a:lnTo>
                  <a:lnTo>
                    <a:pt x="584" y="840"/>
                  </a:lnTo>
                  <a:lnTo>
                    <a:pt x="583" y="838"/>
                  </a:lnTo>
                  <a:lnTo>
                    <a:pt x="584" y="835"/>
                  </a:lnTo>
                  <a:lnTo>
                    <a:pt x="586" y="835"/>
                  </a:lnTo>
                  <a:lnTo>
                    <a:pt x="587" y="833"/>
                  </a:lnTo>
                  <a:lnTo>
                    <a:pt x="590" y="831"/>
                  </a:lnTo>
                  <a:lnTo>
                    <a:pt x="592" y="831"/>
                  </a:lnTo>
                  <a:lnTo>
                    <a:pt x="593" y="834"/>
                  </a:lnTo>
                  <a:lnTo>
                    <a:pt x="592" y="835"/>
                  </a:lnTo>
                  <a:lnTo>
                    <a:pt x="590" y="835"/>
                  </a:lnTo>
                  <a:lnTo>
                    <a:pt x="592" y="838"/>
                  </a:lnTo>
                  <a:lnTo>
                    <a:pt x="593" y="838"/>
                  </a:lnTo>
                  <a:lnTo>
                    <a:pt x="595" y="838"/>
                  </a:lnTo>
                  <a:lnTo>
                    <a:pt x="596" y="838"/>
                  </a:lnTo>
                  <a:lnTo>
                    <a:pt x="596" y="841"/>
                  </a:lnTo>
                  <a:lnTo>
                    <a:pt x="596" y="842"/>
                  </a:lnTo>
                  <a:lnTo>
                    <a:pt x="596" y="844"/>
                  </a:lnTo>
                  <a:lnTo>
                    <a:pt x="599" y="847"/>
                  </a:lnTo>
                  <a:lnTo>
                    <a:pt x="602" y="847"/>
                  </a:lnTo>
                  <a:lnTo>
                    <a:pt x="601" y="849"/>
                  </a:lnTo>
                  <a:lnTo>
                    <a:pt x="600" y="850"/>
                  </a:lnTo>
                  <a:lnTo>
                    <a:pt x="600" y="853"/>
                  </a:lnTo>
                  <a:lnTo>
                    <a:pt x="599" y="855"/>
                  </a:lnTo>
                  <a:lnTo>
                    <a:pt x="598" y="855"/>
                  </a:lnTo>
                  <a:lnTo>
                    <a:pt x="596" y="854"/>
                  </a:lnTo>
                  <a:lnTo>
                    <a:pt x="593" y="854"/>
                  </a:lnTo>
                  <a:lnTo>
                    <a:pt x="591" y="853"/>
                  </a:lnTo>
                  <a:lnTo>
                    <a:pt x="590" y="851"/>
                  </a:lnTo>
                  <a:lnTo>
                    <a:pt x="587" y="850"/>
                  </a:lnTo>
                  <a:lnTo>
                    <a:pt x="587" y="852"/>
                  </a:lnTo>
                  <a:lnTo>
                    <a:pt x="588" y="855"/>
                  </a:lnTo>
                  <a:lnTo>
                    <a:pt x="591" y="856"/>
                  </a:lnTo>
                  <a:lnTo>
                    <a:pt x="592" y="857"/>
                  </a:lnTo>
                  <a:lnTo>
                    <a:pt x="597" y="860"/>
                  </a:lnTo>
                  <a:lnTo>
                    <a:pt x="601" y="865"/>
                  </a:lnTo>
                  <a:lnTo>
                    <a:pt x="602" y="866"/>
                  </a:lnTo>
                  <a:lnTo>
                    <a:pt x="605" y="869"/>
                  </a:lnTo>
                  <a:lnTo>
                    <a:pt x="608" y="877"/>
                  </a:lnTo>
                  <a:lnTo>
                    <a:pt x="608" y="879"/>
                  </a:lnTo>
                  <a:lnTo>
                    <a:pt x="608" y="881"/>
                  </a:lnTo>
                  <a:lnTo>
                    <a:pt x="609" y="884"/>
                  </a:lnTo>
                  <a:lnTo>
                    <a:pt x="609" y="888"/>
                  </a:lnTo>
                  <a:lnTo>
                    <a:pt x="609" y="890"/>
                  </a:lnTo>
                  <a:lnTo>
                    <a:pt x="609" y="892"/>
                  </a:lnTo>
                  <a:lnTo>
                    <a:pt x="609" y="902"/>
                  </a:lnTo>
                  <a:lnTo>
                    <a:pt x="610" y="909"/>
                  </a:lnTo>
                  <a:lnTo>
                    <a:pt x="610" y="911"/>
                  </a:lnTo>
                  <a:lnTo>
                    <a:pt x="612" y="911"/>
                  </a:lnTo>
                  <a:lnTo>
                    <a:pt x="614" y="909"/>
                  </a:lnTo>
                  <a:lnTo>
                    <a:pt x="611" y="904"/>
                  </a:lnTo>
                  <a:lnTo>
                    <a:pt x="612" y="886"/>
                  </a:lnTo>
                  <a:lnTo>
                    <a:pt x="614" y="886"/>
                  </a:lnTo>
                  <a:lnTo>
                    <a:pt x="614" y="887"/>
                  </a:lnTo>
                  <a:lnTo>
                    <a:pt x="614" y="889"/>
                  </a:lnTo>
                  <a:lnTo>
                    <a:pt x="614" y="893"/>
                  </a:lnTo>
                  <a:lnTo>
                    <a:pt x="615" y="895"/>
                  </a:lnTo>
                  <a:lnTo>
                    <a:pt x="615" y="897"/>
                  </a:lnTo>
                  <a:lnTo>
                    <a:pt x="616" y="898"/>
                  </a:lnTo>
                  <a:lnTo>
                    <a:pt x="616" y="899"/>
                  </a:lnTo>
                  <a:lnTo>
                    <a:pt x="615" y="901"/>
                  </a:lnTo>
                  <a:lnTo>
                    <a:pt x="614" y="901"/>
                  </a:lnTo>
                  <a:lnTo>
                    <a:pt x="614" y="903"/>
                  </a:lnTo>
                  <a:lnTo>
                    <a:pt x="616" y="904"/>
                  </a:lnTo>
                  <a:lnTo>
                    <a:pt x="617" y="901"/>
                  </a:lnTo>
                  <a:lnTo>
                    <a:pt x="618" y="899"/>
                  </a:lnTo>
                  <a:lnTo>
                    <a:pt x="620" y="901"/>
                  </a:lnTo>
                  <a:lnTo>
                    <a:pt x="622" y="901"/>
                  </a:lnTo>
                  <a:lnTo>
                    <a:pt x="623" y="902"/>
                  </a:lnTo>
                  <a:lnTo>
                    <a:pt x="625" y="901"/>
                  </a:lnTo>
                  <a:lnTo>
                    <a:pt x="623" y="896"/>
                  </a:lnTo>
                  <a:lnTo>
                    <a:pt x="622" y="895"/>
                  </a:lnTo>
                  <a:lnTo>
                    <a:pt x="620" y="894"/>
                  </a:lnTo>
                  <a:lnTo>
                    <a:pt x="617" y="890"/>
                  </a:lnTo>
                  <a:lnTo>
                    <a:pt x="617" y="888"/>
                  </a:lnTo>
                  <a:lnTo>
                    <a:pt x="617" y="887"/>
                  </a:lnTo>
                  <a:lnTo>
                    <a:pt x="619" y="888"/>
                  </a:lnTo>
                  <a:lnTo>
                    <a:pt x="620" y="889"/>
                  </a:lnTo>
                  <a:lnTo>
                    <a:pt x="626" y="893"/>
                  </a:lnTo>
                  <a:lnTo>
                    <a:pt x="627" y="895"/>
                  </a:lnTo>
                  <a:lnTo>
                    <a:pt x="630" y="898"/>
                  </a:lnTo>
                  <a:lnTo>
                    <a:pt x="630" y="899"/>
                  </a:lnTo>
                  <a:lnTo>
                    <a:pt x="629" y="902"/>
                  </a:lnTo>
                  <a:lnTo>
                    <a:pt x="627" y="903"/>
                  </a:lnTo>
                  <a:lnTo>
                    <a:pt x="631" y="905"/>
                  </a:lnTo>
                  <a:lnTo>
                    <a:pt x="648" y="896"/>
                  </a:lnTo>
                  <a:lnTo>
                    <a:pt x="654" y="890"/>
                  </a:lnTo>
                  <a:lnTo>
                    <a:pt x="675" y="876"/>
                  </a:lnTo>
                  <a:lnTo>
                    <a:pt x="681" y="871"/>
                  </a:lnTo>
                  <a:lnTo>
                    <a:pt x="686" y="866"/>
                  </a:lnTo>
                  <a:lnTo>
                    <a:pt x="691" y="862"/>
                  </a:lnTo>
                  <a:lnTo>
                    <a:pt x="692" y="862"/>
                  </a:lnTo>
                  <a:lnTo>
                    <a:pt x="697" y="856"/>
                  </a:lnTo>
                  <a:lnTo>
                    <a:pt x="703" y="850"/>
                  </a:lnTo>
                  <a:lnTo>
                    <a:pt x="713" y="835"/>
                  </a:lnTo>
                  <a:lnTo>
                    <a:pt x="716" y="825"/>
                  </a:lnTo>
                  <a:lnTo>
                    <a:pt x="718" y="815"/>
                  </a:lnTo>
                  <a:lnTo>
                    <a:pt x="718" y="813"/>
                  </a:lnTo>
                  <a:lnTo>
                    <a:pt x="716" y="809"/>
                  </a:lnTo>
                  <a:lnTo>
                    <a:pt x="709" y="806"/>
                  </a:lnTo>
                  <a:lnTo>
                    <a:pt x="706" y="803"/>
                  </a:lnTo>
                  <a:lnTo>
                    <a:pt x="703" y="797"/>
                  </a:lnTo>
                  <a:lnTo>
                    <a:pt x="699" y="783"/>
                  </a:lnTo>
                  <a:lnTo>
                    <a:pt x="700" y="776"/>
                  </a:lnTo>
                  <a:lnTo>
                    <a:pt x="702" y="771"/>
                  </a:lnTo>
                  <a:lnTo>
                    <a:pt x="702" y="770"/>
                  </a:lnTo>
                  <a:lnTo>
                    <a:pt x="705" y="764"/>
                  </a:lnTo>
                  <a:lnTo>
                    <a:pt x="702" y="758"/>
                  </a:lnTo>
                  <a:lnTo>
                    <a:pt x="701" y="754"/>
                  </a:lnTo>
                  <a:lnTo>
                    <a:pt x="702" y="745"/>
                  </a:lnTo>
                  <a:lnTo>
                    <a:pt x="693" y="732"/>
                  </a:lnTo>
                  <a:lnTo>
                    <a:pt x="689" y="720"/>
                  </a:lnTo>
                  <a:lnTo>
                    <a:pt x="679" y="704"/>
                  </a:lnTo>
                  <a:lnTo>
                    <a:pt x="675" y="695"/>
                  </a:lnTo>
                  <a:lnTo>
                    <a:pt x="671" y="691"/>
                  </a:lnTo>
                  <a:lnTo>
                    <a:pt x="666" y="684"/>
                  </a:lnTo>
                  <a:lnTo>
                    <a:pt x="661" y="671"/>
                  </a:lnTo>
                  <a:lnTo>
                    <a:pt x="658" y="662"/>
                  </a:lnTo>
                  <a:lnTo>
                    <a:pt x="657" y="651"/>
                  </a:lnTo>
                  <a:lnTo>
                    <a:pt x="657" y="644"/>
                  </a:lnTo>
                  <a:lnTo>
                    <a:pt x="661" y="637"/>
                  </a:lnTo>
                  <a:lnTo>
                    <a:pt x="667" y="637"/>
                  </a:lnTo>
                  <a:lnTo>
                    <a:pt x="691" y="638"/>
                  </a:lnTo>
                  <a:lnTo>
                    <a:pt x="712" y="642"/>
                  </a:lnTo>
                  <a:lnTo>
                    <a:pt x="717" y="641"/>
                  </a:lnTo>
                  <a:lnTo>
                    <a:pt x="720" y="637"/>
                  </a:lnTo>
                  <a:lnTo>
                    <a:pt x="720" y="629"/>
                  </a:lnTo>
                  <a:lnTo>
                    <a:pt x="716" y="614"/>
                  </a:lnTo>
                  <a:lnTo>
                    <a:pt x="714" y="608"/>
                  </a:lnTo>
                  <a:lnTo>
                    <a:pt x="714" y="606"/>
                  </a:lnTo>
                  <a:lnTo>
                    <a:pt x="713" y="599"/>
                  </a:lnTo>
                  <a:lnTo>
                    <a:pt x="718" y="586"/>
                  </a:lnTo>
                  <a:lnTo>
                    <a:pt x="719" y="580"/>
                  </a:lnTo>
                  <a:lnTo>
                    <a:pt x="716" y="574"/>
                  </a:lnTo>
                  <a:lnTo>
                    <a:pt x="717" y="566"/>
                  </a:lnTo>
                  <a:lnTo>
                    <a:pt x="716" y="524"/>
                  </a:lnTo>
                  <a:lnTo>
                    <a:pt x="713" y="510"/>
                  </a:lnTo>
                  <a:lnTo>
                    <a:pt x="713" y="509"/>
                  </a:lnTo>
                  <a:lnTo>
                    <a:pt x="712" y="496"/>
                  </a:lnTo>
                  <a:lnTo>
                    <a:pt x="713" y="491"/>
                  </a:lnTo>
                  <a:lnTo>
                    <a:pt x="726" y="492"/>
                  </a:lnTo>
                  <a:lnTo>
                    <a:pt x="728" y="487"/>
                  </a:lnTo>
                  <a:lnTo>
                    <a:pt x="730" y="469"/>
                  </a:lnTo>
                  <a:lnTo>
                    <a:pt x="730" y="449"/>
                  </a:lnTo>
                  <a:lnTo>
                    <a:pt x="732" y="432"/>
                  </a:lnTo>
                  <a:lnTo>
                    <a:pt x="732" y="406"/>
                  </a:lnTo>
                  <a:lnTo>
                    <a:pt x="735" y="396"/>
                  </a:lnTo>
                  <a:lnTo>
                    <a:pt x="731" y="371"/>
                  </a:lnTo>
                  <a:lnTo>
                    <a:pt x="731" y="361"/>
                  </a:lnTo>
                  <a:lnTo>
                    <a:pt x="729" y="356"/>
                  </a:lnTo>
                  <a:lnTo>
                    <a:pt x="729" y="353"/>
                  </a:lnTo>
                  <a:lnTo>
                    <a:pt x="726" y="349"/>
                  </a:lnTo>
                  <a:lnTo>
                    <a:pt x="721" y="331"/>
                  </a:lnTo>
                  <a:lnTo>
                    <a:pt x="716" y="298"/>
                  </a:lnTo>
                  <a:lnTo>
                    <a:pt x="716" y="293"/>
                  </a:lnTo>
                  <a:lnTo>
                    <a:pt x="712" y="264"/>
                  </a:lnTo>
                  <a:lnTo>
                    <a:pt x="712" y="248"/>
                  </a:lnTo>
                  <a:lnTo>
                    <a:pt x="703" y="245"/>
                  </a:lnTo>
                  <a:lnTo>
                    <a:pt x="713" y="233"/>
                  </a:lnTo>
                  <a:lnTo>
                    <a:pt x="433" y="202"/>
                  </a:lnTo>
                  <a:lnTo>
                    <a:pt x="20" y="0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3" y="28"/>
                  </a:lnTo>
                  <a:lnTo>
                    <a:pt x="6" y="31"/>
                  </a:lnTo>
                  <a:lnTo>
                    <a:pt x="8" y="36"/>
                  </a:lnTo>
                  <a:lnTo>
                    <a:pt x="11" y="38"/>
                  </a:lnTo>
                  <a:lnTo>
                    <a:pt x="10" y="41"/>
                  </a:lnTo>
                  <a:lnTo>
                    <a:pt x="9" y="42"/>
                  </a:lnTo>
                  <a:lnTo>
                    <a:pt x="8" y="44"/>
                  </a:lnTo>
                  <a:lnTo>
                    <a:pt x="10" y="51"/>
                  </a:lnTo>
                  <a:lnTo>
                    <a:pt x="10" y="61"/>
                  </a:lnTo>
                  <a:lnTo>
                    <a:pt x="8" y="70"/>
                  </a:lnTo>
                  <a:lnTo>
                    <a:pt x="5" y="77"/>
                  </a:lnTo>
                  <a:lnTo>
                    <a:pt x="4" y="78"/>
                  </a:lnTo>
                  <a:lnTo>
                    <a:pt x="4" y="88"/>
                  </a:lnTo>
                  <a:lnTo>
                    <a:pt x="6" y="89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3" y="91"/>
                  </a:lnTo>
                  <a:lnTo>
                    <a:pt x="16" y="91"/>
                  </a:lnTo>
                  <a:lnTo>
                    <a:pt x="32" y="100"/>
                  </a:lnTo>
                  <a:lnTo>
                    <a:pt x="34" y="105"/>
                  </a:lnTo>
                  <a:lnTo>
                    <a:pt x="38" y="110"/>
                  </a:lnTo>
                  <a:lnTo>
                    <a:pt x="39" y="114"/>
                  </a:lnTo>
                  <a:lnTo>
                    <a:pt x="43" y="117"/>
                  </a:lnTo>
                  <a:lnTo>
                    <a:pt x="44" y="118"/>
                  </a:lnTo>
                  <a:lnTo>
                    <a:pt x="50" y="122"/>
                  </a:lnTo>
                  <a:lnTo>
                    <a:pt x="52" y="122"/>
                  </a:lnTo>
                  <a:lnTo>
                    <a:pt x="53" y="122"/>
                  </a:lnTo>
                  <a:lnTo>
                    <a:pt x="56" y="123"/>
                  </a:lnTo>
                  <a:lnTo>
                    <a:pt x="61" y="128"/>
                  </a:lnTo>
                  <a:lnTo>
                    <a:pt x="62" y="129"/>
                  </a:lnTo>
                  <a:lnTo>
                    <a:pt x="63" y="130"/>
                  </a:lnTo>
                  <a:lnTo>
                    <a:pt x="65" y="131"/>
                  </a:lnTo>
                  <a:lnTo>
                    <a:pt x="66" y="132"/>
                  </a:lnTo>
                  <a:lnTo>
                    <a:pt x="67" y="134"/>
                  </a:lnTo>
                  <a:lnTo>
                    <a:pt x="68" y="137"/>
                  </a:lnTo>
                  <a:lnTo>
                    <a:pt x="71" y="138"/>
                  </a:lnTo>
                  <a:lnTo>
                    <a:pt x="72" y="139"/>
                  </a:lnTo>
                  <a:lnTo>
                    <a:pt x="75" y="139"/>
                  </a:lnTo>
                  <a:lnTo>
                    <a:pt x="79" y="140"/>
                  </a:lnTo>
                  <a:lnTo>
                    <a:pt x="86" y="144"/>
                  </a:lnTo>
                  <a:lnTo>
                    <a:pt x="88" y="146"/>
                  </a:lnTo>
                  <a:lnTo>
                    <a:pt x="89" y="147"/>
                  </a:lnTo>
                  <a:lnTo>
                    <a:pt x="89" y="148"/>
                  </a:lnTo>
                  <a:lnTo>
                    <a:pt x="91" y="150"/>
                  </a:lnTo>
                  <a:lnTo>
                    <a:pt x="93" y="150"/>
                  </a:lnTo>
                  <a:lnTo>
                    <a:pt x="97" y="150"/>
                  </a:lnTo>
                  <a:lnTo>
                    <a:pt x="99" y="150"/>
                  </a:lnTo>
                  <a:lnTo>
                    <a:pt x="100" y="150"/>
                  </a:lnTo>
                  <a:lnTo>
                    <a:pt x="101" y="150"/>
                  </a:lnTo>
                  <a:lnTo>
                    <a:pt x="104" y="150"/>
                  </a:lnTo>
                  <a:lnTo>
                    <a:pt x="105" y="150"/>
                  </a:lnTo>
                  <a:lnTo>
                    <a:pt x="107" y="150"/>
                  </a:lnTo>
                  <a:lnTo>
                    <a:pt x="108" y="148"/>
                  </a:lnTo>
                  <a:lnTo>
                    <a:pt x="109" y="146"/>
                  </a:lnTo>
                  <a:lnTo>
                    <a:pt x="111" y="145"/>
                  </a:lnTo>
                  <a:lnTo>
                    <a:pt x="112" y="143"/>
                  </a:lnTo>
                  <a:lnTo>
                    <a:pt x="112" y="142"/>
                  </a:lnTo>
                  <a:lnTo>
                    <a:pt x="113" y="140"/>
                  </a:lnTo>
                  <a:lnTo>
                    <a:pt x="113" y="139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8" y="136"/>
                  </a:lnTo>
                  <a:lnTo>
                    <a:pt x="119" y="135"/>
                  </a:lnTo>
                  <a:lnTo>
                    <a:pt x="119" y="134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7" y="129"/>
                  </a:lnTo>
                  <a:lnTo>
                    <a:pt x="118" y="126"/>
                  </a:lnTo>
                  <a:lnTo>
                    <a:pt x="118" y="124"/>
                  </a:lnTo>
                  <a:lnTo>
                    <a:pt x="120" y="124"/>
                  </a:lnTo>
                  <a:lnTo>
                    <a:pt x="120" y="125"/>
                  </a:lnTo>
                  <a:lnTo>
                    <a:pt x="119" y="128"/>
                  </a:lnTo>
                  <a:lnTo>
                    <a:pt x="121" y="131"/>
                  </a:lnTo>
                  <a:lnTo>
                    <a:pt x="123" y="130"/>
                  </a:lnTo>
                  <a:lnTo>
                    <a:pt x="124" y="128"/>
                  </a:lnTo>
                  <a:lnTo>
                    <a:pt x="126" y="128"/>
                  </a:lnTo>
                  <a:lnTo>
                    <a:pt x="127" y="131"/>
                  </a:lnTo>
                  <a:lnTo>
                    <a:pt x="128" y="131"/>
                  </a:lnTo>
                  <a:lnTo>
                    <a:pt x="129" y="132"/>
                  </a:lnTo>
                  <a:lnTo>
                    <a:pt x="128" y="134"/>
                  </a:lnTo>
                  <a:lnTo>
                    <a:pt x="132" y="136"/>
                  </a:lnTo>
                  <a:lnTo>
                    <a:pt x="134" y="137"/>
                  </a:lnTo>
                  <a:lnTo>
                    <a:pt x="135" y="140"/>
                  </a:lnTo>
                  <a:lnTo>
                    <a:pt x="137" y="141"/>
                  </a:lnTo>
                  <a:lnTo>
                    <a:pt x="138" y="143"/>
                  </a:lnTo>
                  <a:lnTo>
                    <a:pt x="139" y="143"/>
                  </a:lnTo>
                  <a:lnTo>
                    <a:pt x="141" y="142"/>
                  </a:lnTo>
                  <a:lnTo>
                    <a:pt x="143" y="143"/>
                  </a:lnTo>
                  <a:lnTo>
                    <a:pt x="144" y="146"/>
                  </a:lnTo>
                  <a:lnTo>
                    <a:pt x="146" y="148"/>
                  </a:lnTo>
                  <a:lnTo>
                    <a:pt x="149" y="150"/>
                  </a:lnTo>
                  <a:lnTo>
                    <a:pt x="150" y="153"/>
                  </a:lnTo>
                  <a:lnTo>
                    <a:pt x="150" y="155"/>
                  </a:lnTo>
                  <a:lnTo>
                    <a:pt x="151" y="157"/>
                  </a:lnTo>
                  <a:lnTo>
                    <a:pt x="151" y="161"/>
                  </a:lnTo>
                  <a:lnTo>
                    <a:pt x="151" y="163"/>
                  </a:lnTo>
                  <a:lnTo>
                    <a:pt x="152" y="173"/>
                  </a:lnTo>
                  <a:lnTo>
                    <a:pt x="151" y="175"/>
                  </a:lnTo>
                  <a:lnTo>
                    <a:pt x="150" y="175"/>
                  </a:lnTo>
                  <a:lnTo>
                    <a:pt x="148" y="175"/>
                  </a:lnTo>
                  <a:lnTo>
                    <a:pt x="149" y="177"/>
                  </a:lnTo>
                  <a:lnTo>
                    <a:pt x="150" y="177"/>
                  </a:lnTo>
                  <a:lnTo>
                    <a:pt x="151" y="179"/>
                  </a:lnTo>
                  <a:lnTo>
                    <a:pt x="152" y="180"/>
                  </a:lnTo>
                  <a:lnTo>
                    <a:pt x="153" y="182"/>
                  </a:lnTo>
                  <a:lnTo>
                    <a:pt x="155" y="184"/>
                  </a:lnTo>
                  <a:lnTo>
                    <a:pt x="157" y="185"/>
                  </a:lnTo>
                  <a:lnTo>
                    <a:pt x="158" y="185"/>
                  </a:lnTo>
                  <a:lnTo>
                    <a:pt x="162" y="186"/>
                  </a:lnTo>
                  <a:lnTo>
                    <a:pt x="164" y="188"/>
                  </a:lnTo>
                  <a:lnTo>
                    <a:pt x="166" y="188"/>
                  </a:lnTo>
                  <a:lnTo>
                    <a:pt x="168" y="188"/>
                  </a:lnTo>
                  <a:lnTo>
                    <a:pt x="171" y="189"/>
                  </a:lnTo>
                  <a:lnTo>
                    <a:pt x="173" y="189"/>
                  </a:lnTo>
                  <a:lnTo>
                    <a:pt x="178" y="191"/>
                  </a:lnTo>
                  <a:lnTo>
                    <a:pt x="180" y="192"/>
                  </a:lnTo>
                  <a:lnTo>
                    <a:pt x="181" y="193"/>
                  </a:lnTo>
                  <a:lnTo>
                    <a:pt x="182" y="193"/>
                  </a:lnTo>
                  <a:lnTo>
                    <a:pt x="187" y="197"/>
                  </a:lnTo>
                  <a:lnTo>
                    <a:pt x="188" y="198"/>
                  </a:lnTo>
                  <a:lnTo>
                    <a:pt x="190" y="198"/>
                  </a:lnTo>
                  <a:lnTo>
                    <a:pt x="193" y="200"/>
                  </a:lnTo>
                  <a:lnTo>
                    <a:pt x="195" y="200"/>
                  </a:lnTo>
                  <a:lnTo>
                    <a:pt x="199" y="200"/>
                  </a:lnTo>
                  <a:lnTo>
                    <a:pt x="200" y="198"/>
                  </a:lnTo>
                  <a:lnTo>
                    <a:pt x="198" y="198"/>
                  </a:lnTo>
                  <a:lnTo>
                    <a:pt x="196" y="196"/>
                  </a:lnTo>
                  <a:lnTo>
                    <a:pt x="197" y="195"/>
                  </a:lnTo>
                  <a:lnTo>
                    <a:pt x="199" y="193"/>
                  </a:lnTo>
                  <a:lnTo>
                    <a:pt x="201" y="193"/>
                  </a:lnTo>
                  <a:lnTo>
                    <a:pt x="202" y="195"/>
                  </a:lnTo>
                  <a:lnTo>
                    <a:pt x="202" y="198"/>
                  </a:lnTo>
                  <a:lnTo>
                    <a:pt x="204" y="198"/>
                  </a:lnTo>
                  <a:lnTo>
                    <a:pt x="204" y="202"/>
                  </a:lnTo>
                  <a:lnTo>
                    <a:pt x="203" y="203"/>
                  </a:lnTo>
                  <a:lnTo>
                    <a:pt x="203" y="206"/>
                  </a:lnTo>
                  <a:lnTo>
                    <a:pt x="205" y="206"/>
                  </a:lnTo>
                  <a:lnTo>
                    <a:pt x="207" y="208"/>
                  </a:lnTo>
                  <a:lnTo>
                    <a:pt x="210" y="208"/>
                  </a:lnTo>
                  <a:lnTo>
                    <a:pt x="210" y="209"/>
                  </a:lnTo>
                  <a:lnTo>
                    <a:pt x="212" y="209"/>
                  </a:lnTo>
                  <a:lnTo>
                    <a:pt x="214" y="210"/>
                  </a:lnTo>
                  <a:lnTo>
                    <a:pt x="215" y="209"/>
                  </a:lnTo>
                  <a:lnTo>
                    <a:pt x="213" y="207"/>
                  </a:lnTo>
                  <a:lnTo>
                    <a:pt x="213" y="205"/>
                  </a:lnTo>
                  <a:lnTo>
                    <a:pt x="211" y="203"/>
                  </a:lnTo>
                  <a:lnTo>
                    <a:pt x="210" y="201"/>
                  </a:lnTo>
                  <a:lnTo>
                    <a:pt x="208" y="198"/>
                  </a:lnTo>
                  <a:lnTo>
                    <a:pt x="210" y="197"/>
                  </a:lnTo>
                  <a:lnTo>
                    <a:pt x="211" y="198"/>
                  </a:lnTo>
                  <a:lnTo>
                    <a:pt x="215" y="198"/>
                  </a:lnTo>
                  <a:lnTo>
                    <a:pt x="217" y="198"/>
                  </a:lnTo>
                  <a:lnTo>
                    <a:pt x="216" y="200"/>
                  </a:lnTo>
                  <a:lnTo>
                    <a:pt x="217" y="204"/>
                  </a:lnTo>
                  <a:lnTo>
                    <a:pt x="219" y="205"/>
                  </a:lnTo>
                  <a:lnTo>
                    <a:pt x="220" y="205"/>
                  </a:lnTo>
                  <a:lnTo>
                    <a:pt x="221" y="208"/>
                  </a:lnTo>
                  <a:lnTo>
                    <a:pt x="221" y="213"/>
                  </a:lnTo>
                  <a:lnTo>
                    <a:pt x="220" y="215"/>
                  </a:lnTo>
                  <a:lnTo>
                    <a:pt x="221" y="216"/>
                  </a:lnTo>
                  <a:lnTo>
                    <a:pt x="221" y="218"/>
                  </a:lnTo>
                  <a:lnTo>
                    <a:pt x="218" y="221"/>
                  </a:lnTo>
                  <a:lnTo>
                    <a:pt x="218" y="226"/>
                  </a:lnTo>
                  <a:lnTo>
                    <a:pt x="218" y="228"/>
                  </a:lnTo>
                  <a:lnTo>
                    <a:pt x="215" y="227"/>
                  </a:lnTo>
                  <a:lnTo>
                    <a:pt x="215" y="224"/>
                  </a:lnTo>
                  <a:lnTo>
                    <a:pt x="215" y="221"/>
                  </a:lnTo>
                  <a:lnTo>
                    <a:pt x="213" y="220"/>
                  </a:lnTo>
                  <a:lnTo>
                    <a:pt x="213" y="218"/>
                  </a:lnTo>
                  <a:lnTo>
                    <a:pt x="210" y="216"/>
                  </a:lnTo>
                  <a:lnTo>
                    <a:pt x="212" y="222"/>
                  </a:lnTo>
                  <a:lnTo>
                    <a:pt x="212" y="225"/>
                  </a:lnTo>
                  <a:lnTo>
                    <a:pt x="215" y="229"/>
                  </a:lnTo>
                  <a:lnTo>
                    <a:pt x="215" y="232"/>
                  </a:lnTo>
                  <a:lnTo>
                    <a:pt x="215" y="234"/>
                  </a:lnTo>
                  <a:lnTo>
                    <a:pt x="217" y="237"/>
                  </a:lnTo>
                  <a:lnTo>
                    <a:pt x="215" y="243"/>
                  </a:lnTo>
                  <a:lnTo>
                    <a:pt x="211" y="246"/>
                  </a:lnTo>
                  <a:lnTo>
                    <a:pt x="208" y="252"/>
                  </a:lnTo>
                  <a:lnTo>
                    <a:pt x="208" y="265"/>
                  </a:lnTo>
                  <a:lnTo>
                    <a:pt x="209" y="268"/>
                  </a:lnTo>
                  <a:lnTo>
                    <a:pt x="210" y="271"/>
                  </a:lnTo>
                  <a:lnTo>
                    <a:pt x="209" y="272"/>
                  </a:lnTo>
                  <a:lnTo>
                    <a:pt x="210" y="279"/>
                  </a:lnTo>
                  <a:lnTo>
                    <a:pt x="212" y="283"/>
                  </a:lnTo>
                  <a:lnTo>
                    <a:pt x="221" y="301"/>
                  </a:lnTo>
                  <a:lnTo>
                    <a:pt x="223" y="302"/>
                  </a:lnTo>
                  <a:lnTo>
                    <a:pt x="224" y="305"/>
                  </a:lnTo>
                  <a:lnTo>
                    <a:pt x="226" y="311"/>
                  </a:lnTo>
                  <a:lnTo>
                    <a:pt x="227" y="315"/>
                  </a:lnTo>
                  <a:lnTo>
                    <a:pt x="227" y="323"/>
                  </a:lnTo>
                  <a:lnTo>
                    <a:pt x="227" y="325"/>
                  </a:lnTo>
                  <a:lnTo>
                    <a:pt x="226" y="328"/>
                  </a:lnTo>
                  <a:lnTo>
                    <a:pt x="226" y="329"/>
                  </a:lnTo>
                  <a:lnTo>
                    <a:pt x="225" y="332"/>
                  </a:lnTo>
                  <a:lnTo>
                    <a:pt x="228" y="332"/>
                  </a:lnTo>
                  <a:lnTo>
                    <a:pt x="230" y="332"/>
                  </a:lnTo>
                  <a:lnTo>
                    <a:pt x="231" y="334"/>
                  </a:lnTo>
                  <a:lnTo>
                    <a:pt x="232" y="335"/>
                  </a:lnTo>
                  <a:lnTo>
                    <a:pt x="233" y="336"/>
                  </a:lnTo>
                  <a:lnTo>
                    <a:pt x="235" y="342"/>
                  </a:lnTo>
                  <a:lnTo>
                    <a:pt x="235" y="344"/>
                  </a:lnTo>
                  <a:lnTo>
                    <a:pt x="235" y="346"/>
                  </a:lnTo>
                  <a:lnTo>
                    <a:pt x="235" y="348"/>
                  </a:lnTo>
                  <a:lnTo>
                    <a:pt x="233" y="350"/>
                  </a:lnTo>
                  <a:lnTo>
                    <a:pt x="232" y="353"/>
                  </a:lnTo>
                  <a:lnTo>
                    <a:pt x="232" y="354"/>
                  </a:lnTo>
                  <a:lnTo>
                    <a:pt x="232" y="357"/>
                  </a:lnTo>
                  <a:lnTo>
                    <a:pt x="232" y="362"/>
                  </a:lnTo>
                  <a:lnTo>
                    <a:pt x="233" y="363"/>
                  </a:lnTo>
                  <a:lnTo>
                    <a:pt x="233" y="370"/>
                  </a:lnTo>
                  <a:lnTo>
                    <a:pt x="232" y="371"/>
                  </a:lnTo>
                  <a:lnTo>
                    <a:pt x="230" y="373"/>
                  </a:lnTo>
                  <a:lnTo>
                    <a:pt x="230" y="374"/>
                  </a:lnTo>
                  <a:lnTo>
                    <a:pt x="228" y="375"/>
                  </a:lnTo>
                  <a:lnTo>
                    <a:pt x="227" y="377"/>
                  </a:lnTo>
                  <a:lnTo>
                    <a:pt x="227" y="388"/>
                  </a:lnTo>
                  <a:lnTo>
                    <a:pt x="228" y="390"/>
                  </a:lnTo>
                  <a:lnTo>
                    <a:pt x="236" y="390"/>
                  </a:lnTo>
                  <a:lnTo>
                    <a:pt x="236" y="395"/>
                  </a:lnTo>
                  <a:lnTo>
                    <a:pt x="238" y="401"/>
                  </a:lnTo>
                  <a:lnTo>
                    <a:pt x="239" y="402"/>
                  </a:lnTo>
                  <a:lnTo>
                    <a:pt x="240" y="405"/>
                  </a:lnTo>
                  <a:lnTo>
                    <a:pt x="241" y="406"/>
                  </a:lnTo>
                  <a:lnTo>
                    <a:pt x="243" y="408"/>
                  </a:lnTo>
                  <a:lnTo>
                    <a:pt x="245" y="412"/>
                  </a:lnTo>
                  <a:lnTo>
                    <a:pt x="246" y="413"/>
                  </a:lnTo>
                  <a:lnTo>
                    <a:pt x="246" y="414"/>
                  </a:lnTo>
                  <a:lnTo>
                    <a:pt x="246" y="416"/>
                  </a:lnTo>
                  <a:lnTo>
                    <a:pt x="246" y="418"/>
                  </a:lnTo>
                  <a:lnTo>
                    <a:pt x="248" y="420"/>
                  </a:lnTo>
                  <a:lnTo>
                    <a:pt x="250" y="420"/>
                  </a:lnTo>
                  <a:lnTo>
                    <a:pt x="251" y="422"/>
                  </a:lnTo>
                  <a:lnTo>
                    <a:pt x="252" y="424"/>
                  </a:lnTo>
                  <a:lnTo>
                    <a:pt x="257" y="426"/>
                  </a:lnTo>
                  <a:lnTo>
                    <a:pt x="258" y="429"/>
                  </a:lnTo>
                  <a:lnTo>
                    <a:pt x="259" y="432"/>
                  </a:lnTo>
                  <a:lnTo>
                    <a:pt x="259" y="435"/>
                  </a:lnTo>
                  <a:lnTo>
                    <a:pt x="261" y="439"/>
                  </a:lnTo>
                  <a:lnTo>
                    <a:pt x="261" y="441"/>
                  </a:lnTo>
                  <a:lnTo>
                    <a:pt x="260" y="444"/>
                  </a:lnTo>
                  <a:lnTo>
                    <a:pt x="259" y="446"/>
                  </a:lnTo>
                  <a:lnTo>
                    <a:pt x="259" y="450"/>
                  </a:lnTo>
                  <a:lnTo>
                    <a:pt x="258" y="451"/>
                  </a:lnTo>
                  <a:lnTo>
                    <a:pt x="257" y="453"/>
                  </a:lnTo>
                  <a:lnTo>
                    <a:pt x="257" y="458"/>
                  </a:lnTo>
                  <a:lnTo>
                    <a:pt x="257" y="461"/>
                  </a:lnTo>
                  <a:lnTo>
                    <a:pt x="260" y="465"/>
                  </a:lnTo>
                  <a:lnTo>
                    <a:pt x="262" y="467"/>
                  </a:lnTo>
                  <a:lnTo>
                    <a:pt x="264" y="468"/>
                  </a:lnTo>
                  <a:lnTo>
                    <a:pt x="266" y="469"/>
                  </a:lnTo>
                  <a:lnTo>
                    <a:pt x="268" y="468"/>
                  </a:lnTo>
                  <a:lnTo>
                    <a:pt x="267" y="465"/>
                  </a:lnTo>
                  <a:lnTo>
                    <a:pt x="269" y="465"/>
                  </a:lnTo>
                  <a:lnTo>
                    <a:pt x="272" y="464"/>
                  </a:lnTo>
                  <a:lnTo>
                    <a:pt x="273" y="466"/>
                  </a:lnTo>
                  <a:lnTo>
                    <a:pt x="278" y="471"/>
                  </a:lnTo>
                  <a:lnTo>
                    <a:pt x="278" y="472"/>
                  </a:lnTo>
                  <a:lnTo>
                    <a:pt x="279" y="474"/>
                  </a:lnTo>
                  <a:lnTo>
                    <a:pt x="279" y="480"/>
                  </a:lnTo>
                  <a:lnTo>
                    <a:pt x="282" y="482"/>
                  </a:lnTo>
                  <a:lnTo>
                    <a:pt x="283" y="484"/>
                  </a:lnTo>
                  <a:lnTo>
                    <a:pt x="282" y="486"/>
                  </a:lnTo>
                  <a:lnTo>
                    <a:pt x="284" y="487"/>
                  </a:lnTo>
                  <a:lnTo>
                    <a:pt x="285" y="487"/>
                  </a:lnTo>
                  <a:lnTo>
                    <a:pt x="286" y="489"/>
                  </a:lnTo>
                  <a:lnTo>
                    <a:pt x="286" y="492"/>
                  </a:lnTo>
                  <a:lnTo>
                    <a:pt x="284" y="494"/>
                  </a:lnTo>
                  <a:lnTo>
                    <a:pt x="284" y="496"/>
                  </a:lnTo>
                  <a:lnTo>
                    <a:pt x="285" y="497"/>
                  </a:lnTo>
                  <a:lnTo>
                    <a:pt x="286" y="497"/>
                  </a:lnTo>
                  <a:lnTo>
                    <a:pt x="287" y="499"/>
                  </a:lnTo>
                  <a:lnTo>
                    <a:pt x="285" y="503"/>
                  </a:lnTo>
                  <a:lnTo>
                    <a:pt x="286" y="506"/>
                  </a:lnTo>
                  <a:lnTo>
                    <a:pt x="287" y="506"/>
                  </a:lnTo>
                  <a:lnTo>
                    <a:pt x="287" y="509"/>
                  </a:lnTo>
                  <a:lnTo>
                    <a:pt x="289" y="514"/>
                  </a:lnTo>
                  <a:lnTo>
                    <a:pt x="291" y="516"/>
                  </a:lnTo>
                  <a:lnTo>
                    <a:pt x="294" y="521"/>
                  </a:lnTo>
                  <a:lnTo>
                    <a:pt x="295" y="521"/>
                  </a:lnTo>
                  <a:lnTo>
                    <a:pt x="295" y="525"/>
                  </a:lnTo>
                  <a:lnTo>
                    <a:pt x="297" y="527"/>
                  </a:lnTo>
                  <a:lnTo>
                    <a:pt x="300" y="532"/>
                  </a:lnTo>
                  <a:lnTo>
                    <a:pt x="300" y="534"/>
                  </a:lnTo>
                  <a:lnTo>
                    <a:pt x="301" y="539"/>
                  </a:lnTo>
                  <a:lnTo>
                    <a:pt x="302" y="540"/>
                  </a:lnTo>
                  <a:lnTo>
                    <a:pt x="317" y="545"/>
                  </a:lnTo>
                  <a:lnTo>
                    <a:pt x="317" y="542"/>
                  </a:lnTo>
                  <a:lnTo>
                    <a:pt x="320" y="540"/>
                  </a:lnTo>
                  <a:lnTo>
                    <a:pt x="321" y="542"/>
                  </a:lnTo>
                  <a:lnTo>
                    <a:pt x="324" y="542"/>
                  </a:lnTo>
                  <a:lnTo>
                    <a:pt x="326" y="542"/>
                  </a:lnTo>
                  <a:lnTo>
                    <a:pt x="327" y="545"/>
                  </a:lnTo>
                  <a:lnTo>
                    <a:pt x="329" y="546"/>
                  </a:lnTo>
                  <a:lnTo>
                    <a:pt x="327" y="547"/>
                  </a:lnTo>
                  <a:lnTo>
                    <a:pt x="326" y="550"/>
                  </a:lnTo>
                  <a:lnTo>
                    <a:pt x="326" y="551"/>
                  </a:lnTo>
                  <a:lnTo>
                    <a:pt x="325" y="553"/>
                  </a:lnTo>
                  <a:lnTo>
                    <a:pt x="324" y="553"/>
                  </a:lnTo>
                  <a:lnTo>
                    <a:pt x="322" y="553"/>
                  </a:lnTo>
                  <a:lnTo>
                    <a:pt x="322" y="551"/>
                  </a:lnTo>
                  <a:lnTo>
                    <a:pt x="320" y="549"/>
                  </a:lnTo>
                  <a:lnTo>
                    <a:pt x="320" y="548"/>
                  </a:lnTo>
                  <a:lnTo>
                    <a:pt x="317" y="550"/>
                  </a:lnTo>
                  <a:lnTo>
                    <a:pt x="314" y="552"/>
                  </a:lnTo>
                  <a:lnTo>
                    <a:pt x="314" y="553"/>
                  </a:lnTo>
                  <a:lnTo>
                    <a:pt x="314" y="554"/>
                  </a:lnTo>
                  <a:lnTo>
                    <a:pt x="317" y="556"/>
                  </a:lnTo>
                  <a:lnTo>
                    <a:pt x="317" y="558"/>
                  </a:lnTo>
                  <a:lnTo>
                    <a:pt x="320" y="560"/>
                  </a:lnTo>
                  <a:lnTo>
                    <a:pt x="320" y="563"/>
                  </a:lnTo>
                  <a:lnTo>
                    <a:pt x="323" y="567"/>
                  </a:lnTo>
                  <a:lnTo>
                    <a:pt x="326" y="571"/>
                  </a:lnTo>
                  <a:lnTo>
                    <a:pt x="329" y="573"/>
                  </a:lnTo>
                  <a:lnTo>
                    <a:pt x="335" y="584"/>
                  </a:lnTo>
                  <a:lnTo>
                    <a:pt x="337" y="588"/>
                  </a:lnTo>
                  <a:lnTo>
                    <a:pt x="335" y="592"/>
                  </a:lnTo>
                  <a:lnTo>
                    <a:pt x="335" y="594"/>
                  </a:lnTo>
                  <a:lnTo>
                    <a:pt x="336" y="594"/>
                  </a:lnTo>
                  <a:lnTo>
                    <a:pt x="338" y="596"/>
                  </a:lnTo>
                  <a:lnTo>
                    <a:pt x="340" y="596"/>
                  </a:lnTo>
                  <a:lnTo>
                    <a:pt x="341" y="597"/>
                  </a:lnTo>
                  <a:lnTo>
                    <a:pt x="344" y="597"/>
                  </a:lnTo>
                  <a:lnTo>
                    <a:pt x="347" y="598"/>
                  </a:lnTo>
                  <a:lnTo>
                    <a:pt x="349" y="599"/>
                  </a:lnTo>
                  <a:lnTo>
                    <a:pt x="353" y="601"/>
                  </a:lnTo>
                  <a:lnTo>
                    <a:pt x="355" y="601"/>
                  </a:lnTo>
                  <a:lnTo>
                    <a:pt x="362" y="603"/>
                  </a:lnTo>
                  <a:lnTo>
                    <a:pt x="366" y="606"/>
                  </a:lnTo>
                  <a:lnTo>
                    <a:pt x="368" y="608"/>
                  </a:lnTo>
                  <a:lnTo>
                    <a:pt x="368" y="617"/>
                  </a:lnTo>
                  <a:lnTo>
                    <a:pt x="368" y="619"/>
                  </a:lnTo>
                  <a:lnTo>
                    <a:pt x="369" y="622"/>
                  </a:lnTo>
                  <a:lnTo>
                    <a:pt x="372" y="625"/>
                  </a:lnTo>
                  <a:lnTo>
                    <a:pt x="374" y="626"/>
                  </a:lnTo>
                  <a:lnTo>
                    <a:pt x="375" y="626"/>
                  </a:lnTo>
                  <a:lnTo>
                    <a:pt x="374" y="629"/>
                  </a:lnTo>
                  <a:lnTo>
                    <a:pt x="374" y="630"/>
                  </a:lnTo>
                  <a:lnTo>
                    <a:pt x="375" y="632"/>
                  </a:lnTo>
                  <a:lnTo>
                    <a:pt x="374" y="634"/>
                  </a:lnTo>
                  <a:lnTo>
                    <a:pt x="374" y="637"/>
                  </a:lnTo>
                  <a:lnTo>
                    <a:pt x="375" y="638"/>
                  </a:lnTo>
                  <a:lnTo>
                    <a:pt x="379" y="641"/>
                  </a:lnTo>
                  <a:lnTo>
                    <a:pt x="379" y="644"/>
                  </a:lnTo>
                  <a:lnTo>
                    <a:pt x="379" y="645"/>
                  </a:lnTo>
                  <a:lnTo>
                    <a:pt x="377" y="647"/>
                  </a:lnTo>
                  <a:lnTo>
                    <a:pt x="379" y="648"/>
                  </a:lnTo>
                  <a:lnTo>
                    <a:pt x="380" y="651"/>
                  </a:lnTo>
                  <a:lnTo>
                    <a:pt x="381" y="652"/>
                  </a:lnTo>
                  <a:lnTo>
                    <a:pt x="381" y="654"/>
                  </a:lnTo>
                  <a:lnTo>
                    <a:pt x="381" y="655"/>
                  </a:lnTo>
                  <a:lnTo>
                    <a:pt x="385" y="655"/>
                  </a:lnTo>
                  <a:lnTo>
                    <a:pt x="386" y="656"/>
                  </a:lnTo>
                  <a:lnTo>
                    <a:pt x="390" y="656"/>
                  </a:lnTo>
                  <a:lnTo>
                    <a:pt x="389" y="655"/>
                  </a:lnTo>
                  <a:lnTo>
                    <a:pt x="389" y="653"/>
                  </a:lnTo>
                  <a:lnTo>
                    <a:pt x="389" y="652"/>
                  </a:lnTo>
                  <a:lnTo>
                    <a:pt x="391" y="650"/>
                  </a:lnTo>
                  <a:lnTo>
                    <a:pt x="392" y="649"/>
                  </a:lnTo>
                  <a:lnTo>
                    <a:pt x="394" y="648"/>
                  </a:lnTo>
                  <a:lnTo>
                    <a:pt x="398" y="648"/>
                  </a:lnTo>
                  <a:lnTo>
                    <a:pt x="401" y="649"/>
                  </a:lnTo>
                  <a:lnTo>
                    <a:pt x="402" y="648"/>
                  </a:lnTo>
                  <a:lnTo>
                    <a:pt x="403" y="649"/>
                  </a:lnTo>
                  <a:lnTo>
                    <a:pt x="402" y="655"/>
                  </a:lnTo>
                  <a:lnTo>
                    <a:pt x="403" y="656"/>
                  </a:lnTo>
                  <a:lnTo>
                    <a:pt x="404" y="659"/>
                  </a:lnTo>
                  <a:lnTo>
                    <a:pt x="407" y="659"/>
                  </a:lnTo>
                  <a:lnTo>
                    <a:pt x="403" y="663"/>
                  </a:lnTo>
                  <a:lnTo>
                    <a:pt x="406" y="667"/>
                  </a:lnTo>
                  <a:lnTo>
                    <a:pt x="407" y="667"/>
                  </a:lnTo>
                  <a:lnTo>
                    <a:pt x="409" y="666"/>
                  </a:lnTo>
                  <a:lnTo>
                    <a:pt x="411" y="668"/>
                  </a:lnTo>
                  <a:lnTo>
                    <a:pt x="412" y="670"/>
                  </a:lnTo>
                  <a:lnTo>
                    <a:pt x="412" y="672"/>
                  </a:lnTo>
                  <a:lnTo>
                    <a:pt x="413" y="672"/>
                  </a:lnTo>
                  <a:lnTo>
                    <a:pt x="415" y="672"/>
                  </a:lnTo>
                  <a:lnTo>
                    <a:pt x="417" y="671"/>
                  </a:lnTo>
                  <a:lnTo>
                    <a:pt x="418" y="669"/>
                  </a:lnTo>
                  <a:lnTo>
                    <a:pt x="420" y="663"/>
                  </a:lnTo>
                  <a:lnTo>
                    <a:pt x="419" y="661"/>
                  </a:lnTo>
                  <a:lnTo>
                    <a:pt x="418" y="661"/>
                  </a:lnTo>
                  <a:lnTo>
                    <a:pt x="417" y="662"/>
                  </a:lnTo>
                  <a:lnTo>
                    <a:pt x="415" y="662"/>
                  </a:lnTo>
                  <a:lnTo>
                    <a:pt x="414" y="662"/>
                  </a:lnTo>
                  <a:lnTo>
                    <a:pt x="412" y="662"/>
                  </a:lnTo>
                  <a:lnTo>
                    <a:pt x="413" y="659"/>
                  </a:lnTo>
                  <a:lnTo>
                    <a:pt x="414" y="659"/>
                  </a:lnTo>
                  <a:lnTo>
                    <a:pt x="418" y="657"/>
                  </a:lnTo>
                  <a:lnTo>
                    <a:pt x="419" y="655"/>
                  </a:lnTo>
                  <a:lnTo>
                    <a:pt x="420" y="653"/>
                  </a:lnTo>
                  <a:lnTo>
                    <a:pt x="420" y="650"/>
                  </a:lnTo>
                  <a:lnTo>
                    <a:pt x="419" y="648"/>
                  </a:lnTo>
                  <a:lnTo>
                    <a:pt x="422" y="647"/>
                  </a:lnTo>
                  <a:lnTo>
                    <a:pt x="425" y="647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4" name="Freeform 411" descr="Papel carta">
              <a:extLst>
                <a:ext uri="{FF2B5EF4-FFF2-40B4-BE49-F238E27FC236}">
                  <a16:creationId xmlns:a16="http://schemas.microsoft.com/office/drawing/2014/main" id="{1F03E721-3C37-49AC-8BFE-F07510C43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383" y="1893226"/>
              <a:ext cx="1404517" cy="1681408"/>
            </a:xfrm>
            <a:custGeom>
              <a:avLst/>
              <a:gdLst>
                <a:gd name="T0" fmla="*/ 672 w 700"/>
                <a:gd name="T1" fmla="*/ 444 h 838"/>
                <a:gd name="T2" fmla="*/ 635 w 700"/>
                <a:gd name="T3" fmla="*/ 704 h 838"/>
                <a:gd name="T4" fmla="*/ 579 w 700"/>
                <a:gd name="T5" fmla="*/ 697 h 838"/>
                <a:gd name="T6" fmla="*/ 539 w 700"/>
                <a:gd name="T7" fmla="*/ 740 h 838"/>
                <a:gd name="T8" fmla="*/ 513 w 700"/>
                <a:gd name="T9" fmla="*/ 734 h 838"/>
                <a:gd name="T10" fmla="*/ 483 w 700"/>
                <a:gd name="T11" fmla="*/ 730 h 838"/>
                <a:gd name="T12" fmla="*/ 464 w 700"/>
                <a:gd name="T13" fmla="*/ 728 h 838"/>
                <a:gd name="T14" fmla="*/ 445 w 700"/>
                <a:gd name="T15" fmla="*/ 731 h 838"/>
                <a:gd name="T16" fmla="*/ 426 w 700"/>
                <a:gd name="T17" fmla="*/ 731 h 838"/>
                <a:gd name="T18" fmla="*/ 404 w 700"/>
                <a:gd name="T19" fmla="*/ 709 h 838"/>
                <a:gd name="T20" fmla="*/ 389 w 700"/>
                <a:gd name="T21" fmla="*/ 703 h 838"/>
                <a:gd name="T22" fmla="*/ 367 w 700"/>
                <a:gd name="T23" fmla="*/ 688 h 838"/>
                <a:gd name="T24" fmla="*/ 351 w 700"/>
                <a:gd name="T25" fmla="*/ 683 h 838"/>
                <a:gd name="T26" fmla="*/ 345 w 700"/>
                <a:gd name="T27" fmla="*/ 695 h 838"/>
                <a:gd name="T28" fmla="*/ 340 w 700"/>
                <a:gd name="T29" fmla="*/ 689 h 838"/>
                <a:gd name="T30" fmla="*/ 326 w 700"/>
                <a:gd name="T31" fmla="*/ 708 h 838"/>
                <a:gd name="T32" fmla="*/ 326 w 700"/>
                <a:gd name="T33" fmla="*/ 735 h 838"/>
                <a:gd name="T34" fmla="*/ 305 w 700"/>
                <a:gd name="T35" fmla="*/ 740 h 838"/>
                <a:gd name="T36" fmla="*/ 300 w 700"/>
                <a:gd name="T37" fmla="*/ 757 h 838"/>
                <a:gd name="T38" fmla="*/ 300 w 700"/>
                <a:gd name="T39" fmla="*/ 776 h 838"/>
                <a:gd name="T40" fmla="*/ 287 w 700"/>
                <a:gd name="T41" fmla="*/ 822 h 838"/>
                <a:gd name="T42" fmla="*/ 254 w 700"/>
                <a:gd name="T43" fmla="*/ 837 h 838"/>
                <a:gd name="T44" fmla="*/ 220 w 700"/>
                <a:gd name="T45" fmla="*/ 825 h 838"/>
                <a:gd name="T46" fmla="*/ 199 w 700"/>
                <a:gd name="T47" fmla="*/ 802 h 838"/>
                <a:gd name="T48" fmla="*/ 185 w 700"/>
                <a:gd name="T49" fmla="*/ 769 h 838"/>
                <a:gd name="T50" fmla="*/ 146 w 700"/>
                <a:gd name="T51" fmla="*/ 765 h 838"/>
                <a:gd name="T52" fmla="*/ 135 w 700"/>
                <a:gd name="T53" fmla="*/ 727 h 838"/>
                <a:gd name="T54" fmla="*/ 119 w 700"/>
                <a:gd name="T55" fmla="*/ 670 h 838"/>
                <a:gd name="T56" fmla="*/ 110 w 700"/>
                <a:gd name="T57" fmla="*/ 651 h 838"/>
                <a:gd name="T58" fmla="*/ 98 w 700"/>
                <a:gd name="T59" fmla="*/ 643 h 838"/>
                <a:gd name="T60" fmla="*/ 88 w 700"/>
                <a:gd name="T61" fmla="*/ 640 h 838"/>
                <a:gd name="T62" fmla="*/ 76 w 700"/>
                <a:gd name="T63" fmla="*/ 638 h 838"/>
                <a:gd name="T64" fmla="*/ 59 w 700"/>
                <a:gd name="T65" fmla="*/ 641 h 838"/>
                <a:gd name="T66" fmla="*/ 42 w 700"/>
                <a:gd name="T67" fmla="*/ 615 h 838"/>
                <a:gd name="T68" fmla="*/ 48 w 700"/>
                <a:gd name="T69" fmla="*/ 596 h 838"/>
                <a:gd name="T70" fmla="*/ 36 w 700"/>
                <a:gd name="T71" fmla="*/ 564 h 838"/>
                <a:gd name="T72" fmla="*/ 14 w 700"/>
                <a:gd name="T73" fmla="*/ 523 h 838"/>
                <a:gd name="T74" fmla="*/ 0 w 700"/>
                <a:gd name="T75" fmla="*/ 483 h 838"/>
                <a:gd name="T76" fmla="*/ 34 w 700"/>
                <a:gd name="T77" fmla="*/ 470 h 838"/>
                <a:gd name="T78" fmla="*/ 63 w 700"/>
                <a:gd name="T79" fmla="*/ 461 h 838"/>
                <a:gd name="T80" fmla="*/ 56 w 700"/>
                <a:gd name="T81" fmla="*/ 431 h 838"/>
                <a:gd name="T82" fmla="*/ 60 w 700"/>
                <a:gd name="T83" fmla="*/ 398 h 838"/>
                <a:gd name="T84" fmla="*/ 55 w 700"/>
                <a:gd name="T85" fmla="*/ 328 h 838"/>
                <a:gd name="T86" fmla="*/ 73 w 700"/>
                <a:gd name="T87" fmla="*/ 301 h 838"/>
                <a:gd name="T88" fmla="*/ 78 w 700"/>
                <a:gd name="T89" fmla="*/ 228 h 838"/>
                <a:gd name="T90" fmla="*/ 72 w 700"/>
                <a:gd name="T91" fmla="*/ 185 h 838"/>
                <a:gd name="T92" fmla="*/ 59 w 700"/>
                <a:gd name="T93" fmla="*/ 125 h 838"/>
                <a:gd name="T94" fmla="*/ 56 w 700"/>
                <a:gd name="T95" fmla="*/ 65 h 838"/>
                <a:gd name="T96" fmla="*/ 339 w 700"/>
                <a:gd name="T97" fmla="*/ 20 h 838"/>
                <a:gd name="T98" fmla="*/ 358 w 700"/>
                <a:gd name="T99" fmla="*/ 57 h 838"/>
                <a:gd name="T100" fmla="*/ 413 w 700"/>
                <a:gd name="T101" fmla="*/ 108 h 838"/>
                <a:gd name="T102" fmla="*/ 448 w 700"/>
                <a:gd name="T103" fmla="*/ 147 h 838"/>
                <a:gd name="T104" fmla="*/ 501 w 700"/>
                <a:gd name="T105" fmla="*/ 185 h 838"/>
                <a:gd name="T106" fmla="*/ 527 w 700"/>
                <a:gd name="T107" fmla="*/ 238 h 838"/>
                <a:gd name="T108" fmla="*/ 538 w 700"/>
                <a:gd name="T109" fmla="*/ 304 h 838"/>
                <a:gd name="T110" fmla="*/ 597 w 700"/>
                <a:gd name="T111" fmla="*/ 347 h 838"/>
                <a:gd name="T112" fmla="*/ 643 w 700"/>
                <a:gd name="T113" fmla="*/ 379 h 838"/>
                <a:gd name="T114" fmla="*/ 684 w 700"/>
                <a:gd name="T115" fmla="*/ 399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0" h="838">
                  <a:moveTo>
                    <a:pt x="699" y="401"/>
                  </a:moveTo>
                  <a:lnTo>
                    <a:pt x="689" y="420"/>
                  </a:lnTo>
                  <a:lnTo>
                    <a:pt x="683" y="430"/>
                  </a:lnTo>
                  <a:lnTo>
                    <a:pt x="672" y="444"/>
                  </a:lnTo>
                  <a:lnTo>
                    <a:pt x="665" y="457"/>
                  </a:lnTo>
                  <a:lnTo>
                    <a:pt x="604" y="550"/>
                  </a:lnTo>
                  <a:lnTo>
                    <a:pt x="633" y="691"/>
                  </a:lnTo>
                  <a:lnTo>
                    <a:pt x="635" y="704"/>
                  </a:lnTo>
                  <a:lnTo>
                    <a:pt x="606" y="700"/>
                  </a:lnTo>
                  <a:lnTo>
                    <a:pt x="598" y="696"/>
                  </a:lnTo>
                  <a:lnTo>
                    <a:pt x="590" y="695"/>
                  </a:lnTo>
                  <a:lnTo>
                    <a:pt x="579" y="697"/>
                  </a:lnTo>
                  <a:lnTo>
                    <a:pt x="571" y="697"/>
                  </a:lnTo>
                  <a:lnTo>
                    <a:pt x="563" y="702"/>
                  </a:lnTo>
                  <a:lnTo>
                    <a:pt x="559" y="706"/>
                  </a:lnTo>
                  <a:lnTo>
                    <a:pt x="539" y="740"/>
                  </a:lnTo>
                  <a:lnTo>
                    <a:pt x="531" y="747"/>
                  </a:lnTo>
                  <a:lnTo>
                    <a:pt x="524" y="747"/>
                  </a:lnTo>
                  <a:lnTo>
                    <a:pt x="520" y="747"/>
                  </a:lnTo>
                  <a:lnTo>
                    <a:pt x="513" y="734"/>
                  </a:lnTo>
                  <a:lnTo>
                    <a:pt x="506" y="730"/>
                  </a:lnTo>
                  <a:lnTo>
                    <a:pt x="494" y="726"/>
                  </a:lnTo>
                  <a:lnTo>
                    <a:pt x="487" y="727"/>
                  </a:lnTo>
                  <a:lnTo>
                    <a:pt x="483" y="730"/>
                  </a:lnTo>
                  <a:lnTo>
                    <a:pt x="477" y="733"/>
                  </a:lnTo>
                  <a:lnTo>
                    <a:pt x="472" y="734"/>
                  </a:lnTo>
                  <a:lnTo>
                    <a:pt x="467" y="732"/>
                  </a:lnTo>
                  <a:lnTo>
                    <a:pt x="464" y="728"/>
                  </a:lnTo>
                  <a:lnTo>
                    <a:pt x="458" y="725"/>
                  </a:lnTo>
                  <a:lnTo>
                    <a:pt x="451" y="726"/>
                  </a:lnTo>
                  <a:lnTo>
                    <a:pt x="448" y="728"/>
                  </a:lnTo>
                  <a:lnTo>
                    <a:pt x="445" y="731"/>
                  </a:lnTo>
                  <a:lnTo>
                    <a:pt x="443" y="734"/>
                  </a:lnTo>
                  <a:lnTo>
                    <a:pt x="440" y="736"/>
                  </a:lnTo>
                  <a:lnTo>
                    <a:pt x="430" y="733"/>
                  </a:lnTo>
                  <a:lnTo>
                    <a:pt x="426" y="731"/>
                  </a:lnTo>
                  <a:lnTo>
                    <a:pt x="420" y="727"/>
                  </a:lnTo>
                  <a:lnTo>
                    <a:pt x="416" y="724"/>
                  </a:lnTo>
                  <a:lnTo>
                    <a:pt x="407" y="714"/>
                  </a:lnTo>
                  <a:lnTo>
                    <a:pt x="404" y="709"/>
                  </a:lnTo>
                  <a:lnTo>
                    <a:pt x="399" y="706"/>
                  </a:lnTo>
                  <a:lnTo>
                    <a:pt x="394" y="705"/>
                  </a:lnTo>
                  <a:lnTo>
                    <a:pt x="391" y="705"/>
                  </a:lnTo>
                  <a:lnTo>
                    <a:pt x="389" y="703"/>
                  </a:lnTo>
                  <a:lnTo>
                    <a:pt x="378" y="700"/>
                  </a:lnTo>
                  <a:lnTo>
                    <a:pt x="374" y="697"/>
                  </a:lnTo>
                  <a:lnTo>
                    <a:pt x="370" y="693"/>
                  </a:lnTo>
                  <a:lnTo>
                    <a:pt x="367" y="688"/>
                  </a:lnTo>
                  <a:lnTo>
                    <a:pt x="364" y="684"/>
                  </a:lnTo>
                  <a:lnTo>
                    <a:pt x="360" y="682"/>
                  </a:lnTo>
                  <a:lnTo>
                    <a:pt x="355" y="681"/>
                  </a:lnTo>
                  <a:lnTo>
                    <a:pt x="351" y="683"/>
                  </a:lnTo>
                  <a:lnTo>
                    <a:pt x="350" y="687"/>
                  </a:lnTo>
                  <a:lnTo>
                    <a:pt x="349" y="692"/>
                  </a:lnTo>
                  <a:lnTo>
                    <a:pt x="348" y="694"/>
                  </a:lnTo>
                  <a:lnTo>
                    <a:pt x="345" y="695"/>
                  </a:lnTo>
                  <a:lnTo>
                    <a:pt x="342" y="695"/>
                  </a:lnTo>
                  <a:lnTo>
                    <a:pt x="342" y="694"/>
                  </a:lnTo>
                  <a:lnTo>
                    <a:pt x="342" y="690"/>
                  </a:lnTo>
                  <a:lnTo>
                    <a:pt x="340" y="689"/>
                  </a:lnTo>
                  <a:lnTo>
                    <a:pt x="337" y="694"/>
                  </a:lnTo>
                  <a:lnTo>
                    <a:pt x="334" y="700"/>
                  </a:lnTo>
                  <a:lnTo>
                    <a:pt x="329" y="705"/>
                  </a:lnTo>
                  <a:lnTo>
                    <a:pt x="326" y="708"/>
                  </a:lnTo>
                  <a:lnTo>
                    <a:pt x="328" y="721"/>
                  </a:lnTo>
                  <a:lnTo>
                    <a:pt x="329" y="727"/>
                  </a:lnTo>
                  <a:lnTo>
                    <a:pt x="328" y="730"/>
                  </a:lnTo>
                  <a:lnTo>
                    <a:pt x="326" y="735"/>
                  </a:lnTo>
                  <a:lnTo>
                    <a:pt x="322" y="738"/>
                  </a:lnTo>
                  <a:lnTo>
                    <a:pt x="316" y="740"/>
                  </a:lnTo>
                  <a:lnTo>
                    <a:pt x="312" y="740"/>
                  </a:lnTo>
                  <a:lnTo>
                    <a:pt x="305" y="740"/>
                  </a:lnTo>
                  <a:lnTo>
                    <a:pt x="299" y="742"/>
                  </a:lnTo>
                  <a:lnTo>
                    <a:pt x="297" y="744"/>
                  </a:lnTo>
                  <a:lnTo>
                    <a:pt x="299" y="752"/>
                  </a:lnTo>
                  <a:lnTo>
                    <a:pt x="300" y="757"/>
                  </a:lnTo>
                  <a:lnTo>
                    <a:pt x="302" y="763"/>
                  </a:lnTo>
                  <a:lnTo>
                    <a:pt x="303" y="766"/>
                  </a:lnTo>
                  <a:lnTo>
                    <a:pt x="302" y="770"/>
                  </a:lnTo>
                  <a:lnTo>
                    <a:pt x="300" y="776"/>
                  </a:lnTo>
                  <a:lnTo>
                    <a:pt x="292" y="783"/>
                  </a:lnTo>
                  <a:lnTo>
                    <a:pt x="289" y="789"/>
                  </a:lnTo>
                  <a:lnTo>
                    <a:pt x="287" y="807"/>
                  </a:lnTo>
                  <a:lnTo>
                    <a:pt x="287" y="822"/>
                  </a:lnTo>
                  <a:lnTo>
                    <a:pt x="283" y="828"/>
                  </a:lnTo>
                  <a:lnTo>
                    <a:pt x="280" y="828"/>
                  </a:lnTo>
                  <a:lnTo>
                    <a:pt x="261" y="837"/>
                  </a:lnTo>
                  <a:lnTo>
                    <a:pt x="254" y="837"/>
                  </a:lnTo>
                  <a:lnTo>
                    <a:pt x="250" y="835"/>
                  </a:lnTo>
                  <a:lnTo>
                    <a:pt x="241" y="835"/>
                  </a:lnTo>
                  <a:lnTo>
                    <a:pt x="221" y="835"/>
                  </a:lnTo>
                  <a:lnTo>
                    <a:pt x="220" y="825"/>
                  </a:lnTo>
                  <a:lnTo>
                    <a:pt x="215" y="817"/>
                  </a:lnTo>
                  <a:lnTo>
                    <a:pt x="205" y="806"/>
                  </a:lnTo>
                  <a:lnTo>
                    <a:pt x="203" y="802"/>
                  </a:lnTo>
                  <a:lnTo>
                    <a:pt x="199" y="802"/>
                  </a:lnTo>
                  <a:lnTo>
                    <a:pt x="194" y="790"/>
                  </a:lnTo>
                  <a:lnTo>
                    <a:pt x="193" y="787"/>
                  </a:lnTo>
                  <a:lnTo>
                    <a:pt x="191" y="773"/>
                  </a:lnTo>
                  <a:lnTo>
                    <a:pt x="185" y="769"/>
                  </a:lnTo>
                  <a:lnTo>
                    <a:pt x="173" y="769"/>
                  </a:lnTo>
                  <a:lnTo>
                    <a:pt x="155" y="766"/>
                  </a:lnTo>
                  <a:lnTo>
                    <a:pt x="150" y="767"/>
                  </a:lnTo>
                  <a:lnTo>
                    <a:pt x="146" y="765"/>
                  </a:lnTo>
                  <a:lnTo>
                    <a:pt x="143" y="763"/>
                  </a:lnTo>
                  <a:lnTo>
                    <a:pt x="140" y="757"/>
                  </a:lnTo>
                  <a:lnTo>
                    <a:pt x="136" y="740"/>
                  </a:lnTo>
                  <a:lnTo>
                    <a:pt x="135" y="727"/>
                  </a:lnTo>
                  <a:lnTo>
                    <a:pt x="129" y="701"/>
                  </a:lnTo>
                  <a:lnTo>
                    <a:pt x="123" y="688"/>
                  </a:lnTo>
                  <a:lnTo>
                    <a:pt x="122" y="677"/>
                  </a:lnTo>
                  <a:lnTo>
                    <a:pt x="119" y="670"/>
                  </a:lnTo>
                  <a:lnTo>
                    <a:pt x="118" y="661"/>
                  </a:lnTo>
                  <a:lnTo>
                    <a:pt x="113" y="653"/>
                  </a:lnTo>
                  <a:lnTo>
                    <a:pt x="112" y="652"/>
                  </a:lnTo>
                  <a:lnTo>
                    <a:pt x="110" y="651"/>
                  </a:lnTo>
                  <a:lnTo>
                    <a:pt x="104" y="647"/>
                  </a:lnTo>
                  <a:lnTo>
                    <a:pt x="102" y="647"/>
                  </a:lnTo>
                  <a:lnTo>
                    <a:pt x="101" y="646"/>
                  </a:lnTo>
                  <a:lnTo>
                    <a:pt x="98" y="643"/>
                  </a:lnTo>
                  <a:lnTo>
                    <a:pt x="95" y="642"/>
                  </a:lnTo>
                  <a:lnTo>
                    <a:pt x="95" y="640"/>
                  </a:lnTo>
                  <a:lnTo>
                    <a:pt x="91" y="640"/>
                  </a:lnTo>
                  <a:lnTo>
                    <a:pt x="88" y="640"/>
                  </a:lnTo>
                  <a:lnTo>
                    <a:pt x="85" y="641"/>
                  </a:lnTo>
                  <a:lnTo>
                    <a:pt x="81" y="640"/>
                  </a:lnTo>
                  <a:lnTo>
                    <a:pt x="78" y="638"/>
                  </a:lnTo>
                  <a:lnTo>
                    <a:pt x="76" y="638"/>
                  </a:lnTo>
                  <a:lnTo>
                    <a:pt x="75" y="639"/>
                  </a:lnTo>
                  <a:lnTo>
                    <a:pt x="74" y="639"/>
                  </a:lnTo>
                  <a:lnTo>
                    <a:pt x="61" y="645"/>
                  </a:lnTo>
                  <a:lnTo>
                    <a:pt x="59" y="641"/>
                  </a:lnTo>
                  <a:lnTo>
                    <a:pt x="52" y="638"/>
                  </a:lnTo>
                  <a:lnTo>
                    <a:pt x="49" y="635"/>
                  </a:lnTo>
                  <a:lnTo>
                    <a:pt x="46" y="629"/>
                  </a:lnTo>
                  <a:lnTo>
                    <a:pt x="42" y="615"/>
                  </a:lnTo>
                  <a:lnTo>
                    <a:pt x="43" y="608"/>
                  </a:lnTo>
                  <a:lnTo>
                    <a:pt x="45" y="603"/>
                  </a:lnTo>
                  <a:lnTo>
                    <a:pt x="45" y="602"/>
                  </a:lnTo>
                  <a:lnTo>
                    <a:pt x="48" y="596"/>
                  </a:lnTo>
                  <a:lnTo>
                    <a:pt x="45" y="590"/>
                  </a:lnTo>
                  <a:lnTo>
                    <a:pt x="44" y="586"/>
                  </a:lnTo>
                  <a:lnTo>
                    <a:pt x="45" y="577"/>
                  </a:lnTo>
                  <a:lnTo>
                    <a:pt x="36" y="564"/>
                  </a:lnTo>
                  <a:lnTo>
                    <a:pt x="32" y="552"/>
                  </a:lnTo>
                  <a:lnTo>
                    <a:pt x="22" y="536"/>
                  </a:lnTo>
                  <a:lnTo>
                    <a:pt x="18" y="527"/>
                  </a:lnTo>
                  <a:lnTo>
                    <a:pt x="14" y="523"/>
                  </a:lnTo>
                  <a:lnTo>
                    <a:pt x="9" y="516"/>
                  </a:lnTo>
                  <a:lnTo>
                    <a:pt x="4" y="503"/>
                  </a:lnTo>
                  <a:lnTo>
                    <a:pt x="1" y="494"/>
                  </a:lnTo>
                  <a:lnTo>
                    <a:pt x="0" y="483"/>
                  </a:lnTo>
                  <a:lnTo>
                    <a:pt x="0" y="476"/>
                  </a:lnTo>
                  <a:lnTo>
                    <a:pt x="4" y="469"/>
                  </a:lnTo>
                  <a:lnTo>
                    <a:pt x="10" y="469"/>
                  </a:lnTo>
                  <a:lnTo>
                    <a:pt x="34" y="470"/>
                  </a:lnTo>
                  <a:lnTo>
                    <a:pt x="55" y="474"/>
                  </a:lnTo>
                  <a:lnTo>
                    <a:pt x="60" y="473"/>
                  </a:lnTo>
                  <a:lnTo>
                    <a:pt x="63" y="469"/>
                  </a:lnTo>
                  <a:lnTo>
                    <a:pt x="63" y="461"/>
                  </a:lnTo>
                  <a:lnTo>
                    <a:pt x="59" y="446"/>
                  </a:lnTo>
                  <a:lnTo>
                    <a:pt x="57" y="440"/>
                  </a:lnTo>
                  <a:lnTo>
                    <a:pt x="57" y="438"/>
                  </a:lnTo>
                  <a:lnTo>
                    <a:pt x="56" y="431"/>
                  </a:lnTo>
                  <a:lnTo>
                    <a:pt x="61" y="418"/>
                  </a:lnTo>
                  <a:lnTo>
                    <a:pt x="62" y="412"/>
                  </a:lnTo>
                  <a:lnTo>
                    <a:pt x="59" y="406"/>
                  </a:lnTo>
                  <a:lnTo>
                    <a:pt x="60" y="398"/>
                  </a:lnTo>
                  <a:lnTo>
                    <a:pt x="59" y="356"/>
                  </a:lnTo>
                  <a:lnTo>
                    <a:pt x="56" y="342"/>
                  </a:lnTo>
                  <a:lnTo>
                    <a:pt x="56" y="341"/>
                  </a:lnTo>
                  <a:lnTo>
                    <a:pt x="55" y="328"/>
                  </a:lnTo>
                  <a:lnTo>
                    <a:pt x="56" y="323"/>
                  </a:lnTo>
                  <a:lnTo>
                    <a:pt x="69" y="324"/>
                  </a:lnTo>
                  <a:lnTo>
                    <a:pt x="71" y="319"/>
                  </a:lnTo>
                  <a:lnTo>
                    <a:pt x="73" y="301"/>
                  </a:lnTo>
                  <a:lnTo>
                    <a:pt x="73" y="281"/>
                  </a:lnTo>
                  <a:lnTo>
                    <a:pt x="75" y="264"/>
                  </a:lnTo>
                  <a:lnTo>
                    <a:pt x="75" y="238"/>
                  </a:lnTo>
                  <a:lnTo>
                    <a:pt x="78" y="228"/>
                  </a:lnTo>
                  <a:lnTo>
                    <a:pt x="74" y="203"/>
                  </a:lnTo>
                  <a:lnTo>
                    <a:pt x="74" y="193"/>
                  </a:lnTo>
                  <a:lnTo>
                    <a:pt x="72" y="188"/>
                  </a:lnTo>
                  <a:lnTo>
                    <a:pt x="72" y="185"/>
                  </a:lnTo>
                  <a:lnTo>
                    <a:pt x="69" y="181"/>
                  </a:lnTo>
                  <a:lnTo>
                    <a:pt x="64" y="163"/>
                  </a:lnTo>
                  <a:lnTo>
                    <a:pt x="59" y="130"/>
                  </a:lnTo>
                  <a:lnTo>
                    <a:pt x="59" y="125"/>
                  </a:lnTo>
                  <a:lnTo>
                    <a:pt x="55" y="96"/>
                  </a:lnTo>
                  <a:lnTo>
                    <a:pt x="55" y="80"/>
                  </a:lnTo>
                  <a:lnTo>
                    <a:pt x="46" y="77"/>
                  </a:lnTo>
                  <a:lnTo>
                    <a:pt x="56" y="65"/>
                  </a:lnTo>
                  <a:lnTo>
                    <a:pt x="112" y="68"/>
                  </a:lnTo>
                  <a:lnTo>
                    <a:pt x="119" y="0"/>
                  </a:lnTo>
                  <a:lnTo>
                    <a:pt x="329" y="5"/>
                  </a:lnTo>
                  <a:lnTo>
                    <a:pt x="339" y="20"/>
                  </a:lnTo>
                  <a:lnTo>
                    <a:pt x="339" y="30"/>
                  </a:lnTo>
                  <a:lnTo>
                    <a:pt x="351" y="40"/>
                  </a:lnTo>
                  <a:lnTo>
                    <a:pt x="355" y="52"/>
                  </a:lnTo>
                  <a:lnTo>
                    <a:pt x="358" y="57"/>
                  </a:lnTo>
                  <a:lnTo>
                    <a:pt x="367" y="69"/>
                  </a:lnTo>
                  <a:lnTo>
                    <a:pt x="389" y="80"/>
                  </a:lnTo>
                  <a:lnTo>
                    <a:pt x="392" y="86"/>
                  </a:lnTo>
                  <a:lnTo>
                    <a:pt x="413" y="108"/>
                  </a:lnTo>
                  <a:lnTo>
                    <a:pt x="420" y="110"/>
                  </a:lnTo>
                  <a:lnTo>
                    <a:pt x="437" y="133"/>
                  </a:lnTo>
                  <a:lnTo>
                    <a:pt x="446" y="140"/>
                  </a:lnTo>
                  <a:lnTo>
                    <a:pt x="448" y="147"/>
                  </a:lnTo>
                  <a:lnTo>
                    <a:pt x="462" y="147"/>
                  </a:lnTo>
                  <a:lnTo>
                    <a:pt x="472" y="155"/>
                  </a:lnTo>
                  <a:lnTo>
                    <a:pt x="479" y="173"/>
                  </a:lnTo>
                  <a:lnTo>
                    <a:pt x="501" y="185"/>
                  </a:lnTo>
                  <a:lnTo>
                    <a:pt x="505" y="200"/>
                  </a:lnTo>
                  <a:lnTo>
                    <a:pt x="505" y="211"/>
                  </a:lnTo>
                  <a:lnTo>
                    <a:pt x="519" y="221"/>
                  </a:lnTo>
                  <a:lnTo>
                    <a:pt x="527" y="238"/>
                  </a:lnTo>
                  <a:lnTo>
                    <a:pt x="525" y="257"/>
                  </a:lnTo>
                  <a:lnTo>
                    <a:pt x="525" y="276"/>
                  </a:lnTo>
                  <a:lnTo>
                    <a:pt x="534" y="284"/>
                  </a:lnTo>
                  <a:lnTo>
                    <a:pt x="538" y="304"/>
                  </a:lnTo>
                  <a:lnTo>
                    <a:pt x="547" y="309"/>
                  </a:lnTo>
                  <a:lnTo>
                    <a:pt x="577" y="329"/>
                  </a:lnTo>
                  <a:lnTo>
                    <a:pt x="584" y="337"/>
                  </a:lnTo>
                  <a:lnTo>
                    <a:pt x="597" y="347"/>
                  </a:lnTo>
                  <a:lnTo>
                    <a:pt x="599" y="357"/>
                  </a:lnTo>
                  <a:lnTo>
                    <a:pt x="625" y="364"/>
                  </a:lnTo>
                  <a:lnTo>
                    <a:pt x="630" y="372"/>
                  </a:lnTo>
                  <a:lnTo>
                    <a:pt x="643" y="379"/>
                  </a:lnTo>
                  <a:lnTo>
                    <a:pt x="645" y="382"/>
                  </a:lnTo>
                  <a:lnTo>
                    <a:pt x="669" y="394"/>
                  </a:lnTo>
                  <a:lnTo>
                    <a:pt x="679" y="394"/>
                  </a:lnTo>
                  <a:lnTo>
                    <a:pt x="684" y="399"/>
                  </a:lnTo>
                  <a:lnTo>
                    <a:pt x="699" y="401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5" name="Freeform 412" descr="Papel carta">
              <a:extLst>
                <a:ext uri="{FF2B5EF4-FFF2-40B4-BE49-F238E27FC236}">
                  <a16:creationId xmlns:a16="http://schemas.microsoft.com/office/drawing/2014/main" id="{23888B13-B011-4915-A2EE-8AC0AEB36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281" y="2442995"/>
              <a:ext cx="1007240" cy="1472737"/>
            </a:xfrm>
            <a:custGeom>
              <a:avLst/>
              <a:gdLst>
                <a:gd name="T0" fmla="*/ 478 w 502"/>
                <a:gd name="T1" fmla="*/ 304 h 734"/>
                <a:gd name="T2" fmla="*/ 438 w 502"/>
                <a:gd name="T3" fmla="*/ 317 h 734"/>
                <a:gd name="T4" fmla="*/ 412 w 502"/>
                <a:gd name="T5" fmla="*/ 345 h 734"/>
                <a:gd name="T6" fmla="*/ 389 w 502"/>
                <a:gd name="T7" fmla="*/ 358 h 734"/>
                <a:gd name="T8" fmla="*/ 379 w 502"/>
                <a:gd name="T9" fmla="*/ 389 h 734"/>
                <a:gd name="T10" fmla="*/ 392 w 502"/>
                <a:gd name="T11" fmla="*/ 379 h 734"/>
                <a:gd name="T12" fmla="*/ 402 w 502"/>
                <a:gd name="T13" fmla="*/ 381 h 734"/>
                <a:gd name="T14" fmla="*/ 416 w 502"/>
                <a:gd name="T15" fmla="*/ 426 h 734"/>
                <a:gd name="T16" fmla="*/ 399 w 502"/>
                <a:gd name="T17" fmla="*/ 448 h 734"/>
                <a:gd name="T18" fmla="*/ 351 w 502"/>
                <a:gd name="T19" fmla="*/ 468 h 734"/>
                <a:gd name="T20" fmla="*/ 344 w 502"/>
                <a:gd name="T21" fmla="*/ 496 h 734"/>
                <a:gd name="T22" fmla="*/ 372 w 502"/>
                <a:gd name="T23" fmla="*/ 532 h 734"/>
                <a:gd name="T24" fmla="*/ 388 w 502"/>
                <a:gd name="T25" fmla="*/ 579 h 734"/>
                <a:gd name="T26" fmla="*/ 412 w 502"/>
                <a:gd name="T27" fmla="*/ 594 h 734"/>
                <a:gd name="T28" fmla="*/ 406 w 502"/>
                <a:gd name="T29" fmla="*/ 606 h 734"/>
                <a:gd name="T30" fmla="*/ 448 w 502"/>
                <a:gd name="T31" fmla="*/ 624 h 734"/>
                <a:gd name="T32" fmla="*/ 458 w 502"/>
                <a:gd name="T33" fmla="*/ 633 h 734"/>
                <a:gd name="T34" fmla="*/ 436 w 502"/>
                <a:gd name="T35" fmla="*/ 642 h 734"/>
                <a:gd name="T36" fmla="*/ 407 w 502"/>
                <a:gd name="T37" fmla="*/ 635 h 734"/>
                <a:gd name="T38" fmla="*/ 390 w 502"/>
                <a:gd name="T39" fmla="*/ 686 h 734"/>
                <a:gd name="T40" fmla="*/ 381 w 502"/>
                <a:gd name="T41" fmla="*/ 714 h 734"/>
                <a:gd name="T42" fmla="*/ 369 w 502"/>
                <a:gd name="T43" fmla="*/ 728 h 734"/>
                <a:gd name="T44" fmla="*/ 334 w 502"/>
                <a:gd name="T45" fmla="*/ 702 h 734"/>
                <a:gd name="T46" fmla="*/ 314 w 502"/>
                <a:gd name="T47" fmla="*/ 694 h 734"/>
                <a:gd name="T48" fmla="*/ 292 w 502"/>
                <a:gd name="T49" fmla="*/ 697 h 734"/>
                <a:gd name="T50" fmla="*/ 289 w 502"/>
                <a:gd name="T51" fmla="*/ 680 h 734"/>
                <a:gd name="T52" fmla="*/ 274 w 502"/>
                <a:gd name="T53" fmla="*/ 671 h 734"/>
                <a:gd name="T54" fmla="*/ 253 w 502"/>
                <a:gd name="T55" fmla="*/ 662 h 734"/>
                <a:gd name="T56" fmla="*/ 205 w 502"/>
                <a:gd name="T57" fmla="*/ 647 h 734"/>
                <a:gd name="T58" fmla="*/ 161 w 502"/>
                <a:gd name="T59" fmla="*/ 655 h 734"/>
                <a:gd name="T60" fmla="*/ 145 w 502"/>
                <a:gd name="T61" fmla="*/ 693 h 734"/>
                <a:gd name="T62" fmla="*/ 129 w 502"/>
                <a:gd name="T63" fmla="*/ 695 h 734"/>
                <a:gd name="T64" fmla="*/ 99 w 502"/>
                <a:gd name="T65" fmla="*/ 693 h 734"/>
                <a:gd name="T66" fmla="*/ 78 w 502"/>
                <a:gd name="T67" fmla="*/ 666 h 734"/>
                <a:gd name="T68" fmla="*/ 60 w 502"/>
                <a:gd name="T69" fmla="*/ 642 h 734"/>
                <a:gd name="T70" fmla="*/ 52 w 502"/>
                <a:gd name="T71" fmla="*/ 625 h 734"/>
                <a:gd name="T72" fmla="*/ 63 w 502"/>
                <a:gd name="T73" fmla="*/ 618 h 734"/>
                <a:gd name="T74" fmla="*/ 56 w 502"/>
                <a:gd name="T75" fmla="*/ 597 h 734"/>
                <a:gd name="T76" fmla="*/ 62 w 502"/>
                <a:gd name="T77" fmla="*/ 579 h 734"/>
                <a:gd name="T78" fmla="*/ 74 w 502"/>
                <a:gd name="T79" fmla="*/ 559 h 734"/>
                <a:gd name="T80" fmla="*/ 75 w 502"/>
                <a:gd name="T81" fmla="*/ 506 h 734"/>
                <a:gd name="T82" fmla="*/ 63 w 502"/>
                <a:gd name="T83" fmla="*/ 464 h 734"/>
                <a:gd name="T84" fmla="*/ 61 w 502"/>
                <a:gd name="T85" fmla="*/ 183 h 734"/>
                <a:gd name="T86" fmla="*/ 96 w 502"/>
                <a:gd name="T87" fmla="*/ 126 h 734"/>
                <a:gd name="T88" fmla="*/ 138 w 502"/>
                <a:gd name="T89" fmla="*/ 71 h 734"/>
                <a:gd name="T90" fmla="*/ 213 w 502"/>
                <a:gd name="T91" fmla="*/ 8 h 734"/>
                <a:gd name="T92" fmla="*/ 306 w 502"/>
                <a:gd name="T93" fmla="*/ 11 h 734"/>
                <a:gd name="T94" fmla="*/ 346 w 502"/>
                <a:gd name="T95" fmla="*/ 50 h 734"/>
                <a:gd name="T96" fmla="*/ 409 w 502"/>
                <a:gd name="T97" fmla="*/ 109 h 734"/>
                <a:gd name="T98" fmla="*/ 428 w 502"/>
                <a:gd name="T99" fmla="*/ 169 h 734"/>
                <a:gd name="T100" fmla="*/ 462 w 502"/>
                <a:gd name="T101" fmla="*/ 226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2" h="734">
                  <a:moveTo>
                    <a:pt x="501" y="285"/>
                  </a:moveTo>
                  <a:lnTo>
                    <a:pt x="485" y="304"/>
                  </a:lnTo>
                  <a:lnTo>
                    <a:pt x="484" y="308"/>
                  </a:lnTo>
                  <a:lnTo>
                    <a:pt x="482" y="305"/>
                  </a:lnTo>
                  <a:lnTo>
                    <a:pt x="478" y="304"/>
                  </a:lnTo>
                  <a:lnTo>
                    <a:pt x="461" y="289"/>
                  </a:lnTo>
                  <a:lnTo>
                    <a:pt x="456" y="291"/>
                  </a:lnTo>
                  <a:lnTo>
                    <a:pt x="443" y="297"/>
                  </a:lnTo>
                  <a:lnTo>
                    <a:pt x="440" y="307"/>
                  </a:lnTo>
                  <a:lnTo>
                    <a:pt x="438" y="317"/>
                  </a:lnTo>
                  <a:lnTo>
                    <a:pt x="436" y="323"/>
                  </a:lnTo>
                  <a:lnTo>
                    <a:pt x="436" y="330"/>
                  </a:lnTo>
                  <a:lnTo>
                    <a:pt x="434" y="339"/>
                  </a:lnTo>
                  <a:lnTo>
                    <a:pt x="422" y="343"/>
                  </a:lnTo>
                  <a:lnTo>
                    <a:pt x="412" y="345"/>
                  </a:lnTo>
                  <a:lnTo>
                    <a:pt x="396" y="346"/>
                  </a:lnTo>
                  <a:lnTo>
                    <a:pt x="393" y="349"/>
                  </a:lnTo>
                  <a:lnTo>
                    <a:pt x="392" y="354"/>
                  </a:lnTo>
                  <a:lnTo>
                    <a:pt x="390" y="356"/>
                  </a:lnTo>
                  <a:lnTo>
                    <a:pt x="389" y="358"/>
                  </a:lnTo>
                  <a:lnTo>
                    <a:pt x="382" y="363"/>
                  </a:lnTo>
                  <a:lnTo>
                    <a:pt x="378" y="364"/>
                  </a:lnTo>
                  <a:lnTo>
                    <a:pt x="377" y="370"/>
                  </a:lnTo>
                  <a:lnTo>
                    <a:pt x="377" y="383"/>
                  </a:lnTo>
                  <a:lnTo>
                    <a:pt x="379" y="389"/>
                  </a:lnTo>
                  <a:lnTo>
                    <a:pt x="384" y="386"/>
                  </a:lnTo>
                  <a:lnTo>
                    <a:pt x="389" y="389"/>
                  </a:lnTo>
                  <a:lnTo>
                    <a:pt x="393" y="386"/>
                  </a:lnTo>
                  <a:lnTo>
                    <a:pt x="392" y="385"/>
                  </a:lnTo>
                  <a:lnTo>
                    <a:pt x="392" y="379"/>
                  </a:lnTo>
                  <a:lnTo>
                    <a:pt x="393" y="378"/>
                  </a:lnTo>
                  <a:lnTo>
                    <a:pt x="395" y="379"/>
                  </a:lnTo>
                  <a:lnTo>
                    <a:pt x="397" y="378"/>
                  </a:lnTo>
                  <a:lnTo>
                    <a:pt x="399" y="379"/>
                  </a:lnTo>
                  <a:lnTo>
                    <a:pt x="402" y="381"/>
                  </a:lnTo>
                  <a:lnTo>
                    <a:pt x="404" y="383"/>
                  </a:lnTo>
                  <a:lnTo>
                    <a:pt x="409" y="382"/>
                  </a:lnTo>
                  <a:lnTo>
                    <a:pt x="414" y="386"/>
                  </a:lnTo>
                  <a:lnTo>
                    <a:pt x="415" y="395"/>
                  </a:lnTo>
                  <a:lnTo>
                    <a:pt x="416" y="426"/>
                  </a:lnTo>
                  <a:lnTo>
                    <a:pt x="413" y="427"/>
                  </a:lnTo>
                  <a:lnTo>
                    <a:pt x="410" y="430"/>
                  </a:lnTo>
                  <a:lnTo>
                    <a:pt x="408" y="436"/>
                  </a:lnTo>
                  <a:lnTo>
                    <a:pt x="404" y="445"/>
                  </a:lnTo>
                  <a:lnTo>
                    <a:pt x="399" y="448"/>
                  </a:lnTo>
                  <a:lnTo>
                    <a:pt x="389" y="440"/>
                  </a:lnTo>
                  <a:lnTo>
                    <a:pt x="383" y="439"/>
                  </a:lnTo>
                  <a:lnTo>
                    <a:pt x="382" y="442"/>
                  </a:lnTo>
                  <a:lnTo>
                    <a:pt x="379" y="446"/>
                  </a:lnTo>
                  <a:lnTo>
                    <a:pt x="351" y="468"/>
                  </a:lnTo>
                  <a:lnTo>
                    <a:pt x="346" y="473"/>
                  </a:lnTo>
                  <a:lnTo>
                    <a:pt x="335" y="480"/>
                  </a:lnTo>
                  <a:lnTo>
                    <a:pt x="337" y="485"/>
                  </a:lnTo>
                  <a:lnTo>
                    <a:pt x="343" y="494"/>
                  </a:lnTo>
                  <a:lnTo>
                    <a:pt x="344" y="496"/>
                  </a:lnTo>
                  <a:lnTo>
                    <a:pt x="349" y="502"/>
                  </a:lnTo>
                  <a:lnTo>
                    <a:pt x="351" y="510"/>
                  </a:lnTo>
                  <a:lnTo>
                    <a:pt x="366" y="514"/>
                  </a:lnTo>
                  <a:lnTo>
                    <a:pt x="369" y="521"/>
                  </a:lnTo>
                  <a:lnTo>
                    <a:pt x="372" y="532"/>
                  </a:lnTo>
                  <a:lnTo>
                    <a:pt x="370" y="538"/>
                  </a:lnTo>
                  <a:lnTo>
                    <a:pt x="380" y="542"/>
                  </a:lnTo>
                  <a:lnTo>
                    <a:pt x="373" y="561"/>
                  </a:lnTo>
                  <a:lnTo>
                    <a:pt x="380" y="568"/>
                  </a:lnTo>
                  <a:lnTo>
                    <a:pt x="388" y="579"/>
                  </a:lnTo>
                  <a:lnTo>
                    <a:pt x="392" y="583"/>
                  </a:lnTo>
                  <a:lnTo>
                    <a:pt x="393" y="583"/>
                  </a:lnTo>
                  <a:lnTo>
                    <a:pt x="404" y="593"/>
                  </a:lnTo>
                  <a:lnTo>
                    <a:pt x="406" y="592"/>
                  </a:lnTo>
                  <a:lnTo>
                    <a:pt x="412" y="594"/>
                  </a:lnTo>
                  <a:lnTo>
                    <a:pt x="416" y="600"/>
                  </a:lnTo>
                  <a:lnTo>
                    <a:pt x="413" y="603"/>
                  </a:lnTo>
                  <a:lnTo>
                    <a:pt x="412" y="602"/>
                  </a:lnTo>
                  <a:lnTo>
                    <a:pt x="408" y="602"/>
                  </a:lnTo>
                  <a:lnTo>
                    <a:pt x="406" y="606"/>
                  </a:lnTo>
                  <a:lnTo>
                    <a:pt x="410" y="608"/>
                  </a:lnTo>
                  <a:lnTo>
                    <a:pt x="412" y="608"/>
                  </a:lnTo>
                  <a:lnTo>
                    <a:pt x="429" y="615"/>
                  </a:lnTo>
                  <a:lnTo>
                    <a:pt x="427" y="621"/>
                  </a:lnTo>
                  <a:lnTo>
                    <a:pt x="448" y="624"/>
                  </a:lnTo>
                  <a:lnTo>
                    <a:pt x="452" y="624"/>
                  </a:lnTo>
                  <a:lnTo>
                    <a:pt x="455" y="625"/>
                  </a:lnTo>
                  <a:lnTo>
                    <a:pt x="459" y="628"/>
                  </a:lnTo>
                  <a:lnTo>
                    <a:pt x="459" y="633"/>
                  </a:lnTo>
                  <a:lnTo>
                    <a:pt x="458" y="633"/>
                  </a:lnTo>
                  <a:lnTo>
                    <a:pt x="455" y="638"/>
                  </a:lnTo>
                  <a:lnTo>
                    <a:pt x="442" y="641"/>
                  </a:lnTo>
                  <a:lnTo>
                    <a:pt x="438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24" y="640"/>
                  </a:lnTo>
                  <a:lnTo>
                    <a:pt x="419" y="640"/>
                  </a:lnTo>
                  <a:lnTo>
                    <a:pt x="416" y="639"/>
                  </a:lnTo>
                  <a:lnTo>
                    <a:pt x="413" y="637"/>
                  </a:lnTo>
                  <a:lnTo>
                    <a:pt x="407" y="635"/>
                  </a:lnTo>
                  <a:lnTo>
                    <a:pt x="384" y="651"/>
                  </a:lnTo>
                  <a:lnTo>
                    <a:pt x="382" y="660"/>
                  </a:lnTo>
                  <a:lnTo>
                    <a:pt x="382" y="673"/>
                  </a:lnTo>
                  <a:lnTo>
                    <a:pt x="391" y="676"/>
                  </a:lnTo>
                  <a:lnTo>
                    <a:pt x="390" y="686"/>
                  </a:lnTo>
                  <a:lnTo>
                    <a:pt x="384" y="692"/>
                  </a:lnTo>
                  <a:lnTo>
                    <a:pt x="384" y="696"/>
                  </a:lnTo>
                  <a:lnTo>
                    <a:pt x="382" y="703"/>
                  </a:lnTo>
                  <a:lnTo>
                    <a:pt x="382" y="709"/>
                  </a:lnTo>
                  <a:lnTo>
                    <a:pt x="381" y="714"/>
                  </a:lnTo>
                  <a:lnTo>
                    <a:pt x="381" y="718"/>
                  </a:lnTo>
                  <a:lnTo>
                    <a:pt x="380" y="720"/>
                  </a:lnTo>
                  <a:lnTo>
                    <a:pt x="379" y="722"/>
                  </a:lnTo>
                  <a:lnTo>
                    <a:pt x="378" y="725"/>
                  </a:lnTo>
                  <a:lnTo>
                    <a:pt x="369" y="728"/>
                  </a:lnTo>
                  <a:lnTo>
                    <a:pt x="365" y="733"/>
                  </a:lnTo>
                  <a:lnTo>
                    <a:pt x="352" y="726"/>
                  </a:lnTo>
                  <a:lnTo>
                    <a:pt x="347" y="721"/>
                  </a:lnTo>
                  <a:lnTo>
                    <a:pt x="341" y="714"/>
                  </a:lnTo>
                  <a:lnTo>
                    <a:pt x="334" y="702"/>
                  </a:lnTo>
                  <a:lnTo>
                    <a:pt x="331" y="696"/>
                  </a:lnTo>
                  <a:lnTo>
                    <a:pt x="329" y="692"/>
                  </a:lnTo>
                  <a:lnTo>
                    <a:pt x="325" y="694"/>
                  </a:lnTo>
                  <a:lnTo>
                    <a:pt x="321" y="695"/>
                  </a:lnTo>
                  <a:lnTo>
                    <a:pt x="314" y="694"/>
                  </a:lnTo>
                  <a:lnTo>
                    <a:pt x="308" y="696"/>
                  </a:lnTo>
                  <a:lnTo>
                    <a:pt x="304" y="699"/>
                  </a:lnTo>
                  <a:lnTo>
                    <a:pt x="301" y="699"/>
                  </a:lnTo>
                  <a:lnTo>
                    <a:pt x="296" y="699"/>
                  </a:lnTo>
                  <a:lnTo>
                    <a:pt x="292" y="697"/>
                  </a:lnTo>
                  <a:lnTo>
                    <a:pt x="291" y="694"/>
                  </a:lnTo>
                  <a:lnTo>
                    <a:pt x="292" y="693"/>
                  </a:lnTo>
                  <a:lnTo>
                    <a:pt x="292" y="687"/>
                  </a:lnTo>
                  <a:lnTo>
                    <a:pt x="289" y="683"/>
                  </a:lnTo>
                  <a:lnTo>
                    <a:pt x="289" y="680"/>
                  </a:lnTo>
                  <a:lnTo>
                    <a:pt x="286" y="679"/>
                  </a:lnTo>
                  <a:lnTo>
                    <a:pt x="283" y="681"/>
                  </a:lnTo>
                  <a:lnTo>
                    <a:pt x="280" y="683"/>
                  </a:lnTo>
                  <a:lnTo>
                    <a:pt x="276" y="680"/>
                  </a:lnTo>
                  <a:lnTo>
                    <a:pt x="274" y="671"/>
                  </a:lnTo>
                  <a:lnTo>
                    <a:pt x="274" y="670"/>
                  </a:lnTo>
                  <a:lnTo>
                    <a:pt x="269" y="668"/>
                  </a:lnTo>
                  <a:lnTo>
                    <a:pt x="266" y="668"/>
                  </a:lnTo>
                  <a:lnTo>
                    <a:pt x="260" y="668"/>
                  </a:lnTo>
                  <a:lnTo>
                    <a:pt x="253" y="662"/>
                  </a:lnTo>
                  <a:lnTo>
                    <a:pt x="249" y="660"/>
                  </a:lnTo>
                  <a:lnTo>
                    <a:pt x="242" y="661"/>
                  </a:lnTo>
                  <a:lnTo>
                    <a:pt x="238" y="658"/>
                  </a:lnTo>
                  <a:lnTo>
                    <a:pt x="230" y="656"/>
                  </a:lnTo>
                  <a:lnTo>
                    <a:pt x="205" y="647"/>
                  </a:lnTo>
                  <a:lnTo>
                    <a:pt x="204" y="647"/>
                  </a:lnTo>
                  <a:lnTo>
                    <a:pt x="181" y="652"/>
                  </a:lnTo>
                  <a:lnTo>
                    <a:pt x="169" y="652"/>
                  </a:lnTo>
                  <a:lnTo>
                    <a:pt x="165" y="653"/>
                  </a:lnTo>
                  <a:lnTo>
                    <a:pt x="161" y="655"/>
                  </a:lnTo>
                  <a:lnTo>
                    <a:pt x="157" y="658"/>
                  </a:lnTo>
                  <a:lnTo>
                    <a:pt x="152" y="671"/>
                  </a:lnTo>
                  <a:lnTo>
                    <a:pt x="152" y="676"/>
                  </a:lnTo>
                  <a:lnTo>
                    <a:pt x="150" y="680"/>
                  </a:lnTo>
                  <a:lnTo>
                    <a:pt x="145" y="693"/>
                  </a:lnTo>
                  <a:lnTo>
                    <a:pt x="143" y="696"/>
                  </a:lnTo>
                  <a:lnTo>
                    <a:pt x="142" y="699"/>
                  </a:lnTo>
                  <a:lnTo>
                    <a:pt x="140" y="703"/>
                  </a:lnTo>
                  <a:lnTo>
                    <a:pt x="134" y="698"/>
                  </a:lnTo>
                  <a:lnTo>
                    <a:pt x="129" y="695"/>
                  </a:lnTo>
                  <a:lnTo>
                    <a:pt x="125" y="694"/>
                  </a:lnTo>
                  <a:lnTo>
                    <a:pt x="120" y="691"/>
                  </a:lnTo>
                  <a:lnTo>
                    <a:pt x="110" y="693"/>
                  </a:lnTo>
                  <a:lnTo>
                    <a:pt x="104" y="693"/>
                  </a:lnTo>
                  <a:lnTo>
                    <a:pt x="99" y="693"/>
                  </a:lnTo>
                  <a:lnTo>
                    <a:pt x="97" y="693"/>
                  </a:lnTo>
                  <a:lnTo>
                    <a:pt x="95" y="693"/>
                  </a:lnTo>
                  <a:lnTo>
                    <a:pt x="86" y="684"/>
                  </a:lnTo>
                  <a:lnTo>
                    <a:pt x="84" y="680"/>
                  </a:lnTo>
                  <a:lnTo>
                    <a:pt x="78" y="666"/>
                  </a:lnTo>
                  <a:lnTo>
                    <a:pt x="77" y="664"/>
                  </a:lnTo>
                  <a:lnTo>
                    <a:pt x="74" y="660"/>
                  </a:lnTo>
                  <a:lnTo>
                    <a:pt x="72" y="656"/>
                  </a:lnTo>
                  <a:lnTo>
                    <a:pt x="68" y="653"/>
                  </a:lnTo>
                  <a:lnTo>
                    <a:pt x="60" y="642"/>
                  </a:lnTo>
                  <a:lnTo>
                    <a:pt x="56" y="638"/>
                  </a:lnTo>
                  <a:lnTo>
                    <a:pt x="54" y="636"/>
                  </a:lnTo>
                  <a:lnTo>
                    <a:pt x="52" y="633"/>
                  </a:lnTo>
                  <a:lnTo>
                    <a:pt x="51" y="629"/>
                  </a:lnTo>
                  <a:lnTo>
                    <a:pt x="52" y="625"/>
                  </a:lnTo>
                  <a:lnTo>
                    <a:pt x="52" y="622"/>
                  </a:lnTo>
                  <a:lnTo>
                    <a:pt x="54" y="619"/>
                  </a:lnTo>
                  <a:lnTo>
                    <a:pt x="59" y="618"/>
                  </a:lnTo>
                  <a:lnTo>
                    <a:pt x="61" y="617"/>
                  </a:lnTo>
                  <a:lnTo>
                    <a:pt x="63" y="618"/>
                  </a:lnTo>
                  <a:lnTo>
                    <a:pt x="68" y="619"/>
                  </a:lnTo>
                  <a:lnTo>
                    <a:pt x="68" y="617"/>
                  </a:lnTo>
                  <a:lnTo>
                    <a:pt x="68" y="613"/>
                  </a:lnTo>
                  <a:lnTo>
                    <a:pt x="62" y="603"/>
                  </a:lnTo>
                  <a:lnTo>
                    <a:pt x="56" y="597"/>
                  </a:lnTo>
                  <a:lnTo>
                    <a:pt x="54" y="593"/>
                  </a:lnTo>
                  <a:lnTo>
                    <a:pt x="56" y="589"/>
                  </a:lnTo>
                  <a:lnTo>
                    <a:pt x="60" y="585"/>
                  </a:lnTo>
                  <a:lnTo>
                    <a:pt x="62" y="582"/>
                  </a:lnTo>
                  <a:lnTo>
                    <a:pt x="62" y="579"/>
                  </a:lnTo>
                  <a:lnTo>
                    <a:pt x="63" y="576"/>
                  </a:lnTo>
                  <a:lnTo>
                    <a:pt x="70" y="564"/>
                  </a:lnTo>
                  <a:lnTo>
                    <a:pt x="72" y="564"/>
                  </a:lnTo>
                  <a:lnTo>
                    <a:pt x="73" y="563"/>
                  </a:lnTo>
                  <a:lnTo>
                    <a:pt x="74" y="559"/>
                  </a:lnTo>
                  <a:lnTo>
                    <a:pt x="73" y="548"/>
                  </a:lnTo>
                  <a:lnTo>
                    <a:pt x="70" y="540"/>
                  </a:lnTo>
                  <a:lnTo>
                    <a:pt x="70" y="519"/>
                  </a:lnTo>
                  <a:lnTo>
                    <a:pt x="73" y="511"/>
                  </a:lnTo>
                  <a:lnTo>
                    <a:pt x="75" y="506"/>
                  </a:lnTo>
                  <a:lnTo>
                    <a:pt x="79" y="501"/>
                  </a:lnTo>
                  <a:lnTo>
                    <a:pt x="79" y="495"/>
                  </a:lnTo>
                  <a:lnTo>
                    <a:pt x="80" y="491"/>
                  </a:lnTo>
                  <a:lnTo>
                    <a:pt x="75" y="479"/>
                  </a:lnTo>
                  <a:lnTo>
                    <a:pt x="63" y="464"/>
                  </a:lnTo>
                  <a:lnTo>
                    <a:pt x="48" y="447"/>
                  </a:lnTo>
                  <a:lnTo>
                    <a:pt x="31" y="430"/>
                  </a:lnTo>
                  <a:lnTo>
                    <a:pt x="29" y="417"/>
                  </a:lnTo>
                  <a:lnTo>
                    <a:pt x="0" y="276"/>
                  </a:lnTo>
                  <a:lnTo>
                    <a:pt x="61" y="183"/>
                  </a:lnTo>
                  <a:lnTo>
                    <a:pt x="68" y="170"/>
                  </a:lnTo>
                  <a:lnTo>
                    <a:pt x="79" y="156"/>
                  </a:lnTo>
                  <a:lnTo>
                    <a:pt x="85" y="146"/>
                  </a:lnTo>
                  <a:lnTo>
                    <a:pt x="95" y="127"/>
                  </a:lnTo>
                  <a:lnTo>
                    <a:pt x="96" y="126"/>
                  </a:lnTo>
                  <a:lnTo>
                    <a:pt x="104" y="112"/>
                  </a:lnTo>
                  <a:lnTo>
                    <a:pt x="114" y="101"/>
                  </a:lnTo>
                  <a:lnTo>
                    <a:pt x="123" y="88"/>
                  </a:lnTo>
                  <a:lnTo>
                    <a:pt x="130" y="86"/>
                  </a:lnTo>
                  <a:lnTo>
                    <a:pt x="138" y="71"/>
                  </a:lnTo>
                  <a:lnTo>
                    <a:pt x="146" y="60"/>
                  </a:lnTo>
                  <a:lnTo>
                    <a:pt x="146" y="40"/>
                  </a:lnTo>
                  <a:lnTo>
                    <a:pt x="172" y="11"/>
                  </a:lnTo>
                  <a:lnTo>
                    <a:pt x="193" y="0"/>
                  </a:lnTo>
                  <a:lnTo>
                    <a:pt x="213" y="8"/>
                  </a:lnTo>
                  <a:lnTo>
                    <a:pt x="244" y="7"/>
                  </a:lnTo>
                  <a:lnTo>
                    <a:pt x="260" y="4"/>
                  </a:lnTo>
                  <a:lnTo>
                    <a:pt x="277" y="11"/>
                  </a:lnTo>
                  <a:lnTo>
                    <a:pt x="299" y="7"/>
                  </a:lnTo>
                  <a:lnTo>
                    <a:pt x="306" y="11"/>
                  </a:lnTo>
                  <a:lnTo>
                    <a:pt x="318" y="11"/>
                  </a:lnTo>
                  <a:lnTo>
                    <a:pt x="328" y="23"/>
                  </a:lnTo>
                  <a:lnTo>
                    <a:pt x="325" y="36"/>
                  </a:lnTo>
                  <a:lnTo>
                    <a:pt x="337" y="51"/>
                  </a:lnTo>
                  <a:lnTo>
                    <a:pt x="346" y="50"/>
                  </a:lnTo>
                  <a:lnTo>
                    <a:pt x="346" y="54"/>
                  </a:lnTo>
                  <a:lnTo>
                    <a:pt x="355" y="59"/>
                  </a:lnTo>
                  <a:lnTo>
                    <a:pt x="369" y="61"/>
                  </a:lnTo>
                  <a:lnTo>
                    <a:pt x="399" y="100"/>
                  </a:lnTo>
                  <a:lnTo>
                    <a:pt x="409" y="109"/>
                  </a:lnTo>
                  <a:lnTo>
                    <a:pt x="412" y="127"/>
                  </a:lnTo>
                  <a:lnTo>
                    <a:pt x="422" y="139"/>
                  </a:lnTo>
                  <a:lnTo>
                    <a:pt x="422" y="150"/>
                  </a:lnTo>
                  <a:lnTo>
                    <a:pt x="427" y="168"/>
                  </a:lnTo>
                  <a:lnTo>
                    <a:pt x="428" y="169"/>
                  </a:lnTo>
                  <a:lnTo>
                    <a:pt x="439" y="179"/>
                  </a:lnTo>
                  <a:lnTo>
                    <a:pt x="442" y="180"/>
                  </a:lnTo>
                  <a:lnTo>
                    <a:pt x="447" y="188"/>
                  </a:lnTo>
                  <a:lnTo>
                    <a:pt x="452" y="210"/>
                  </a:lnTo>
                  <a:lnTo>
                    <a:pt x="462" y="226"/>
                  </a:lnTo>
                  <a:lnTo>
                    <a:pt x="483" y="241"/>
                  </a:lnTo>
                  <a:lnTo>
                    <a:pt x="493" y="253"/>
                  </a:lnTo>
                  <a:lnTo>
                    <a:pt x="501" y="285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6" name="Freeform 413" descr="Papel carta">
              <a:extLst>
                <a:ext uri="{FF2B5EF4-FFF2-40B4-BE49-F238E27FC236}">
                  <a16:creationId xmlns:a16="http://schemas.microsoft.com/office/drawing/2014/main" id="{A2A0B020-8173-4BBB-90F2-D733C0DAA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443" y="3014834"/>
              <a:ext cx="704265" cy="1268079"/>
            </a:xfrm>
            <a:custGeom>
              <a:avLst/>
              <a:gdLst>
                <a:gd name="T0" fmla="*/ 143 w 351"/>
                <a:gd name="T1" fmla="*/ 19 h 632"/>
                <a:gd name="T2" fmla="*/ 103 w 351"/>
                <a:gd name="T3" fmla="*/ 32 h 632"/>
                <a:gd name="T4" fmla="*/ 77 w 351"/>
                <a:gd name="T5" fmla="*/ 60 h 632"/>
                <a:gd name="T6" fmla="*/ 54 w 351"/>
                <a:gd name="T7" fmla="*/ 73 h 632"/>
                <a:gd name="T8" fmla="*/ 44 w 351"/>
                <a:gd name="T9" fmla="*/ 104 h 632"/>
                <a:gd name="T10" fmla="*/ 57 w 351"/>
                <a:gd name="T11" fmla="*/ 94 h 632"/>
                <a:gd name="T12" fmla="*/ 67 w 351"/>
                <a:gd name="T13" fmla="*/ 96 h 632"/>
                <a:gd name="T14" fmla="*/ 81 w 351"/>
                <a:gd name="T15" fmla="*/ 141 h 632"/>
                <a:gd name="T16" fmla="*/ 64 w 351"/>
                <a:gd name="T17" fmla="*/ 163 h 632"/>
                <a:gd name="T18" fmla="*/ 16 w 351"/>
                <a:gd name="T19" fmla="*/ 183 h 632"/>
                <a:gd name="T20" fmla="*/ 9 w 351"/>
                <a:gd name="T21" fmla="*/ 211 h 632"/>
                <a:gd name="T22" fmla="*/ 37 w 351"/>
                <a:gd name="T23" fmla="*/ 247 h 632"/>
                <a:gd name="T24" fmla="*/ 53 w 351"/>
                <a:gd name="T25" fmla="*/ 294 h 632"/>
                <a:gd name="T26" fmla="*/ 77 w 351"/>
                <a:gd name="T27" fmla="*/ 309 h 632"/>
                <a:gd name="T28" fmla="*/ 71 w 351"/>
                <a:gd name="T29" fmla="*/ 321 h 632"/>
                <a:gd name="T30" fmla="*/ 113 w 351"/>
                <a:gd name="T31" fmla="*/ 339 h 632"/>
                <a:gd name="T32" fmla="*/ 123 w 351"/>
                <a:gd name="T33" fmla="*/ 348 h 632"/>
                <a:gd name="T34" fmla="*/ 101 w 351"/>
                <a:gd name="T35" fmla="*/ 357 h 632"/>
                <a:gd name="T36" fmla="*/ 72 w 351"/>
                <a:gd name="T37" fmla="*/ 350 h 632"/>
                <a:gd name="T38" fmla="*/ 55 w 351"/>
                <a:gd name="T39" fmla="*/ 401 h 632"/>
                <a:gd name="T40" fmla="*/ 46 w 351"/>
                <a:gd name="T41" fmla="*/ 429 h 632"/>
                <a:gd name="T42" fmla="*/ 45 w 351"/>
                <a:gd name="T43" fmla="*/ 442 h 632"/>
                <a:gd name="T44" fmla="*/ 75 w 351"/>
                <a:gd name="T45" fmla="*/ 501 h 632"/>
                <a:gd name="T46" fmla="*/ 96 w 351"/>
                <a:gd name="T47" fmla="*/ 573 h 632"/>
                <a:gd name="T48" fmla="*/ 92 w 351"/>
                <a:gd name="T49" fmla="*/ 620 h 632"/>
                <a:gd name="T50" fmla="*/ 145 w 351"/>
                <a:gd name="T51" fmla="*/ 619 h 632"/>
                <a:gd name="T52" fmla="*/ 140 w 351"/>
                <a:gd name="T53" fmla="*/ 609 h 632"/>
                <a:gd name="T54" fmla="*/ 161 w 351"/>
                <a:gd name="T55" fmla="*/ 595 h 632"/>
                <a:gd name="T56" fmla="*/ 187 w 351"/>
                <a:gd name="T57" fmla="*/ 550 h 632"/>
                <a:gd name="T58" fmla="*/ 222 w 351"/>
                <a:gd name="T59" fmla="*/ 529 h 632"/>
                <a:gd name="T60" fmla="*/ 203 w 351"/>
                <a:gd name="T61" fmla="*/ 509 h 632"/>
                <a:gd name="T62" fmla="*/ 208 w 351"/>
                <a:gd name="T63" fmla="*/ 466 h 632"/>
                <a:gd name="T64" fmla="*/ 190 w 351"/>
                <a:gd name="T65" fmla="*/ 448 h 632"/>
                <a:gd name="T66" fmla="*/ 205 w 351"/>
                <a:gd name="T67" fmla="*/ 433 h 632"/>
                <a:gd name="T68" fmla="*/ 219 w 351"/>
                <a:gd name="T69" fmla="*/ 424 h 632"/>
                <a:gd name="T70" fmla="*/ 246 w 351"/>
                <a:gd name="T71" fmla="*/ 409 h 632"/>
                <a:gd name="T72" fmla="*/ 255 w 351"/>
                <a:gd name="T73" fmla="*/ 399 h 632"/>
                <a:gd name="T74" fmla="*/ 263 w 351"/>
                <a:gd name="T75" fmla="*/ 378 h 632"/>
                <a:gd name="T76" fmla="*/ 278 w 351"/>
                <a:gd name="T77" fmla="*/ 375 h 632"/>
                <a:gd name="T78" fmla="*/ 349 w 351"/>
                <a:gd name="T79" fmla="*/ 319 h 632"/>
                <a:gd name="T80" fmla="*/ 329 w 351"/>
                <a:gd name="T81" fmla="*/ 289 h 632"/>
                <a:gd name="T82" fmla="*/ 323 w 351"/>
                <a:gd name="T83" fmla="*/ 237 h 632"/>
                <a:gd name="T84" fmla="*/ 288 w 351"/>
                <a:gd name="T85" fmla="*/ 244 h 632"/>
                <a:gd name="T86" fmla="*/ 254 w 351"/>
                <a:gd name="T87" fmla="*/ 216 h 632"/>
                <a:gd name="T88" fmla="*/ 236 w 351"/>
                <a:gd name="T89" fmla="*/ 199 h 632"/>
                <a:gd name="T90" fmla="*/ 228 w 351"/>
                <a:gd name="T91" fmla="*/ 175 h 632"/>
                <a:gd name="T92" fmla="*/ 222 w 351"/>
                <a:gd name="T93" fmla="*/ 163 h 632"/>
                <a:gd name="T94" fmla="*/ 218 w 351"/>
                <a:gd name="T95" fmla="*/ 155 h 632"/>
                <a:gd name="T96" fmla="*/ 195 w 351"/>
                <a:gd name="T97" fmla="*/ 136 h 632"/>
                <a:gd name="T98" fmla="*/ 198 w 351"/>
                <a:gd name="T99" fmla="*/ 123 h 632"/>
                <a:gd name="T100" fmla="*/ 184 w 351"/>
                <a:gd name="T101" fmla="*/ 113 h 632"/>
                <a:gd name="T102" fmla="*/ 191 w 351"/>
                <a:gd name="T103" fmla="*/ 94 h 632"/>
                <a:gd name="T104" fmla="*/ 179 w 351"/>
                <a:gd name="T105" fmla="*/ 61 h 632"/>
                <a:gd name="T106" fmla="*/ 181 w 351"/>
                <a:gd name="T107" fmla="*/ 1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1" h="632">
                  <a:moveTo>
                    <a:pt x="166" y="0"/>
                  </a:moveTo>
                  <a:lnTo>
                    <a:pt x="150" y="19"/>
                  </a:lnTo>
                  <a:lnTo>
                    <a:pt x="149" y="23"/>
                  </a:lnTo>
                  <a:lnTo>
                    <a:pt x="147" y="20"/>
                  </a:lnTo>
                  <a:lnTo>
                    <a:pt x="143" y="19"/>
                  </a:lnTo>
                  <a:lnTo>
                    <a:pt x="126" y="4"/>
                  </a:lnTo>
                  <a:lnTo>
                    <a:pt x="121" y="6"/>
                  </a:lnTo>
                  <a:lnTo>
                    <a:pt x="108" y="12"/>
                  </a:lnTo>
                  <a:lnTo>
                    <a:pt x="105" y="22"/>
                  </a:lnTo>
                  <a:lnTo>
                    <a:pt x="103" y="32"/>
                  </a:lnTo>
                  <a:lnTo>
                    <a:pt x="101" y="38"/>
                  </a:lnTo>
                  <a:lnTo>
                    <a:pt x="101" y="45"/>
                  </a:lnTo>
                  <a:lnTo>
                    <a:pt x="99" y="54"/>
                  </a:lnTo>
                  <a:lnTo>
                    <a:pt x="87" y="58"/>
                  </a:lnTo>
                  <a:lnTo>
                    <a:pt x="77" y="60"/>
                  </a:lnTo>
                  <a:lnTo>
                    <a:pt x="61" y="61"/>
                  </a:lnTo>
                  <a:lnTo>
                    <a:pt x="58" y="64"/>
                  </a:lnTo>
                  <a:lnTo>
                    <a:pt x="57" y="69"/>
                  </a:lnTo>
                  <a:lnTo>
                    <a:pt x="55" y="71"/>
                  </a:lnTo>
                  <a:lnTo>
                    <a:pt x="54" y="73"/>
                  </a:lnTo>
                  <a:lnTo>
                    <a:pt x="47" y="78"/>
                  </a:lnTo>
                  <a:lnTo>
                    <a:pt x="43" y="79"/>
                  </a:lnTo>
                  <a:lnTo>
                    <a:pt x="42" y="85"/>
                  </a:lnTo>
                  <a:lnTo>
                    <a:pt x="42" y="98"/>
                  </a:lnTo>
                  <a:lnTo>
                    <a:pt x="44" y="104"/>
                  </a:lnTo>
                  <a:lnTo>
                    <a:pt x="49" y="101"/>
                  </a:lnTo>
                  <a:lnTo>
                    <a:pt x="54" y="104"/>
                  </a:lnTo>
                  <a:lnTo>
                    <a:pt x="58" y="101"/>
                  </a:lnTo>
                  <a:lnTo>
                    <a:pt x="57" y="100"/>
                  </a:lnTo>
                  <a:lnTo>
                    <a:pt x="57" y="94"/>
                  </a:lnTo>
                  <a:lnTo>
                    <a:pt x="58" y="93"/>
                  </a:lnTo>
                  <a:lnTo>
                    <a:pt x="60" y="94"/>
                  </a:lnTo>
                  <a:lnTo>
                    <a:pt x="62" y="93"/>
                  </a:lnTo>
                  <a:lnTo>
                    <a:pt x="64" y="94"/>
                  </a:lnTo>
                  <a:lnTo>
                    <a:pt x="67" y="96"/>
                  </a:lnTo>
                  <a:lnTo>
                    <a:pt x="69" y="98"/>
                  </a:lnTo>
                  <a:lnTo>
                    <a:pt x="74" y="97"/>
                  </a:lnTo>
                  <a:lnTo>
                    <a:pt x="79" y="101"/>
                  </a:lnTo>
                  <a:lnTo>
                    <a:pt x="80" y="110"/>
                  </a:lnTo>
                  <a:lnTo>
                    <a:pt x="81" y="141"/>
                  </a:lnTo>
                  <a:lnTo>
                    <a:pt x="78" y="142"/>
                  </a:lnTo>
                  <a:lnTo>
                    <a:pt x="75" y="145"/>
                  </a:lnTo>
                  <a:lnTo>
                    <a:pt x="73" y="151"/>
                  </a:lnTo>
                  <a:lnTo>
                    <a:pt x="69" y="160"/>
                  </a:lnTo>
                  <a:lnTo>
                    <a:pt x="64" y="163"/>
                  </a:lnTo>
                  <a:lnTo>
                    <a:pt x="54" y="155"/>
                  </a:lnTo>
                  <a:lnTo>
                    <a:pt x="48" y="154"/>
                  </a:lnTo>
                  <a:lnTo>
                    <a:pt x="47" y="157"/>
                  </a:lnTo>
                  <a:lnTo>
                    <a:pt x="44" y="161"/>
                  </a:lnTo>
                  <a:lnTo>
                    <a:pt x="16" y="183"/>
                  </a:lnTo>
                  <a:lnTo>
                    <a:pt x="11" y="188"/>
                  </a:lnTo>
                  <a:lnTo>
                    <a:pt x="0" y="195"/>
                  </a:lnTo>
                  <a:lnTo>
                    <a:pt x="2" y="200"/>
                  </a:lnTo>
                  <a:lnTo>
                    <a:pt x="8" y="209"/>
                  </a:lnTo>
                  <a:lnTo>
                    <a:pt x="9" y="211"/>
                  </a:lnTo>
                  <a:lnTo>
                    <a:pt x="14" y="217"/>
                  </a:lnTo>
                  <a:lnTo>
                    <a:pt x="16" y="225"/>
                  </a:lnTo>
                  <a:lnTo>
                    <a:pt x="31" y="229"/>
                  </a:lnTo>
                  <a:lnTo>
                    <a:pt x="34" y="236"/>
                  </a:lnTo>
                  <a:lnTo>
                    <a:pt x="37" y="247"/>
                  </a:lnTo>
                  <a:lnTo>
                    <a:pt x="35" y="253"/>
                  </a:lnTo>
                  <a:lnTo>
                    <a:pt x="45" y="257"/>
                  </a:lnTo>
                  <a:lnTo>
                    <a:pt x="38" y="276"/>
                  </a:lnTo>
                  <a:lnTo>
                    <a:pt x="45" y="283"/>
                  </a:lnTo>
                  <a:lnTo>
                    <a:pt x="53" y="294"/>
                  </a:lnTo>
                  <a:lnTo>
                    <a:pt x="57" y="298"/>
                  </a:lnTo>
                  <a:lnTo>
                    <a:pt x="58" y="298"/>
                  </a:lnTo>
                  <a:lnTo>
                    <a:pt x="69" y="308"/>
                  </a:lnTo>
                  <a:lnTo>
                    <a:pt x="71" y="307"/>
                  </a:lnTo>
                  <a:lnTo>
                    <a:pt x="77" y="309"/>
                  </a:lnTo>
                  <a:lnTo>
                    <a:pt x="81" y="315"/>
                  </a:lnTo>
                  <a:lnTo>
                    <a:pt x="78" y="318"/>
                  </a:lnTo>
                  <a:lnTo>
                    <a:pt x="77" y="317"/>
                  </a:lnTo>
                  <a:lnTo>
                    <a:pt x="73" y="317"/>
                  </a:lnTo>
                  <a:lnTo>
                    <a:pt x="71" y="321"/>
                  </a:lnTo>
                  <a:lnTo>
                    <a:pt x="75" y="323"/>
                  </a:lnTo>
                  <a:lnTo>
                    <a:pt x="77" y="323"/>
                  </a:lnTo>
                  <a:lnTo>
                    <a:pt x="94" y="330"/>
                  </a:lnTo>
                  <a:lnTo>
                    <a:pt x="92" y="336"/>
                  </a:lnTo>
                  <a:lnTo>
                    <a:pt x="113" y="339"/>
                  </a:lnTo>
                  <a:lnTo>
                    <a:pt x="117" y="339"/>
                  </a:lnTo>
                  <a:lnTo>
                    <a:pt x="120" y="340"/>
                  </a:lnTo>
                  <a:lnTo>
                    <a:pt x="124" y="343"/>
                  </a:lnTo>
                  <a:lnTo>
                    <a:pt x="124" y="348"/>
                  </a:lnTo>
                  <a:lnTo>
                    <a:pt x="123" y="348"/>
                  </a:lnTo>
                  <a:lnTo>
                    <a:pt x="120" y="353"/>
                  </a:lnTo>
                  <a:lnTo>
                    <a:pt x="107" y="356"/>
                  </a:lnTo>
                  <a:lnTo>
                    <a:pt x="103" y="355"/>
                  </a:lnTo>
                  <a:lnTo>
                    <a:pt x="101" y="355"/>
                  </a:lnTo>
                  <a:lnTo>
                    <a:pt x="101" y="357"/>
                  </a:lnTo>
                  <a:lnTo>
                    <a:pt x="89" y="355"/>
                  </a:lnTo>
                  <a:lnTo>
                    <a:pt x="84" y="355"/>
                  </a:lnTo>
                  <a:lnTo>
                    <a:pt x="81" y="354"/>
                  </a:lnTo>
                  <a:lnTo>
                    <a:pt x="78" y="352"/>
                  </a:lnTo>
                  <a:lnTo>
                    <a:pt x="72" y="350"/>
                  </a:lnTo>
                  <a:lnTo>
                    <a:pt x="49" y="366"/>
                  </a:lnTo>
                  <a:lnTo>
                    <a:pt x="47" y="375"/>
                  </a:lnTo>
                  <a:lnTo>
                    <a:pt x="47" y="388"/>
                  </a:lnTo>
                  <a:lnTo>
                    <a:pt x="56" y="391"/>
                  </a:lnTo>
                  <a:lnTo>
                    <a:pt x="55" y="401"/>
                  </a:lnTo>
                  <a:lnTo>
                    <a:pt x="49" y="407"/>
                  </a:lnTo>
                  <a:lnTo>
                    <a:pt x="49" y="411"/>
                  </a:lnTo>
                  <a:lnTo>
                    <a:pt x="47" y="418"/>
                  </a:lnTo>
                  <a:lnTo>
                    <a:pt x="47" y="424"/>
                  </a:lnTo>
                  <a:lnTo>
                    <a:pt x="46" y="429"/>
                  </a:lnTo>
                  <a:lnTo>
                    <a:pt x="46" y="433"/>
                  </a:lnTo>
                  <a:lnTo>
                    <a:pt x="45" y="435"/>
                  </a:lnTo>
                  <a:lnTo>
                    <a:pt x="44" y="437"/>
                  </a:lnTo>
                  <a:lnTo>
                    <a:pt x="43" y="440"/>
                  </a:lnTo>
                  <a:lnTo>
                    <a:pt x="45" y="442"/>
                  </a:lnTo>
                  <a:lnTo>
                    <a:pt x="51" y="450"/>
                  </a:lnTo>
                  <a:lnTo>
                    <a:pt x="56" y="454"/>
                  </a:lnTo>
                  <a:lnTo>
                    <a:pt x="74" y="477"/>
                  </a:lnTo>
                  <a:lnTo>
                    <a:pt x="76" y="486"/>
                  </a:lnTo>
                  <a:lnTo>
                    <a:pt x="75" y="501"/>
                  </a:lnTo>
                  <a:lnTo>
                    <a:pt x="75" y="503"/>
                  </a:lnTo>
                  <a:lnTo>
                    <a:pt x="74" y="519"/>
                  </a:lnTo>
                  <a:lnTo>
                    <a:pt x="92" y="545"/>
                  </a:lnTo>
                  <a:lnTo>
                    <a:pt x="96" y="562"/>
                  </a:lnTo>
                  <a:lnTo>
                    <a:pt x="96" y="573"/>
                  </a:lnTo>
                  <a:lnTo>
                    <a:pt x="94" y="582"/>
                  </a:lnTo>
                  <a:lnTo>
                    <a:pt x="97" y="590"/>
                  </a:lnTo>
                  <a:lnTo>
                    <a:pt x="92" y="600"/>
                  </a:lnTo>
                  <a:lnTo>
                    <a:pt x="94" y="612"/>
                  </a:lnTo>
                  <a:lnTo>
                    <a:pt x="92" y="620"/>
                  </a:lnTo>
                  <a:lnTo>
                    <a:pt x="96" y="629"/>
                  </a:lnTo>
                  <a:lnTo>
                    <a:pt x="116" y="631"/>
                  </a:lnTo>
                  <a:lnTo>
                    <a:pt x="117" y="624"/>
                  </a:lnTo>
                  <a:lnTo>
                    <a:pt x="142" y="624"/>
                  </a:lnTo>
                  <a:lnTo>
                    <a:pt x="145" y="619"/>
                  </a:lnTo>
                  <a:lnTo>
                    <a:pt x="145" y="616"/>
                  </a:lnTo>
                  <a:lnTo>
                    <a:pt x="143" y="613"/>
                  </a:lnTo>
                  <a:lnTo>
                    <a:pt x="142" y="612"/>
                  </a:lnTo>
                  <a:lnTo>
                    <a:pt x="139" y="612"/>
                  </a:lnTo>
                  <a:lnTo>
                    <a:pt x="140" y="609"/>
                  </a:lnTo>
                  <a:lnTo>
                    <a:pt x="145" y="602"/>
                  </a:lnTo>
                  <a:lnTo>
                    <a:pt x="155" y="604"/>
                  </a:lnTo>
                  <a:lnTo>
                    <a:pt x="161" y="607"/>
                  </a:lnTo>
                  <a:lnTo>
                    <a:pt x="164" y="604"/>
                  </a:lnTo>
                  <a:lnTo>
                    <a:pt x="161" y="595"/>
                  </a:lnTo>
                  <a:lnTo>
                    <a:pt x="161" y="584"/>
                  </a:lnTo>
                  <a:lnTo>
                    <a:pt x="162" y="575"/>
                  </a:lnTo>
                  <a:lnTo>
                    <a:pt x="170" y="555"/>
                  </a:lnTo>
                  <a:lnTo>
                    <a:pt x="176" y="552"/>
                  </a:lnTo>
                  <a:lnTo>
                    <a:pt x="187" y="550"/>
                  </a:lnTo>
                  <a:lnTo>
                    <a:pt x="200" y="555"/>
                  </a:lnTo>
                  <a:lnTo>
                    <a:pt x="207" y="546"/>
                  </a:lnTo>
                  <a:lnTo>
                    <a:pt x="219" y="546"/>
                  </a:lnTo>
                  <a:lnTo>
                    <a:pt x="222" y="532"/>
                  </a:lnTo>
                  <a:lnTo>
                    <a:pt x="222" y="529"/>
                  </a:lnTo>
                  <a:lnTo>
                    <a:pt x="225" y="527"/>
                  </a:lnTo>
                  <a:lnTo>
                    <a:pt x="223" y="525"/>
                  </a:lnTo>
                  <a:lnTo>
                    <a:pt x="220" y="525"/>
                  </a:lnTo>
                  <a:lnTo>
                    <a:pt x="208" y="512"/>
                  </a:lnTo>
                  <a:lnTo>
                    <a:pt x="203" y="509"/>
                  </a:lnTo>
                  <a:lnTo>
                    <a:pt x="202" y="501"/>
                  </a:lnTo>
                  <a:lnTo>
                    <a:pt x="202" y="486"/>
                  </a:lnTo>
                  <a:lnTo>
                    <a:pt x="207" y="472"/>
                  </a:lnTo>
                  <a:lnTo>
                    <a:pt x="209" y="468"/>
                  </a:lnTo>
                  <a:lnTo>
                    <a:pt x="208" y="466"/>
                  </a:lnTo>
                  <a:lnTo>
                    <a:pt x="207" y="465"/>
                  </a:lnTo>
                  <a:lnTo>
                    <a:pt x="206" y="464"/>
                  </a:lnTo>
                  <a:lnTo>
                    <a:pt x="204" y="460"/>
                  </a:lnTo>
                  <a:lnTo>
                    <a:pt x="202" y="450"/>
                  </a:lnTo>
                  <a:lnTo>
                    <a:pt x="190" y="448"/>
                  </a:lnTo>
                  <a:lnTo>
                    <a:pt x="189" y="447"/>
                  </a:lnTo>
                  <a:lnTo>
                    <a:pt x="192" y="440"/>
                  </a:lnTo>
                  <a:lnTo>
                    <a:pt x="196" y="438"/>
                  </a:lnTo>
                  <a:lnTo>
                    <a:pt x="201" y="435"/>
                  </a:lnTo>
                  <a:lnTo>
                    <a:pt x="205" y="433"/>
                  </a:lnTo>
                  <a:lnTo>
                    <a:pt x="206" y="434"/>
                  </a:lnTo>
                  <a:lnTo>
                    <a:pt x="208" y="435"/>
                  </a:lnTo>
                  <a:lnTo>
                    <a:pt x="213" y="433"/>
                  </a:lnTo>
                  <a:lnTo>
                    <a:pt x="217" y="430"/>
                  </a:lnTo>
                  <a:lnTo>
                    <a:pt x="219" y="424"/>
                  </a:lnTo>
                  <a:lnTo>
                    <a:pt x="224" y="423"/>
                  </a:lnTo>
                  <a:lnTo>
                    <a:pt x="227" y="422"/>
                  </a:lnTo>
                  <a:lnTo>
                    <a:pt x="229" y="418"/>
                  </a:lnTo>
                  <a:lnTo>
                    <a:pt x="237" y="411"/>
                  </a:lnTo>
                  <a:lnTo>
                    <a:pt x="246" y="409"/>
                  </a:lnTo>
                  <a:lnTo>
                    <a:pt x="247" y="408"/>
                  </a:lnTo>
                  <a:lnTo>
                    <a:pt x="256" y="409"/>
                  </a:lnTo>
                  <a:lnTo>
                    <a:pt x="257" y="407"/>
                  </a:lnTo>
                  <a:lnTo>
                    <a:pt x="256" y="404"/>
                  </a:lnTo>
                  <a:lnTo>
                    <a:pt x="255" y="399"/>
                  </a:lnTo>
                  <a:lnTo>
                    <a:pt x="257" y="395"/>
                  </a:lnTo>
                  <a:lnTo>
                    <a:pt x="257" y="393"/>
                  </a:lnTo>
                  <a:lnTo>
                    <a:pt x="257" y="383"/>
                  </a:lnTo>
                  <a:lnTo>
                    <a:pt x="259" y="380"/>
                  </a:lnTo>
                  <a:lnTo>
                    <a:pt x="263" y="378"/>
                  </a:lnTo>
                  <a:lnTo>
                    <a:pt x="263" y="373"/>
                  </a:lnTo>
                  <a:lnTo>
                    <a:pt x="266" y="372"/>
                  </a:lnTo>
                  <a:lnTo>
                    <a:pt x="269" y="373"/>
                  </a:lnTo>
                  <a:lnTo>
                    <a:pt x="274" y="372"/>
                  </a:lnTo>
                  <a:lnTo>
                    <a:pt x="278" y="375"/>
                  </a:lnTo>
                  <a:lnTo>
                    <a:pt x="284" y="371"/>
                  </a:lnTo>
                  <a:lnTo>
                    <a:pt x="285" y="370"/>
                  </a:lnTo>
                  <a:lnTo>
                    <a:pt x="288" y="370"/>
                  </a:lnTo>
                  <a:lnTo>
                    <a:pt x="304" y="356"/>
                  </a:lnTo>
                  <a:lnTo>
                    <a:pt x="349" y="319"/>
                  </a:lnTo>
                  <a:lnTo>
                    <a:pt x="350" y="311"/>
                  </a:lnTo>
                  <a:lnTo>
                    <a:pt x="346" y="311"/>
                  </a:lnTo>
                  <a:lnTo>
                    <a:pt x="331" y="311"/>
                  </a:lnTo>
                  <a:lnTo>
                    <a:pt x="329" y="291"/>
                  </a:lnTo>
                  <a:lnTo>
                    <a:pt x="329" y="289"/>
                  </a:lnTo>
                  <a:lnTo>
                    <a:pt x="329" y="270"/>
                  </a:lnTo>
                  <a:lnTo>
                    <a:pt x="328" y="259"/>
                  </a:lnTo>
                  <a:lnTo>
                    <a:pt x="329" y="251"/>
                  </a:lnTo>
                  <a:lnTo>
                    <a:pt x="327" y="240"/>
                  </a:lnTo>
                  <a:lnTo>
                    <a:pt x="323" y="237"/>
                  </a:lnTo>
                  <a:lnTo>
                    <a:pt x="305" y="236"/>
                  </a:lnTo>
                  <a:lnTo>
                    <a:pt x="301" y="237"/>
                  </a:lnTo>
                  <a:lnTo>
                    <a:pt x="296" y="240"/>
                  </a:lnTo>
                  <a:lnTo>
                    <a:pt x="291" y="245"/>
                  </a:lnTo>
                  <a:lnTo>
                    <a:pt x="288" y="244"/>
                  </a:lnTo>
                  <a:lnTo>
                    <a:pt x="286" y="242"/>
                  </a:lnTo>
                  <a:lnTo>
                    <a:pt x="279" y="233"/>
                  </a:lnTo>
                  <a:lnTo>
                    <a:pt x="277" y="232"/>
                  </a:lnTo>
                  <a:lnTo>
                    <a:pt x="259" y="233"/>
                  </a:lnTo>
                  <a:lnTo>
                    <a:pt x="254" y="216"/>
                  </a:lnTo>
                  <a:lnTo>
                    <a:pt x="250" y="214"/>
                  </a:lnTo>
                  <a:lnTo>
                    <a:pt x="249" y="212"/>
                  </a:lnTo>
                  <a:lnTo>
                    <a:pt x="240" y="204"/>
                  </a:lnTo>
                  <a:lnTo>
                    <a:pt x="239" y="203"/>
                  </a:lnTo>
                  <a:lnTo>
                    <a:pt x="236" y="199"/>
                  </a:lnTo>
                  <a:lnTo>
                    <a:pt x="233" y="200"/>
                  </a:lnTo>
                  <a:lnTo>
                    <a:pt x="228" y="199"/>
                  </a:lnTo>
                  <a:lnTo>
                    <a:pt x="226" y="191"/>
                  </a:lnTo>
                  <a:lnTo>
                    <a:pt x="226" y="188"/>
                  </a:lnTo>
                  <a:lnTo>
                    <a:pt x="228" y="175"/>
                  </a:lnTo>
                  <a:lnTo>
                    <a:pt x="223" y="171"/>
                  </a:lnTo>
                  <a:lnTo>
                    <a:pt x="222" y="169"/>
                  </a:lnTo>
                  <a:lnTo>
                    <a:pt x="222" y="166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4" y="162"/>
                  </a:lnTo>
                  <a:lnTo>
                    <a:pt x="224" y="160"/>
                  </a:lnTo>
                  <a:lnTo>
                    <a:pt x="223" y="158"/>
                  </a:lnTo>
                  <a:lnTo>
                    <a:pt x="221" y="157"/>
                  </a:lnTo>
                  <a:lnTo>
                    <a:pt x="218" y="155"/>
                  </a:lnTo>
                  <a:lnTo>
                    <a:pt x="210" y="154"/>
                  </a:lnTo>
                  <a:lnTo>
                    <a:pt x="207" y="152"/>
                  </a:lnTo>
                  <a:lnTo>
                    <a:pt x="194" y="152"/>
                  </a:lnTo>
                  <a:lnTo>
                    <a:pt x="197" y="141"/>
                  </a:lnTo>
                  <a:lnTo>
                    <a:pt x="195" y="136"/>
                  </a:lnTo>
                  <a:lnTo>
                    <a:pt x="197" y="133"/>
                  </a:lnTo>
                  <a:lnTo>
                    <a:pt x="202" y="127"/>
                  </a:lnTo>
                  <a:lnTo>
                    <a:pt x="201" y="125"/>
                  </a:lnTo>
                  <a:lnTo>
                    <a:pt x="200" y="125"/>
                  </a:lnTo>
                  <a:lnTo>
                    <a:pt x="198" y="123"/>
                  </a:lnTo>
                  <a:lnTo>
                    <a:pt x="194" y="120"/>
                  </a:lnTo>
                  <a:lnTo>
                    <a:pt x="190" y="120"/>
                  </a:lnTo>
                  <a:lnTo>
                    <a:pt x="183" y="117"/>
                  </a:lnTo>
                  <a:lnTo>
                    <a:pt x="184" y="116"/>
                  </a:lnTo>
                  <a:lnTo>
                    <a:pt x="184" y="113"/>
                  </a:lnTo>
                  <a:lnTo>
                    <a:pt x="185" y="111"/>
                  </a:lnTo>
                  <a:lnTo>
                    <a:pt x="188" y="109"/>
                  </a:lnTo>
                  <a:lnTo>
                    <a:pt x="192" y="105"/>
                  </a:lnTo>
                  <a:lnTo>
                    <a:pt x="193" y="94"/>
                  </a:lnTo>
                  <a:lnTo>
                    <a:pt x="191" y="94"/>
                  </a:lnTo>
                  <a:lnTo>
                    <a:pt x="191" y="91"/>
                  </a:lnTo>
                  <a:lnTo>
                    <a:pt x="188" y="90"/>
                  </a:lnTo>
                  <a:lnTo>
                    <a:pt x="182" y="73"/>
                  </a:lnTo>
                  <a:lnTo>
                    <a:pt x="181" y="65"/>
                  </a:lnTo>
                  <a:lnTo>
                    <a:pt x="179" y="61"/>
                  </a:lnTo>
                  <a:lnTo>
                    <a:pt x="178" y="50"/>
                  </a:lnTo>
                  <a:lnTo>
                    <a:pt x="167" y="44"/>
                  </a:lnTo>
                  <a:lnTo>
                    <a:pt x="161" y="34"/>
                  </a:lnTo>
                  <a:lnTo>
                    <a:pt x="170" y="25"/>
                  </a:lnTo>
                  <a:lnTo>
                    <a:pt x="181" y="12"/>
                  </a:lnTo>
                  <a:lnTo>
                    <a:pt x="174" y="9"/>
                  </a:lnTo>
                  <a:lnTo>
                    <a:pt x="166" y="4"/>
                  </a:lnTo>
                  <a:lnTo>
                    <a:pt x="166" y="0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7" name="Freeform 414" descr="Papel carta">
              <a:extLst>
                <a:ext uri="{FF2B5EF4-FFF2-40B4-BE49-F238E27FC236}">
                  <a16:creationId xmlns:a16="http://schemas.microsoft.com/office/drawing/2014/main" id="{B4AB264C-C991-42CD-8F73-ADCEE5E03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340" y="3038911"/>
              <a:ext cx="722323" cy="1488788"/>
            </a:xfrm>
            <a:custGeom>
              <a:avLst/>
              <a:gdLst>
                <a:gd name="T0" fmla="*/ 124 w 360"/>
                <a:gd name="T1" fmla="*/ 361 h 742"/>
                <a:gd name="T2" fmla="*/ 117 w 360"/>
                <a:gd name="T3" fmla="*/ 397 h 742"/>
                <a:gd name="T4" fmla="*/ 74 w 360"/>
                <a:gd name="T5" fmla="*/ 421 h 742"/>
                <a:gd name="T6" fmla="*/ 63 w 360"/>
                <a:gd name="T7" fmla="*/ 438 h 742"/>
                <a:gd name="T8" fmla="*/ 64 w 360"/>
                <a:gd name="T9" fmla="*/ 497 h 742"/>
                <a:gd name="T10" fmla="*/ 61 w 360"/>
                <a:gd name="T11" fmla="*/ 543 h 742"/>
                <a:gd name="T12" fmla="*/ 16 w 360"/>
                <a:gd name="T13" fmla="*/ 592 h 742"/>
                <a:gd name="T14" fmla="*/ 3 w 360"/>
                <a:gd name="T15" fmla="*/ 619 h 742"/>
                <a:gd name="T16" fmla="*/ 23 w 360"/>
                <a:gd name="T17" fmla="*/ 653 h 742"/>
                <a:gd name="T18" fmla="*/ 82 w 360"/>
                <a:gd name="T19" fmla="*/ 682 h 742"/>
                <a:gd name="T20" fmla="*/ 129 w 360"/>
                <a:gd name="T21" fmla="*/ 722 h 742"/>
                <a:gd name="T22" fmla="*/ 207 w 360"/>
                <a:gd name="T23" fmla="*/ 720 h 742"/>
                <a:gd name="T24" fmla="*/ 248 w 360"/>
                <a:gd name="T25" fmla="*/ 715 h 742"/>
                <a:gd name="T26" fmla="*/ 297 w 360"/>
                <a:gd name="T27" fmla="*/ 740 h 742"/>
                <a:gd name="T28" fmla="*/ 291 w 360"/>
                <a:gd name="T29" fmla="*/ 691 h 742"/>
                <a:gd name="T30" fmla="*/ 288 w 360"/>
                <a:gd name="T31" fmla="*/ 707 h 742"/>
                <a:gd name="T32" fmla="*/ 289 w 360"/>
                <a:gd name="T33" fmla="*/ 678 h 742"/>
                <a:gd name="T34" fmla="*/ 304 w 360"/>
                <a:gd name="T35" fmla="*/ 648 h 742"/>
                <a:gd name="T36" fmla="*/ 300 w 360"/>
                <a:gd name="T37" fmla="*/ 618 h 742"/>
                <a:gd name="T38" fmla="*/ 292 w 360"/>
                <a:gd name="T39" fmla="*/ 581 h 742"/>
                <a:gd name="T40" fmla="*/ 285 w 360"/>
                <a:gd name="T41" fmla="*/ 552 h 742"/>
                <a:gd name="T42" fmla="*/ 271 w 360"/>
                <a:gd name="T43" fmla="*/ 546 h 742"/>
                <a:gd name="T44" fmla="*/ 282 w 360"/>
                <a:gd name="T45" fmla="*/ 538 h 742"/>
                <a:gd name="T46" fmla="*/ 294 w 360"/>
                <a:gd name="T47" fmla="*/ 549 h 742"/>
                <a:gd name="T48" fmla="*/ 297 w 360"/>
                <a:gd name="T49" fmla="*/ 480 h 742"/>
                <a:gd name="T50" fmla="*/ 294 w 360"/>
                <a:gd name="T51" fmla="*/ 529 h 742"/>
                <a:gd name="T52" fmla="*/ 290 w 360"/>
                <a:gd name="T53" fmla="*/ 507 h 742"/>
                <a:gd name="T54" fmla="*/ 283 w 360"/>
                <a:gd name="T55" fmla="*/ 500 h 742"/>
                <a:gd name="T56" fmla="*/ 291 w 360"/>
                <a:gd name="T57" fmla="*/ 451 h 742"/>
                <a:gd name="T58" fmla="*/ 286 w 360"/>
                <a:gd name="T59" fmla="*/ 449 h 742"/>
                <a:gd name="T60" fmla="*/ 282 w 360"/>
                <a:gd name="T61" fmla="*/ 426 h 742"/>
                <a:gd name="T62" fmla="*/ 279 w 360"/>
                <a:gd name="T63" fmla="*/ 410 h 742"/>
                <a:gd name="T64" fmla="*/ 292 w 360"/>
                <a:gd name="T65" fmla="*/ 419 h 742"/>
                <a:gd name="T66" fmla="*/ 294 w 360"/>
                <a:gd name="T67" fmla="*/ 390 h 742"/>
                <a:gd name="T68" fmla="*/ 295 w 360"/>
                <a:gd name="T69" fmla="*/ 378 h 742"/>
                <a:gd name="T70" fmla="*/ 295 w 360"/>
                <a:gd name="T71" fmla="*/ 365 h 742"/>
                <a:gd name="T72" fmla="*/ 296 w 360"/>
                <a:gd name="T73" fmla="*/ 344 h 742"/>
                <a:gd name="T74" fmla="*/ 292 w 360"/>
                <a:gd name="T75" fmla="*/ 332 h 742"/>
                <a:gd name="T76" fmla="*/ 294 w 360"/>
                <a:gd name="T77" fmla="*/ 329 h 742"/>
                <a:gd name="T78" fmla="*/ 293 w 360"/>
                <a:gd name="T79" fmla="*/ 317 h 742"/>
                <a:gd name="T80" fmla="*/ 304 w 360"/>
                <a:gd name="T81" fmla="*/ 317 h 742"/>
                <a:gd name="T82" fmla="*/ 314 w 360"/>
                <a:gd name="T83" fmla="*/ 320 h 742"/>
                <a:gd name="T84" fmla="*/ 316 w 360"/>
                <a:gd name="T85" fmla="*/ 306 h 742"/>
                <a:gd name="T86" fmla="*/ 330 w 360"/>
                <a:gd name="T87" fmla="*/ 309 h 742"/>
                <a:gd name="T88" fmla="*/ 330 w 360"/>
                <a:gd name="T89" fmla="*/ 325 h 742"/>
                <a:gd name="T90" fmla="*/ 359 w 360"/>
                <a:gd name="T91" fmla="*/ 226 h 742"/>
                <a:gd name="T92" fmla="*/ 289 w 360"/>
                <a:gd name="T93" fmla="*/ 216 h 742"/>
                <a:gd name="T94" fmla="*/ 157 w 360"/>
                <a:gd name="T95" fmla="*/ 181 h 742"/>
                <a:gd name="T96" fmla="*/ 97 w 360"/>
                <a:gd name="T97" fmla="*/ 131 h 742"/>
                <a:gd name="T98" fmla="*/ 42 w 360"/>
                <a:gd name="T99" fmla="*/ 0 h 742"/>
                <a:gd name="T100" fmla="*/ 52 w 360"/>
                <a:gd name="T101" fmla="*/ 79 h 742"/>
                <a:gd name="T102" fmla="*/ 51 w 360"/>
                <a:gd name="T103" fmla="*/ 108 h 742"/>
                <a:gd name="T104" fmla="*/ 55 w 360"/>
                <a:gd name="T105" fmla="*/ 140 h 742"/>
                <a:gd name="T106" fmla="*/ 84 w 360"/>
                <a:gd name="T107" fmla="*/ 153 h 742"/>
                <a:gd name="T108" fmla="*/ 97 w 360"/>
                <a:gd name="T109" fmla="*/ 187 h 742"/>
                <a:gd name="T110" fmla="*/ 147 w 360"/>
                <a:gd name="T111" fmla="*/ 230 h 742"/>
                <a:gd name="T112" fmla="*/ 189 w 360"/>
                <a:gd name="T113" fmla="*/ 247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0" h="742">
                  <a:moveTo>
                    <a:pt x="165" y="344"/>
                  </a:moveTo>
                  <a:lnTo>
                    <a:pt x="149" y="358"/>
                  </a:lnTo>
                  <a:lnTo>
                    <a:pt x="146" y="358"/>
                  </a:lnTo>
                  <a:lnTo>
                    <a:pt x="145" y="359"/>
                  </a:lnTo>
                  <a:lnTo>
                    <a:pt x="139" y="363"/>
                  </a:lnTo>
                  <a:lnTo>
                    <a:pt x="135" y="360"/>
                  </a:lnTo>
                  <a:lnTo>
                    <a:pt x="130" y="361"/>
                  </a:lnTo>
                  <a:lnTo>
                    <a:pt x="127" y="360"/>
                  </a:lnTo>
                  <a:lnTo>
                    <a:pt x="124" y="361"/>
                  </a:lnTo>
                  <a:lnTo>
                    <a:pt x="124" y="366"/>
                  </a:lnTo>
                  <a:lnTo>
                    <a:pt x="120" y="368"/>
                  </a:lnTo>
                  <a:lnTo>
                    <a:pt x="118" y="371"/>
                  </a:lnTo>
                  <a:lnTo>
                    <a:pt x="118" y="381"/>
                  </a:lnTo>
                  <a:lnTo>
                    <a:pt x="118" y="383"/>
                  </a:lnTo>
                  <a:lnTo>
                    <a:pt x="116" y="387"/>
                  </a:lnTo>
                  <a:lnTo>
                    <a:pt x="117" y="392"/>
                  </a:lnTo>
                  <a:lnTo>
                    <a:pt x="118" y="395"/>
                  </a:lnTo>
                  <a:lnTo>
                    <a:pt x="117" y="397"/>
                  </a:lnTo>
                  <a:lnTo>
                    <a:pt x="108" y="396"/>
                  </a:lnTo>
                  <a:lnTo>
                    <a:pt x="107" y="397"/>
                  </a:lnTo>
                  <a:lnTo>
                    <a:pt x="98" y="399"/>
                  </a:lnTo>
                  <a:lnTo>
                    <a:pt x="90" y="406"/>
                  </a:lnTo>
                  <a:lnTo>
                    <a:pt x="88" y="410"/>
                  </a:lnTo>
                  <a:lnTo>
                    <a:pt x="85" y="411"/>
                  </a:lnTo>
                  <a:lnTo>
                    <a:pt x="80" y="412"/>
                  </a:lnTo>
                  <a:lnTo>
                    <a:pt x="78" y="418"/>
                  </a:lnTo>
                  <a:lnTo>
                    <a:pt x="74" y="421"/>
                  </a:lnTo>
                  <a:lnTo>
                    <a:pt x="69" y="423"/>
                  </a:lnTo>
                  <a:lnTo>
                    <a:pt x="67" y="422"/>
                  </a:lnTo>
                  <a:lnTo>
                    <a:pt x="66" y="421"/>
                  </a:lnTo>
                  <a:lnTo>
                    <a:pt x="62" y="423"/>
                  </a:lnTo>
                  <a:lnTo>
                    <a:pt x="57" y="426"/>
                  </a:lnTo>
                  <a:lnTo>
                    <a:pt x="53" y="428"/>
                  </a:lnTo>
                  <a:lnTo>
                    <a:pt x="50" y="435"/>
                  </a:lnTo>
                  <a:lnTo>
                    <a:pt x="51" y="436"/>
                  </a:lnTo>
                  <a:lnTo>
                    <a:pt x="63" y="438"/>
                  </a:lnTo>
                  <a:lnTo>
                    <a:pt x="65" y="448"/>
                  </a:lnTo>
                  <a:lnTo>
                    <a:pt x="67" y="452"/>
                  </a:lnTo>
                  <a:lnTo>
                    <a:pt x="68" y="453"/>
                  </a:lnTo>
                  <a:lnTo>
                    <a:pt x="69" y="454"/>
                  </a:lnTo>
                  <a:lnTo>
                    <a:pt x="70" y="456"/>
                  </a:lnTo>
                  <a:lnTo>
                    <a:pt x="68" y="460"/>
                  </a:lnTo>
                  <a:lnTo>
                    <a:pt x="63" y="474"/>
                  </a:lnTo>
                  <a:lnTo>
                    <a:pt x="63" y="489"/>
                  </a:lnTo>
                  <a:lnTo>
                    <a:pt x="64" y="497"/>
                  </a:lnTo>
                  <a:lnTo>
                    <a:pt x="69" y="500"/>
                  </a:lnTo>
                  <a:lnTo>
                    <a:pt x="81" y="513"/>
                  </a:lnTo>
                  <a:lnTo>
                    <a:pt x="84" y="513"/>
                  </a:lnTo>
                  <a:lnTo>
                    <a:pt x="86" y="515"/>
                  </a:lnTo>
                  <a:lnTo>
                    <a:pt x="83" y="517"/>
                  </a:lnTo>
                  <a:lnTo>
                    <a:pt x="83" y="520"/>
                  </a:lnTo>
                  <a:lnTo>
                    <a:pt x="80" y="534"/>
                  </a:lnTo>
                  <a:lnTo>
                    <a:pt x="68" y="534"/>
                  </a:lnTo>
                  <a:lnTo>
                    <a:pt x="61" y="543"/>
                  </a:lnTo>
                  <a:lnTo>
                    <a:pt x="48" y="538"/>
                  </a:lnTo>
                  <a:lnTo>
                    <a:pt x="37" y="540"/>
                  </a:lnTo>
                  <a:lnTo>
                    <a:pt x="31" y="543"/>
                  </a:lnTo>
                  <a:lnTo>
                    <a:pt x="23" y="563"/>
                  </a:lnTo>
                  <a:lnTo>
                    <a:pt x="22" y="572"/>
                  </a:lnTo>
                  <a:lnTo>
                    <a:pt x="22" y="583"/>
                  </a:lnTo>
                  <a:lnTo>
                    <a:pt x="25" y="592"/>
                  </a:lnTo>
                  <a:lnTo>
                    <a:pt x="22" y="595"/>
                  </a:lnTo>
                  <a:lnTo>
                    <a:pt x="16" y="592"/>
                  </a:lnTo>
                  <a:lnTo>
                    <a:pt x="6" y="590"/>
                  </a:lnTo>
                  <a:lnTo>
                    <a:pt x="1" y="597"/>
                  </a:lnTo>
                  <a:lnTo>
                    <a:pt x="0" y="600"/>
                  </a:lnTo>
                  <a:lnTo>
                    <a:pt x="3" y="600"/>
                  </a:lnTo>
                  <a:lnTo>
                    <a:pt x="4" y="601"/>
                  </a:lnTo>
                  <a:lnTo>
                    <a:pt x="6" y="604"/>
                  </a:lnTo>
                  <a:lnTo>
                    <a:pt x="6" y="607"/>
                  </a:lnTo>
                  <a:lnTo>
                    <a:pt x="3" y="612"/>
                  </a:lnTo>
                  <a:lnTo>
                    <a:pt x="3" y="619"/>
                  </a:lnTo>
                  <a:lnTo>
                    <a:pt x="6" y="624"/>
                  </a:lnTo>
                  <a:lnTo>
                    <a:pt x="10" y="621"/>
                  </a:lnTo>
                  <a:lnTo>
                    <a:pt x="17" y="620"/>
                  </a:lnTo>
                  <a:lnTo>
                    <a:pt x="19" y="624"/>
                  </a:lnTo>
                  <a:lnTo>
                    <a:pt x="20" y="630"/>
                  </a:lnTo>
                  <a:lnTo>
                    <a:pt x="29" y="636"/>
                  </a:lnTo>
                  <a:lnTo>
                    <a:pt x="30" y="643"/>
                  </a:lnTo>
                  <a:lnTo>
                    <a:pt x="28" y="652"/>
                  </a:lnTo>
                  <a:lnTo>
                    <a:pt x="23" y="653"/>
                  </a:lnTo>
                  <a:lnTo>
                    <a:pt x="19" y="655"/>
                  </a:lnTo>
                  <a:lnTo>
                    <a:pt x="16" y="670"/>
                  </a:lnTo>
                  <a:lnTo>
                    <a:pt x="19" y="675"/>
                  </a:lnTo>
                  <a:lnTo>
                    <a:pt x="31" y="678"/>
                  </a:lnTo>
                  <a:lnTo>
                    <a:pt x="76" y="694"/>
                  </a:lnTo>
                  <a:lnTo>
                    <a:pt x="85" y="695"/>
                  </a:lnTo>
                  <a:lnTo>
                    <a:pt x="85" y="691"/>
                  </a:lnTo>
                  <a:lnTo>
                    <a:pt x="82" y="685"/>
                  </a:lnTo>
                  <a:lnTo>
                    <a:pt x="82" y="682"/>
                  </a:lnTo>
                  <a:lnTo>
                    <a:pt x="92" y="684"/>
                  </a:lnTo>
                  <a:lnTo>
                    <a:pt x="100" y="687"/>
                  </a:lnTo>
                  <a:lnTo>
                    <a:pt x="107" y="692"/>
                  </a:lnTo>
                  <a:lnTo>
                    <a:pt x="109" y="694"/>
                  </a:lnTo>
                  <a:lnTo>
                    <a:pt x="112" y="701"/>
                  </a:lnTo>
                  <a:lnTo>
                    <a:pt x="115" y="713"/>
                  </a:lnTo>
                  <a:lnTo>
                    <a:pt x="119" y="719"/>
                  </a:lnTo>
                  <a:lnTo>
                    <a:pt x="124" y="722"/>
                  </a:lnTo>
                  <a:lnTo>
                    <a:pt x="129" y="722"/>
                  </a:lnTo>
                  <a:lnTo>
                    <a:pt x="140" y="723"/>
                  </a:lnTo>
                  <a:lnTo>
                    <a:pt x="153" y="727"/>
                  </a:lnTo>
                  <a:lnTo>
                    <a:pt x="157" y="728"/>
                  </a:lnTo>
                  <a:lnTo>
                    <a:pt x="163" y="728"/>
                  </a:lnTo>
                  <a:lnTo>
                    <a:pt x="171" y="728"/>
                  </a:lnTo>
                  <a:lnTo>
                    <a:pt x="178" y="726"/>
                  </a:lnTo>
                  <a:lnTo>
                    <a:pt x="190" y="724"/>
                  </a:lnTo>
                  <a:lnTo>
                    <a:pt x="193" y="721"/>
                  </a:lnTo>
                  <a:lnTo>
                    <a:pt x="207" y="720"/>
                  </a:lnTo>
                  <a:lnTo>
                    <a:pt x="214" y="721"/>
                  </a:lnTo>
                  <a:lnTo>
                    <a:pt x="218" y="722"/>
                  </a:lnTo>
                  <a:lnTo>
                    <a:pt x="221" y="718"/>
                  </a:lnTo>
                  <a:lnTo>
                    <a:pt x="225" y="718"/>
                  </a:lnTo>
                  <a:lnTo>
                    <a:pt x="232" y="721"/>
                  </a:lnTo>
                  <a:lnTo>
                    <a:pt x="238" y="720"/>
                  </a:lnTo>
                  <a:lnTo>
                    <a:pt x="244" y="720"/>
                  </a:lnTo>
                  <a:lnTo>
                    <a:pt x="246" y="716"/>
                  </a:lnTo>
                  <a:lnTo>
                    <a:pt x="248" y="715"/>
                  </a:lnTo>
                  <a:lnTo>
                    <a:pt x="250" y="712"/>
                  </a:lnTo>
                  <a:lnTo>
                    <a:pt x="256" y="711"/>
                  </a:lnTo>
                  <a:lnTo>
                    <a:pt x="262" y="715"/>
                  </a:lnTo>
                  <a:lnTo>
                    <a:pt x="266" y="717"/>
                  </a:lnTo>
                  <a:lnTo>
                    <a:pt x="272" y="724"/>
                  </a:lnTo>
                  <a:lnTo>
                    <a:pt x="274" y="725"/>
                  </a:lnTo>
                  <a:lnTo>
                    <a:pt x="288" y="738"/>
                  </a:lnTo>
                  <a:lnTo>
                    <a:pt x="295" y="741"/>
                  </a:lnTo>
                  <a:lnTo>
                    <a:pt x="297" y="740"/>
                  </a:lnTo>
                  <a:lnTo>
                    <a:pt x="301" y="740"/>
                  </a:lnTo>
                  <a:lnTo>
                    <a:pt x="295" y="728"/>
                  </a:lnTo>
                  <a:lnTo>
                    <a:pt x="294" y="715"/>
                  </a:lnTo>
                  <a:lnTo>
                    <a:pt x="295" y="708"/>
                  </a:lnTo>
                  <a:lnTo>
                    <a:pt x="293" y="696"/>
                  </a:lnTo>
                  <a:lnTo>
                    <a:pt x="292" y="693"/>
                  </a:lnTo>
                  <a:lnTo>
                    <a:pt x="292" y="688"/>
                  </a:lnTo>
                  <a:lnTo>
                    <a:pt x="291" y="687"/>
                  </a:lnTo>
                  <a:lnTo>
                    <a:pt x="291" y="691"/>
                  </a:lnTo>
                  <a:lnTo>
                    <a:pt x="291" y="694"/>
                  </a:lnTo>
                  <a:lnTo>
                    <a:pt x="291" y="696"/>
                  </a:lnTo>
                  <a:lnTo>
                    <a:pt x="292" y="698"/>
                  </a:lnTo>
                  <a:lnTo>
                    <a:pt x="290" y="701"/>
                  </a:lnTo>
                  <a:lnTo>
                    <a:pt x="292" y="702"/>
                  </a:lnTo>
                  <a:lnTo>
                    <a:pt x="292" y="705"/>
                  </a:lnTo>
                  <a:lnTo>
                    <a:pt x="292" y="706"/>
                  </a:lnTo>
                  <a:lnTo>
                    <a:pt x="290" y="706"/>
                  </a:lnTo>
                  <a:lnTo>
                    <a:pt x="288" y="707"/>
                  </a:lnTo>
                  <a:lnTo>
                    <a:pt x="287" y="705"/>
                  </a:lnTo>
                  <a:lnTo>
                    <a:pt x="285" y="704"/>
                  </a:lnTo>
                  <a:lnTo>
                    <a:pt x="284" y="703"/>
                  </a:lnTo>
                  <a:lnTo>
                    <a:pt x="283" y="699"/>
                  </a:lnTo>
                  <a:lnTo>
                    <a:pt x="284" y="696"/>
                  </a:lnTo>
                  <a:lnTo>
                    <a:pt x="285" y="690"/>
                  </a:lnTo>
                  <a:lnTo>
                    <a:pt x="288" y="686"/>
                  </a:lnTo>
                  <a:lnTo>
                    <a:pt x="286" y="682"/>
                  </a:lnTo>
                  <a:lnTo>
                    <a:pt x="289" y="678"/>
                  </a:lnTo>
                  <a:lnTo>
                    <a:pt x="291" y="673"/>
                  </a:lnTo>
                  <a:lnTo>
                    <a:pt x="293" y="673"/>
                  </a:lnTo>
                  <a:lnTo>
                    <a:pt x="295" y="670"/>
                  </a:lnTo>
                  <a:lnTo>
                    <a:pt x="300" y="649"/>
                  </a:lnTo>
                  <a:lnTo>
                    <a:pt x="301" y="647"/>
                  </a:lnTo>
                  <a:lnTo>
                    <a:pt x="302" y="643"/>
                  </a:lnTo>
                  <a:lnTo>
                    <a:pt x="302" y="646"/>
                  </a:lnTo>
                  <a:lnTo>
                    <a:pt x="303" y="649"/>
                  </a:lnTo>
                  <a:lnTo>
                    <a:pt x="304" y="648"/>
                  </a:lnTo>
                  <a:lnTo>
                    <a:pt x="304" y="636"/>
                  </a:lnTo>
                  <a:lnTo>
                    <a:pt x="303" y="633"/>
                  </a:lnTo>
                  <a:lnTo>
                    <a:pt x="302" y="631"/>
                  </a:lnTo>
                  <a:lnTo>
                    <a:pt x="302" y="629"/>
                  </a:lnTo>
                  <a:lnTo>
                    <a:pt x="302" y="626"/>
                  </a:lnTo>
                  <a:lnTo>
                    <a:pt x="301" y="624"/>
                  </a:lnTo>
                  <a:lnTo>
                    <a:pt x="299" y="623"/>
                  </a:lnTo>
                  <a:lnTo>
                    <a:pt x="301" y="621"/>
                  </a:lnTo>
                  <a:lnTo>
                    <a:pt x="300" y="618"/>
                  </a:lnTo>
                  <a:lnTo>
                    <a:pt x="299" y="617"/>
                  </a:lnTo>
                  <a:lnTo>
                    <a:pt x="300" y="615"/>
                  </a:lnTo>
                  <a:lnTo>
                    <a:pt x="299" y="612"/>
                  </a:lnTo>
                  <a:lnTo>
                    <a:pt x="298" y="612"/>
                  </a:lnTo>
                  <a:lnTo>
                    <a:pt x="296" y="611"/>
                  </a:lnTo>
                  <a:lnTo>
                    <a:pt x="298" y="607"/>
                  </a:lnTo>
                  <a:lnTo>
                    <a:pt x="297" y="603"/>
                  </a:lnTo>
                  <a:lnTo>
                    <a:pt x="297" y="600"/>
                  </a:lnTo>
                  <a:lnTo>
                    <a:pt x="292" y="581"/>
                  </a:lnTo>
                  <a:lnTo>
                    <a:pt x="294" y="576"/>
                  </a:lnTo>
                  <a:lnTo>
                    <a:pt x="294" y="570"/>
                  </a:lnTo>
                  <a:lnTo>
                    <a:pt x="292" y="570"/>
                  </a:lnTo>
                  <a:lnTo>
                    <a:pt x="292" y="565"/>
                  </a:lnTo>
                  <a:lnTo>
                    <a:pt x="292" y="559"/>
                  </a:lnTo>
                  <a:lnTo>
                    <a:pt x="290" y="555"/>
                  </a:lnTo>
                  <a:lnTo>
                    <a:pt x="290" y="551"/>
                  </a:lnTo>
                  <a:lnTo>
                    <a:pt x="288" y="552"/>
                  </a:lnTo>
                  <a:lnTo>
                    <a:pt x="285" y="552"/>
                  </a:lnTo>
                  <a:lnTo>
                    <a:pt x="283" y="555"/>
                  </a:lnTo>
                  <a:lnTo>
                    <a:pt x="281" y="555"/>
                  </a:lnTo>
                  <a:lnTo>
                    <a:pt x="281" y="553"/>
                  </a:lnTo>
                  <a:lnTo>
                    <a:pt x="281" y="551"/>
                  </a:lnTo>
                  <a:lnTo>
                    <a:pt x="279" y="551"/>
                  </a:lnTo>
                  <a:lnTo>
                    <a:pt x="268" y="550"/>
                  </a:lnTo>
                  <a:lnTo>
                    <a:pt x="268" y="548"/>
                  </a:lnTo>
                  <a:lnTo>
                    <a:pt x="271" y="548"/>
                  </a:lnTo>
                  <a:lnTo>
                    <a:pt x="271" y="546"/>
                  </a:lnTo>
                  <a:lnTo>
                    <a:pt x="271" y="545"/>
                  </a:lnTo>
                  <a:lnTo>
                    <a:pt x="272" y="544"/>
                  </a:lnTo>
                  <a:lnTo>
                    <a:pt x="274" y="543"/>
                  </a:lnTo>
                  <a:lnTo>
                    <a:pt x="276" y="546"/>
                  </a:lnTo>
                  <a:lnTo>
                    <a:pt x="277" y="548"/>
                  </a:lnTo>
                  <a:lnTo>
                    <a:pt x="280" y="541"/>
                  </a:lnTo>
                  <a:lnTo>
                    <a:pt x="280" y="540"/>
                  </a:lnTo>
                  <a:lnTo>
                    <a:pt x="282" y="539"/>
                  </a:lnTo>
                  <a:lnTo>
                    <a:pt x="282" y="538"/>
                  </a:lnTo>
                  <a:lnTo>
                    <a:pt x="283" y="537"/>
                  </a:lnTo>
                  <a:lnTo>
                    <a:pt x="283" y="543"/>
                  </a:lnTo>
                  <a:lnTo>
                    <a:pt x="285" y="544"/>
                  </a:lnTo>
                  <a:lnTo>
                    <a:pt x="285" y="547"/>
                  </a:lnTo>
                  <a:lnTo>
                    <a:pt x="286" y="550"/>
                  </a:lnTo>
                  <a:lnTo>
                    <a:pt x="288" y="549"/>
                  </a:lnTo>
                  <a:lnTo>
                    <a:pt x="290" y="549"/>
                  </a:lnTo>
                  <a:lnTo>
                    <a:pt x="291" y="549"/>
                  </a:lnTo>
                  <a:lnTo>
                    <a:pt x="294" y="549"/>
                  </a:lnTo>
                  <a:lnTo>
                    <a:pt x="295" y="541"/>
                  </a:lnTo>
                  <a:lnTo>
                    <a:pt x="295" y="523"/>
                  </a:lnTo>
                  <a:lnTo>
                    <a:pt x="294" y="518"/>
                  </a:lnTo>
                  <a:lnTo>
                    <a:pt x="294" y="514"/>
                  </a:lnTo>
                  <a:lnTo>
                    <a:pt x="294" y="510"/>
                  </a:lnTo>
                  <a:lnTo>
                    <a:pt x="295" y="503"/>
                  </a:lnTo>
                  <a:lnTo>
                    <a:pt x="295" y="492"/>
                  </a:lnTo>
                  <a:lnTo>
                    <a:pt x="296" y="487"/>
                  </a:lnTo>
                  <a:lnTo>
                    <a:pt x="297" y="480"/>
                  </a:lnTo>
                  <a:lnTo>
                    <a:pt x="296" y="474"/>
                  </a:lnTo>
                  <a:lnTo>
                    <a:pt x="298" y="466"/>
                  </a:lnTo>
                  <a:lnTo>
                    <a:pt x="298" y="461"/>
                  </a:lnTo>
                  <a:lnTo>
                    <a:pt x="301" y="436"/>
                  </a:lnTo>
                  <a:lnTo>
                    <a:pt x="299" y="438"/>
                  </a:lnTo>
                  <a:lnTo>
                    <a:pt x="294" y="480"/>
                  </a:lnTo>
                  <a:lnTo>
                    <a:pt x="292" y="486"/>
                  </a:lnTo>
                  <a:lnTo>
                    <a:pt x="291" y="516"/>
                  </a:lnTo>
                  <a:lnTo>
                    <a:pt x="294" y="529"/>
                  </a:lnTo>
                  <a:lnTo>
                    <a:pt x="292" y="540"/>
                  </a:lnTo>
                  <a:lnTo>
                    <a:pt x="293" y="543"/>
                  </a:lnTo>
                  <a:lnTo>
                    <a:pt x="292" y="546"/>
                  </a:lnTo>
                  <a:lnTo>
                    <a:pt x="291" y="546"/>
                  </a:lnTo>
                  <a:lnTo>
                    <a:pt x="291" y="544"/>
                  </a:lnTo>
                  <a:lnTo>
                    <a:pt x="292" y="533"/>
                  </a:lnTo>
                  <a:lnTo>
                    <a:pt x="289" y="520"/>
                  </a:lnTo>
                  <a:lnTo>
                    <a:pt x="289" y="511"/>
                  </a:lnTo>
                  <a:lnTo>
                    <a:pt x="290" y="507"/>
                  </a:lnTo>
                  <a:lnTo>
                    <a:pt x="289" y="505"/>
                  </a:lnTo>
                  <a:lnTo>
                    <a:pt x="286" y="509"/>
                  </a:lnTo>
                  <a:lnTo>
                    <a:pt x="286" y="513"/>
                  </a:lnTo>
                  <a:lnTo>
                    <a:pt x="285" y="512"/>
                  </a:lnTo>
                  <a:lnTo>
                    <a:pt x="285" y="510"/>
                  </a:lnTo>
                  <a:lnTo>
                    <a:pt x="284" y="508"/>
                  </a:lnTo>
                  <a:lnTo>
                    <a:pt x="283" y="507"/>
                  </a:lnTo>
                  <a:lnTo>
                    <a:pt x="284" y="502"/>
                  </a:lnTo>
                  <a:lnTo>
                    <a:pt x="283" y="500"/>
                  </a:lnTo>
                  <a:lnTo>
                    <a:pt x="284" y="497"/>
                  </a:lnTo>
                  <a:lnTo>
                    <a:pt x="285" y="498"/>
                  </a:lnTo>
                  <a:lnTo>
                    <a:pt x="287" y="500"/>
                  </a:lnTo>
                  <a:lnTo>
                    <a:pt x="295" y="459"/>
                  </a:lnTo>
                  <a:lnTo>
                    <a:pt x="295" y="441"/>
                  </a:lnTo>
                  <a:lnTo>
                    <a:pt x="292" y="441"/>
                  </a:lnTo>
                  <a:lnTo>
                    <a:pt x="290" y="444"/>
                  </a:lnTo>
                  <a:lnTo>
                    <a:pt x="289" y="449"/>
                  </a:lnTo>
                  <a:lnTo>
                    <a:pt x="291" y="451"/>
                  </a:lnTo>
                  <a:lnTo>
                    <a:pt x="291" y="454"/>
                  </a:lnTo>
                  <a:lnTo>
                    <a:pt x="290" y="457"/>
                  </a:lnTo>
                  <a:lnTo>
                    <a:pt x="288" y="461"/>
                  </a:lnTo>
                  <a:lnTo>
                    <a:pt x="288" y="459"/>
                  </a:lnTo>
                  <a:lnTo>
                    <a:pt x="287" y="458"/>
                  </a:lnTo>
                  <a:lnTo>
                    <a:pt x="287" y="456"/>
                  </a:lnTo>
                  <a:lnTo>
                    <a:pt x="288" y="453"/>
                  </a:lnTo>
                  <a:lnTo>
                    <a:pt x="288" y="451"/>
                  </a:lnTo>
                  <a:lnTo>
                    <a:pt x="286" y="449"/>
                  </a:lnTo>
                  <a:lnTo>
                    <a:pt x="286" y="447"/>
                  </a:lnTo>
                  <a:lnTo>
                    <a:pt x="287" y="446"/>
                  </a:lnTo>
                  <a:lnTo>
                    <a:pt x="284" y="444"/>
                  </a:lnTo>
                  <a:lnTo>
                    <a:pt x="283" y="443"/>
                  </a:lnTo>
                  <a:lnTo>
                    <a:pt x="284" y="441"/>
                  </a:lnTo>
                  <a:lnTo>
                    <a:pt x="287" y="440"/>
                  </a:lnTo>
                  <a:lnTo>
                    <a:pt x="283" y="436"/>
                  </a:lnTo>
                  <a:lnTo>
                    <a:pt x="282" y="431"/>
                  </a:lnTo>
                  <a:lnTo>
                    <a:pt x="282" y="426"/>
                  </a:lnTo>
                  <a:lnTo>
                    <a:pt x="283" y="422"/>
                  </a:lnTo>
                  <a:lnTo>
                    <a:pt x="283" y="419"/>
                  </a:lnTo>
                  <a:lnTo>
                    <a:pt x="282" y="417"/>
                  </a:lnTo>
                  <a:lnTo>
                    <a:pt x="281" y="415"/>
                  </a:lnTo>
                  <a:lnTo>
                    <a:pt x="280" y="415"/>
                  </a:lnTo>
                  <a:lnTo>
                    <a:pt x="279" y="414"/>
                  </a:lnTo>
                  <a:lnTo>
                    <a:pt x="277" y="414"/>
                  </a:lnTo>
                  <a:lnTo>
                    <a:pt x="277" y="408"/>
                  </a:lnTo>
                  <a:lnTo>
                    <a:pt x="279" y="410"/>
                  </a:lnTo>
                  <a:lnTo>
                    <a:pt x="280" y="408"/>
                  </a:lnTo>
                  <a:lnTo>
                    <a:pt x="281" y="406"/>
                  </a:lnTo>
                  <a:lnTo>
                    <a:pt x="283" y="408"/>
                  </a:lnTo>
                  <a:lnTo>
                    <a:pt x="287" y="408"/>
                  </a:lnTo>
                  <a:lnTo>
                    <a:pt x="289" y="413"/>
                  </a:lnTo>
                  <a:lnTo>
                    <a:pt x="291" y="416"/>
                  </a:lnTo>
                  <a:lnTo>
                    <a:pt x="291" y="417"/>
                  </a:lnTo>
                  <a:lnTo>
                    <a:pt x="290" y="419"/>
                  </a:lnTo>
                  <a:lnTo>
                    <a:pt x="292" y="419"/>
                  </a:lnTo>
                  <a:lnTo>
                    <a:pt x="294" y="416"/>
                  </a:lnTo>
                  <a:lnTo>
                    <a:pt x="294" y="410"/>
                  </a:lnTo>
                  <a:lnTo>
                    <a:pt x="295" y="410"/>
                  </a:lnTo>
                  <a:lnTo>
                    <a:pt x="295" y="402"/>
                  </a:lnTo>
                  <a:lnTo>
                    <a:pt x="294" y="400"/>
                  </a:lnTo>
                  <a:lnTo>
                    <a:pt x="295" y="397"/>
                  </a:lnTo>
                  <a:lnTo>
                    <a:pt x="295" y="392"/>
                  </a:lnTo>
                  <a:lnTo>
                    <a:pt x="294" y="392"/>
                  </a:lnTo>
                  <a:lnTo>
                    <a:pt x="294" y="390"/>
                  </a:lnTo>
                  <a:lnTo>
                    <a:pt x="291" y="387"/>
                  </a:lnTo>
                  <a:lnTo>
                    <a:pt x="290" y="383"/>
                  </a:lnTo>
                  <a:lnTo>
                    <a:pt x="291" y="379"/>
                  </a:lnTo>
                  <a:lnTo>
                    <a:pt x="291" y="377"/>
                  </a:lnTo>
                  <a:lnTo>
                    <a:pt x="292" y="376"/>
                  </a:lnTo>
                  <a:lnTo>
                    <a:pt x="295" y="380"/>
                  </a:lnTo>
                  <a:lnTo>
                    <a:pt x="295" y="383"/>
                  </a:lnTo>
                  <a:lnTo>
                    <a:pt x="298" y="380"/>
                  </a:lnTo>
                  <a:lnTo>
                    <a:pt x="295" y="378"/>
                  </a:lnTo>
                  <a:lnTo>
                    <a:pt x="299" y="375"/>
                  </a:lnTo>
                  <a:lnTo>
                    <a:pt x="301" y="377"/>
                  </a:lnTo>
                  <a:lnTo>
                    <a:pt x="304" y="374"/>
                  </a:lnTo>
                  <a:lnTo>
                    <a:pt x="301" y="372"/>
                  </a:lnTo>
                  <a:lnTo>
                    <a:pt x="298" y="370"/>
                  </a:lnTo>
                  <a:lnTo>
                    <a:pt x="298" y="367"/>
                  </a:lnTo>
                  <a:lnTo>
                    <a:pt x="296" y="369"/>
                  </a:lnTo>
                  <a:lnTo>
                    <a:pt x="295" y="367"/>
                  </a:lnTo>
                  <a:lnTo>
                    <a:pt x="295" y="365"/>
                  </a:lnTo>
                  <a:lnTo>
                    <a:pt x="295" y="363"/>
                  </a:lnTo>
                  <a:lnTo>
                    <a:pt x="295" y="361"/>
                  </a:lnTo>
                  <a:lnTo>
                    <a:pt x="296" y="359"/>
                  </a:lnTo>
                  <a:lnTo>
                    <a:pt x="295" y="357"/>
                  </a:lnTo>
                  <a:lnTo>
                    <a:pt x="295" y="354"/>
                  </a:lnTo>
                  <a:lnTo>
                    <a:pt x="296" y="352"/>
                  </a:lnTo>
                  <a:lnTo>
                    <a:pt x="297" y="350"/>
                  </a:lnTo>
                  <a:lnTo>
                    <a:pt x="295" y="348"/>
                  </a:lnTo>
                  <a:lnTo>
                    <a:pt x="296" y="344"/>
                  </a:lnTo>
                  <a:lnTo>
                    <a:pt x="298" y="340"/>
                  </a:lnTo>
                  <a:lnTo>
                    <a:pt x="295" y="341"/>
                  </a:lnTo>
                  <a:lnTo>
                    <a:pt x="294" y="342"/>
                  </a:lnTo>
                  <a:lnTo>
                    <a:pt x="292" y="342"/>
                  </a:lnTo>
                  <a:lnTo>
                    <a:pt x="291" y="345"/>
                  </a:lnTo>
                  <a:lnTo>
                    <a:pt x="290" y="345"/>
                  </a:lnTo>
                  <a:lnTo>
                    <a:pt x="289" y="343"/>
                  </a:lnTo>
                  <a:lnTo>
                    <a:pt x="290" y="332"/>
                  </a:lnTo>
                  <a:lnTo>
                    <a:pt x="292" y="332"/>
                  </a:lnTo>
                  <a:lnTo>
                    <a:pt x="292" y="334"/>
                  </a:lnTo>
                  <a:lnTo>
                    <a:pt x="294" y="336"/>
                  </a:lnTo>
                  <a:lnTo>
                    <a:pt x="295" y="338"/>
                  </a:lnTo>
                  <a:lnTo>
                    <a:pt x="297" y="337"/>
                  </a:lnTo>
                  <a:lnTo>
                    <a:pt x="299" y="333"/>
                  </a:lnTo>
                  <a:lnTo>
                    <a:pt x="297" y="333"/>
                  </a:lnTo>
                  <a:lnTo>
                    <a:pt x="295" y="331"/>
                  </a:lnTo>
                  <a:lnTo>
                    <a:pt x="295" y="328"/>
                  </a:lnTo>
                  <a:lnTo>
                    <a:pt x="294" y="329"/>
                  </a:lnTo>
                  <a:lnTo>
                    <a:pt x="294" y="330"/>
                  </a:lnTo>
                  <a:lnTo>
                    <a:pt x="290" y="328"/>
                  </a:lnTo>
                  <a:lnTo>
                    <a:pt x="289" y="326"/>
                  </a:lnTo>
                  <a:lnTo>
                    <a:pt x="290" y="324"/>
                  </a:lnTo>
                  <a:lnTo>
                    <a:pt x="295" y="325"/>
                  </a:lnTo>
                  <a:lnTo>
                    <a:pt x="295" y="322"/>
                  </a:lnTo>
                  <a:lnTo>
                    <a:pt x="295" y="320"/>
                  </a:lnTo>
                  <a:lnTo>
                    <a:pt x="295" y="318"/>
                  </a:lnTo>
                  <a:lnTo>
                    <a:pt x="293" y="317"/>
                  </a:lnTo>
                  <a:lnTo>
                    <a:pt x="291" y="317"/>
                  </a:lnTo>
                  <a:lnTo>
                    <a:pt x="291" y="315"/>
                  </a:lnTo>
                  <a:lnTo>
                    <a:pt x="292" y="314"/>
                  </a:lnTo>
                  <a:lnTo>
                    <a:pt x="290" y="312"/>
                  </a:lnTo>
                  <a:lnTo>
                    <a:pt x="292" y="308"/>
                  </a:lnTo>
                  <a:lnTo>
                    <a:pt x="300" y="312"/>
                  </a:lnTo>
                  <a:lnTo>
                    <a:pt x="304" y="312"/>
                  </a:lnTo>
                  <a:lnTo>
                    <a:pt x="305" y="314"/>
                  </a:lnTo>
                  <a:lnTo>
                    <a:pt x="304" y="317"/>
                  </a:lnTo>
                  <a:lnTo>
                    <a:pt x="307" y="320"/>
                  </a:lnTo>
                  <a:lnTo>
                    <a:pt x="311" y="319"/>
                  </a:lnTo>
                  <a:lnTo>
                    <a:pt x="312" y="324"/>
                  </a:lnTo>
                  <a:lnTo>
                    <a:pt x="312" y="325"/>
                  </a:lnTo>
                  <a:lnTo>
                    <a:pt x="313" y="326"/>
                  </a:lnTo>
                  <a:lnTo>
                    <a:pt x="315" y="324"/>
                  </a:lnTo>
                  <a:lnTo>
                    <a:pt x="317" y="321"/>
                  </a:lnTo>
                  <a:lnTo>
                    <a:pt x="315" y="321"/>
                  </a:lnTo>
                  <a:lnTo>
                    <a:pt x="314" y="320"/>
                  </a:lnTo>
                  <a:lnTo>
                    <a:pt x="313" y="317"/>
                  </a:lnTo>
                  <a:lnTo>
                    <a:pt x="314" y="315"/>
                  </a:lnTo>
                  <a:lnTo>
                    <a:pt x="314" y="314"/>
                  </a:lnTo>
                  <a:lnTo>
                    <a:pt x="316" y="315"/>
                  </a:lnTo>
                  <a:lnTo>
                    <a:pt x="318" y="315"/>
                  </a:lnTo>
                  <a:lnTo>
                    <a:pt x="319" y="314"/>
                  </a:lnTo>
                  <a:lnTo>
                    <a:pt x="318" y="310"/>
                  </a:lnTo>
                  <a:lnTo>
                    <a:pt x="317" y="309"/>
                  </a:lnTo>
                  <a:lnTo>
                    <a:pt x="316" y="306"/>
                  </a:lnTo>
                  <a:lnTo>
                    <a:pt x="316" y="302"/>
                  </a:lnTo>
                  <a:lnTo>
                    <a:pt x="314" y="298"/>
                  </a:lnTo>
                  <a:lnTo>
                    <a:pt x="314" y="296"/>
                  </a:lnTo>
                  <a:lnTo>
                    <a:pt x="316" y="294"/>
                  </a:lnTo>
                  <a:lnTo>
                    <a:pt x="318" y="295"/>
                  </a:lnTo>
                  <a:lnTo>
                    <a:pt x="323" y="302"/>
                  </a:lnTo>
                  <a:lnTo>
                    <a:pt x="327" y="302"/>
                  </a:lnTo>
                  <a:lnTo>
                    <a:pt x="331" y="306"/>
                  </a:lnTo>
                  <a:lnTo>
                    <a:pt x="330" y="309"/>
                  </a:lnTo>
                  <a:lnTo>
                    <a:pt x="327" y="321"/>
                  </a:lnTo>
                  <a:lnTo>
                    <a:pt x="322" y="329"/>
                  </a:lnTo>
                  <a:lnTo>
                    <a:pt x="318" y="342"/>
                  </a:lnTo>
                  <a:lnTo>
                    <a:pt x="316" y="350"/>
                  </a:lnTo>
                  <a:lnTo>
                    <a:pt x="312" y="362"/>
                  </a:lnTo>
                  <a:lnTo>
                    <a:pt x="310" y="370"/>
                  </a:lnTo>
                  <a:lnTo>
                    <a:pt x="311" y="371"/>
                  </a:lnTo>
                  <a:lnTo>
                    <a:pt x="320" y="347"/>
                  </a:lnTo>
                  <a:lnTo>
                    <a:pt x="330" y="325"/>
                  </a:lnTo>
                  <a:lnTo>
                    <a:pt x="333" y="317"/>
                  </a:lnTo>
                  <a:lnTo>
                    <a:pt x="339" y="306"/>
                  </a:lnTo>
                  <a:lnTo>
                    <a:pt x="344" y="297"/>
                  </a:lnTo>
                  <a:lnTo>
                    <a:pt x="349" y="290"/>
                  </a:lnTo>
                  <a:lnTo>
                    <a:pt x="352" y="271"/>
                  </a:lnTo>
                  <a:lnTo>
                    <a:pt x="355" y="261"/>
                  </a:lnTo>
                  <a:lnTo>
                    <a:pt x="355" y="255"/>
                  </a:lnTo>
                  <a:lnTo>
                    <a:pt x="359" y="238"/>
                  </a:lnTo>
                  <a:lnTo>
                    <a:pt x="359" y="226"/>
                  </a:lnTo>
                  <a:lnTo>
                    <a:pt x="357" y="225"/>
                  </a:lnTo>
                  <a:lnTo>
                    <a:pt x="348" y="229"/>
                  </a:lnTo>
                  <a:lnTo>
                    <a:pt x="330" y="243"/>
                  </a:lnTo>
                  <a:lnTo>
                    <a:pt x="322" y="239"/>
                  </a:lnTo>
                  <a:lnTo>
                    <a:pt x="308" y="216"/>
                  </a:lnTo>
                  <a:lnTo>
                    <a:pt x="309" y="230"/>
                  </a:lnTo>
                  <a:lnTo>
                    <a:pt x="299" y="221"/>
                  </a:lnTo>
                  <a:lnTo>
                    <a:pt x="299" y="219"/>
                  </a:lnTo>
                  <a:lnTo>
                    <a:pt x="289" y="216"/>
                  </a:lnTo>
                  <a:lnTo>
                    <a:pt x="297" y="224"/>
                  </a:lnTo>
                  <a:lnTo>
                    <a:pt x="292" y="221"/>
                  </a:lnTo>
                  <a:lnTo>
                    <a:pt x="225" y="213"/>
                  </a:lnTo>
                  <a:lnTo>
                    <a:pt x="224" y="200"/>
                  </a:lnTo>
                  <a:lnTo>
                    <a:pt x="200" y="198"/>
                  </a:lnTo>
                  <a:lnTo>
                    <a:pt x="183" y="198"/>
                  </a:lnTo>
                  <a:lnTo>
                    <a:pt x="182" y="198"/>
                  </a:lnTo>
                  <a:lnTo>
                    <a:pt x="169" y="186"/>
                  </a:lnTo>
                  <a:lnTo>
                    <a:pt x="157" y="181"/>
                  </a:lnTo>
                  <a:lnTo>
                    <a:pt x="145" y="176"/>
                  </a:lnTo>
                  <a:lnTo>
                    <a:pt x="139" y="174"/>
                  </a:lnTo>
                  <a:lnTo>
                    <a:pt x="133" y="174"/>
                  </a:lnTo>
                  <a:lnTo>
                    <a:pt x="123" y="166"/>
                  </a:lnTo>
                  <a:lnTo>
                    <a:pt x="122" y="151"/>
                  </a:lnTo>
                  <a:lnTo>
                    <a:pt x="110" y="143"/>
                  </a:lnTo>
                  <a:lnTo>
                    <a:pt x="110" y="134"/>
                  </a:lnTo>
                  <a:lnTo>
                    <a:pt x="105" y="123"/>
                  </a:lnTo>
                  <a:lnTo>
                    <a:pt x="97" y="131"/>
                  </a:lnTo>
                  <a:lnTo>
                    <a:pt x="95" y="124"/>
                  </a:lnTo>
                  <a:lnTo>
                    <a:pt x="97" y="113"/>
                  </a:lnTo>
                  <a:lnTo>
                    <a:pt x="89" y="101"/>
                  </a:lnTo>
                  <a:lnTo>
                    <a:pt x="82" y="93"/>
                  </a:lnTo>
                  <a:lnTo>
                    <a:pt x="82" y="57"/>
                  </a:lnTo>
                  <a:lnTo>
                    <a:pt x="77" y="49"/>
                  </a:lnTo>
                  <a:lnTo>
                    <a:pt x="74" y="29"/>
                  </a:lnTo>
                  <a:lnTo>
                    <a:pt x="73" y="11"/>
                  </a:lnTo>
                  <a:lnTo>
                    <a:pt x="42" y="0"/>
                  </a:lnTo>
                  <a:lnTo>
                    <a:pt x="31" y="13"/>
                  </a:lnTo>
                  <a:lnTo>
                    <a:pt x="22" y="22"/>
                  </a:lnTo>
                  <a:lnTo>
                    <a:pt x="28" y="32"/>
                  </a:lnTo>
                  <a:lnTo>
                    <a:pt x="39" y="38"/>
                  </a:lnTo>
                  <a:lnTo>
                    <a:pt x="40" y="49"/>
                  </a:lnTo>
                  <a:lnTo>
                    <a:pt x="42" y="53"/>
                  </a:lnTo>
                  <a:lnTo>
                    <a:pt x="43" y="61"/>
                  </a:lnTo>
                  <a:lnTo>
                    <a:pt x="49" y="78"/>
                  </a:lnTo>
                  <a:lnTo>
                    <a:pt x="52" y="79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3" y="93"/>
                  </a:lnTo>
                  <a:lnTo>
                    <a:pt x="49" y="97"/>
                  </a:lnTo>
                  <a:lnTo>
                    <a:pt x="46" y="99"/>
                  </a:lnTo>
                  <a:lnTo>
                    <a:pt x="45" y="101"/>
                  </a:lnTo>
                  <a:lnTo>
                    <a:pt x="45" y="104"/>
                  </a:lnTo>
                  <a:lnTo>
                    <a:pt x="44" y="105"/>
                  </a:lnTo>
                  <a:lnTo>
                    <a:pt x="51" y="108"/>
                  </a:lnTo>
                  <a:lnTo>
                    <a:pt x="55" y="108"/>
                  </a:lnTo>
                  <a:lnTo>
                    <a:pt x="59" y="111"/>
                  </a:lnTo>
                  <a:lnTo>
                    <a:pt x="61" y="113"/>
                  </a:lnTo>
                  <a:lnTo>
                    <a:pt x="62" y="113"/>
                  </a:lnTo>
                  <a:lnTo>
                    <a:pt x="63" y="115"/>
                  </a:lnTo>
                  <a:lnTo>
                    <a:pt x="58" y="121"/>
                  </a:lnTo>
                  <a:lnTo>
                    <a:pt x="56" y="124"/>
                  </a:lnTo>
                  <a:lnTo>
                    <a:pt x="58" y="129"/>
                  </a:lnTo>
                  <a:lnTo>
                    <a:pt x="55" y="140"/>
                  </a:lnTo>
                  <a:lnTo>
                    <a:pt x="68" y="140"/>
                  </a:lnTo>
                  <a:lnTo>
                    <a:pt x="71" y="142"/>
                  </a:lnTo>
                  <a:lnTo>
                    <a:pt x="79" y="143"/>
                  </a:lnTo>
                  <a:lnTo>
                    <a:pt x="82" y="145"/>
                  </a:lnTo>
                  <a:lnTo>
                    <a:pt x="84" y="146"/>
                  </a:lnTo>
                  <a:lnTo>
                    <a:pt x="85" y="148"/>
                  </a:lnTo>
                  <a:lnTo>
                    <a:pt x="85" y="150"/>
                  </a:lnTo>
                  <a:lnTo>
                    <a:pt x="83" y="151"/>
                  </a:lnTo>
                  <a:lnTo>
                    <a:pt x="84" y="153"/>
                  </a:lnTo>
                  <a:lnTo>
                    <a:pt x="83" y="154"/>
                  </a:lnTo>
                  <a:lnTo>
                    <a:pt x="83" y="157"/>
                  </a:lnTo>
                  <a:lnTo>
                    <a:pt x="84" y="159"/>
                  </a:lnTo>
                  <a:lnTo>
                    <a:pt x="89" y="163"/>
                  </a:lnTo>
                  <a:lnTo>
                    <a:pt x="87" y="176"/>
                  </a:lnTo>
                  <a:lnTo>
                    <a:pt x="87" y="179"/>
                  </a:lnTo>
                  <a:lnTo>
                    <a:pt x="89" y="187"/>
                  </a:lnTo>
                  <a:lnTo>
                    <a:pt x="94" y="188"/>
                  </a:lnTo>
                  <a:lnTo>
                    <a:pt x="97" y="187"/>
                  </a:lnTo>
                  <a:lnTo>
                    <a:pt x="100" y="191"/>
                  </a:lnTo>
                  <a:lnTo>
                    <a:pt x="101" y="192"/>
                  </a:lnTo>
                  <a:lnTo>
                    <a:pt x="110" y="200"/>
                  </a:lnTo>
                  <a:lnTo>
                    <a:pt x="111" y="202"/>
                  </a:lnTo>
                  <a:lnTo>
                    <a:pt x="115" y="204"/>
                  </a:lnTo>
                  <a:lnTo>
                    <a:pt x="120" y="221"/>
                  </a:lnTo>
                  <a:lnTo>
                    <a:pt x="138" y="220"/>
                  </a:lnTo>
                  <a:lnTo>
                    <a:pt x="140" y="221"/>
                  </a:lnTo>
                  <a:lnTo>
                    <a:pt x="147" y="230"/>
                  </a:lnTo>
                  <a:lnTo>
                    <a:pt x="149" y="232"/>
                  </a:lnTo>
                  <a:lnTo>
                    <a:pt x="152" y="233"/>
                  </a:lnTo>
                  <a:lnTo>
                    <a:pt x="157" y="228"/>
                  </a:lnTo>
                  <a:lnTo>
                    <a:pt x="162" y="225"/>
                  </a:lnTo>
                  <a:lnTo>
                    <a:pt x="166" y="224"/>
                  </a:lnTo>
                  <a:lnTo>
                    <a:pt x="184" y="225"/>
                  </a:lnTo>
                  <a:lnTo>
                    <a:pt x="188" y="228"/>
                  </a:lnTo>
                  <a:lnTo>
                    <a:pt x="190" y="239"/>
                  </a:lnTo>
                  <a:lnTo>
                    <a:pt x="189" y="247"/>
                  </a:lnTo>
                  <a:lnTo>
                    <a:pt x="190" y="258"/>
                  </a:lnTo>
                  <a:lnTo>
                    <a:pt x="190" y="277"/>
                  </a:lnTo>
                  <a:lnTo>
                    <a:pt x="190" y="279"/>
                  </a:lnTo>
                  <a:lnTo>
                    <a:pt x="192" y="299"/>
                  </a:lnTo>
                  <a:lnTo>
                    <a:pt x="207" y="299"/>
                  </a:lnTo>
                  <a:lnTo>
                    <a:pt x="211" y="299"/>
                  </a:lnTo>
                  <a:lnTo>
                    <a:pt x="210" y="307"/>
                  </a:lnTo>
                  <a:lnTo>
                    <a:pt x="165" y="344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8" name="Freeform 415" descr="Papel carta">
              <a:extLst>
                <a:ext uri="{FF2B5EF4-FFF2-40B4-BE49-F238E27FC236}">
                  <a16:creationId xmlns:a16="http://schemas.microsoft.com/office/drawing/2014/main" id="{55ED59C4-19AA-4474-9FC6-2CB085F8F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893" y="3173344"/>
              <a:ext cx="995201" cy="1294162"/>
            </a:xfrm>
            <a:custGeom>
              <a:avLst/>
              <a:gdLst>
                <a:gd name="T0" fmla="*/ 136 w 496"/>
                <a:gd name="T1" fmla="*/ 260 h 645"/>
                <a:gd name="T2" fmla="*/ 131 w 496"/>
                <a:gd name="T3" fmla="*/ 273 h 645"/>
                <a:gd name="T4" fmla="*/ 111 w 496"/>
                <a:gd name="T5" fmla="*/ 252 h 645"/>
                <a:gd name="T6" fmla="*/ 100 w 496"/>
                <a:gd name="T7" fmla="*/ 247 h 645"/>
                <a:gd name="T8" fmla="*/ 93 w 496"/>
                <a:gd name="T9" fmla="*/ 239 h 645"/>
                <a:gd name="T10" fmla="*/ 88 w 496"/>
                <a:gd name="T11" fmla="*/ 233 h 645"/>
                <a:gd name="T12" fmla="*/ 81 w 496"/>
                <a:gd name="T13" fmla="*/ 215 h 645"/>
                <a:gd name="T14" fmla="*/ 74 w 496"/>
                <a:gd name="T15" fmla="*/ 228 h 645"/>
                <a:gd name="T16" fmla="*/ 67 w 496"/>
                <a:gd name="T17" fmla="*/ 227 h 645"/>
                <a:gd name="T18" fmla="*/ 49 w 496"/>
                <a:gd name="T19" fmla="*/ 222 h 645"/>
                <a:gd name="T20" fmla="*/ 51 w 496"/>
                <a:gd name="T21" fmla="*/ 214 h 645"/>
                <a:gd name="T22" fmla="*/ 54 w 496"/>
                <a:gd name="T23" fmla="*/ 205 h 645"/>
                <a:gd name="T24" fmla="*/ 38 w 496"/>
                <a:gd name="T25" fmla="*/ 206 h 645"/>
                <a:gd name="T26" fmla="*/ 22 w 496"/>
                <a:gd name="T27" fmla="*/ 196 h 645"/>
                <a:gd name="T28" fmla="*/ 33 w 496"/>
                <a:gd name="T29" fmla="*/ 211 h 645"/>
                <a:gd name="T30" fmla="*/ 6 w 496"/>
                <a:gd name="T31" fmla="*/ 190 h 645"/>
                <a:gd name="T32" fmla="*/ 9 w 496"/>
                <a:gd name="T33" fmla="*/ 183 h 645"/>
                <a:gd name="T34" fmla="*/ 3 w 496"/>
                <a:gd name="T35" fmla="*/ 165 h 645"/>
                <a:gd name="T36" fmla="*/ 7 w 496"/>
                <a:gd name="T37" fmla="*/ 154 h 645"/>
                <a:gd name="T38" fmla="*/ 15 w 496"/>
                <a:gd name="T39" fmla="*/ 148 h 645"/>
                <a:gd name="T40" fmla="*/ 18 w 496"/>
                <a:gd name="T41" fmla="*/ 124 h 645"/>
                <a:gd name="T42" fmla="*/ 22 w 496"/>
                <a:gd name="T43" fmla="*/ 124 h 645"/>
                <a:gd name="T44" fmla="*/ 25 w 496"/>
                <a:gd name="T45" fmla="*/ 130 h 645"/>
                <a:gd name="T46" fmla="*/ 33 w 496"/>
                <a:gd name="T47" fmla="*/ 116 h 645"/>
                <a:gd name="T48" fmla="*/ 42 w 496"/>
                <a:gd name="T49" fmla="*/ 123 h 645"/>
                <a:gd name="T50" fmla="*/ 48 w 496"/>
                <a:gd name="T51" fmla="*/ 122 h 645"/>
                <a:gd name="T52" fmla="*/ 50 w 496"/>
                <a:gd name="T53" fmla="*/ 99 h 645"/>
                <a:gd name="T54" fmla="*/ 132 w 496"/>
                <a:gd name="T55" fmla="*/ 29 h 645"/>
                <a:gd name="T56" fmla="*/ 164 w 496"/>
                <a:gd name="T57" fmla="*/ 2 h 645"/>
                <a:gd name="T58" fmla="*/ 189 w 496"/>
                <a:gd name="T59" fmla="*/ 15 h 645"/>
                <a:gd name="T60" fmla="*/ 222 w 496"/>
                <a:gd name="T61" fmla="*/ 127 h 645"/>
                <a:gd name="T62" fmla="*/ 281 w 496"/>
                <a:gd name="T63" fmla="*/ 168 h 645"/>
                <a:gd name="T64" fmla="*/ 294 w 496"/>
                <a:gd name="T65" fmla="*/ 270 h 645"/>
                <a:gd name="T66" fmla="*/ 336 w 496"/>
                <a:gd name="T67" fmla="*/ 336 h 645"/>
                <a:gd name="T68" fmla="*/ 396 w 496"/>
                <a:gd name="T69" fmla="*/ 375 h 645"/>
                <a:gd name="T70" fmla="*/ 430 w 496"/>
                <a:gd name="T71" fmla="*/ 430 h 645"/>
                <a:gd name="T72" fmla="*/ 441 w 496"/>
                <a:gd name="T73" fmla="*/ 476 h 645"/>
                <a:gd name="T74" fmla="*/ 475 w 496"/>
                <a:gd name="T75" fmla="*/ 542 h 645"/>
                <a:gd name="T76" fmla="*/ 486 w 496"/>
                <a:gd name="T77" fmla="*/ 587 h 645"/>
                <a:gd name="T78" fmla="*/ 486 w 496"/>
                <a:gd name="T79" fmla="*/ 637 h 645"/>
                <a:gd name="T80" fmla="*/ 438 w 496"/>
                <a:gd name="T81" fmla="*/ 599 h 645"/>
                <a:gd name="T82" fmla="*/ 435 w 496"/>
                <a:gd name="T83" fmla="*/ 600 h 645"/>
                <a:gd name="T84" fmla="*/ 453 w 496"/>
                <a:gd name="T85" fmla="*/ 635 h 645"/>
                <a:gd name="T86" fmla="*/ 432 w 496"/>
                <a:gd name="T87" fmla="*/ 612 h 645"/>
                <a:gd name="T88" fmla="*/ 420 w 496"/>
                <a:gd name="T89" fmla="*/ 587 h 645"/>
                <a:gd name="T90" fmla="*/ 383 w 496"/>
                <a:gd name="T91" fmla="*/ 566 h 645"/>
                <a:gd name="T92" fmla="*/ 343 w 496"/>
                <a:gd name="T93" fmla="*/ 519 h 645"/>
                <a:gd name="T94" fmla="*/ 330 w 496"/>
                <a:gd name="T95" fmla="*/ 501 h 645"/>
                <a:gd name="T96" fmla="*/ 306 w 496"/>
                <a:gd name="T97" fmla="*/ 462 h 645"/>
                <a:gd name="T98" fmla="*/ 259 w 496"/>
                <a:gd name="T99" fmla="*/ 421 h 645"/>
                <a:gd name="T100" fmla="*/ 279 w 496"/>
                <a:gd name="T101" fmla="*/ 431 h 645"/>
                <a:gd name="T102" fmla="*/ 277 w 496"/>
                <a:gd name="T103" fmla="*/ 425 h 645"/>
                <a:gd name="T104" fmla="*/ 271 w 496"/>
                <a:gd name="T105" fmla="*/ 417 h 645"/>
                <a:gd name="T106" fmla="*/ 264 w 496"/>
                <a:gd name="T107" fmla="*/ 417 h 645"/>
                <a:gd name="T108" fmla="*/ 201 w 496"/>
                <a:gd name="T109" fmla="*/ 365 h 645"/>
                <a:gd name="T110" fmla="*/ 227 w 496"/>
                <a:gd name="T111" fmla="*/ 381 h 645"/>
                <a:gd name="T112" fmla="*/ 235 w 496"/>
                <a:gd name="T113" fmla="*/ 372 h 645"/>
                <a:gd name="T114" fmla="*/ 217 w 496"/>
                <a:gd name="T115" fmla="*/ 363 h 645"/>
                <a:gd name="T116" fmla="*/ 179 w 496"/>
                <a:gd name="T117" fmla="*/ 346 h 645"/>
                <a:gd name="T118" fmla="*/ 170 w 496"/>
                <a:gd name="T119" fmla="*/ 341 h 645"/>
                <a:gd name="T120" fmla="*/ 176 w 496"/>
                <a:gd name="T121" fmla="*/ 327 h 645"/>
                <a:gd name="T122" fmla="*/ 174 w 496"/>
                <a:gd name="T123" fmla="*/ 306 h 645"/>
                <a:gd name="T124" fmla="*/ 159 w 496"/>
                <a:gd name="T125" fmla="*/ 28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6" h="645">
                  <a:moveTo>
                    <a:pt x="150" y="278"/>
                  </a:moveTo>
                  <a:lnTo>
                    <a:pt x="148" y="275"/>
                  </a:lnTo>
                  <a:lnTo>
                    <a:pt x="147" y="274"/>
                  </a:lnTo>
                  <a:lnTo>
                    <a:pt x="145" y="274"/>
                  </a:lnTo>
                  <a:lnTo>
                    <a:pt x="143" y="275"/>
                  </a:lnTo>
                  <a:lnTo>
                    <a:pt x="140" y="273"/>
                  </a:lnTo>
                  <a:lnTo>
                    <a:pt x="139" y="271"/>
                  </a:lnTo>
                  <a:lnTo>
                    <a:pt x="142" y="268"/>
                  </a:lnTo>
                  <a:lnTo>
                    <a:pt x="141" y="265"/>
                  </a:lnTo>
                  <a:lnTo>
                    <a:pt x="136" y="260"/>
                  </a:lnTo>
                  <a:lnTo>
                    <a:pt x="135" y="260"/>
                  </a:lnTo>
                  <a:lnTo>
                    <a:pt x="135" y="261"/>
                  </a:lnTo>
                  <a:lnTo>
                    <a:pt x="135" y="263"/>
                  </a:lnTo>
                  <a:lnTo>
                    <a:pt x="135" y="265"/>
                  </a:lnTo>
                  <a:lnTo>
                    <a:pt x="135" y="267"/>
                  </a:lnTo>
                  <a:lnTo>
                    <a:pt x="135" y="271"/>
                  </a:lnTo>
                  <a:lnTo>
                    <a:pt x="135" y="273"/>
                  </a:lnTo>
                  <a:lnTo>
                    <a:pt x="133" y="274"/>
                  </a:lnTo>
                  <a:lnTo>
                    <a:pt x="132" y="275"/>
                  </a:lnTo>
                  <a:lnTo>
                    <a:pt x="131" y="273"/>
                  </a:lnTo>
                  <a:lnTo>
                    <a:pt x="120" y="262"/>
                  </a:lnTo>
                  <a:lnTo>
                    <a:pt x="117" y="259"/>
                  </a:lnTo>
                  <a:lnTo>
                    <a:pt x="114" y="257"/>
                  </a:lnTo>
                  <a:lnTo>
                    <a:pt x="115" y="256"/>
                  </a:lnTo>
                  <a:lnTo>
                    <a:pt x="117" y="255"/>
                  </a:lnTo>
                  <a:lnTo>
                    <a:pt x="115" y="252"/>
                  </a:lnTo>
                  <a:lnTo>
                    <a:pt x="112" y="249"/>
                  </a:lnTo>
                  <a:lnTo>
                    <a:pt x="111" y="250"/>
                  </a:lnTo>
                  <a:lnTo>
                    <a:pt x="112" y="252"/>
                  </a:lnTo>
                  <a:lnTo>
                    <a:pt x="111" y="252"/>
                  </a:lnTo>
                  <a:lnTo>
                    <a:pt x="110" y="253"/>
                  </a:lnTo>
                  <a:lnTo>
                    <a:pt x="109" y="255"/>
                  </a:lnTo>
                  <a:lnTo>
                    <a:pt x="109" y="257"/>
                  </a:lnTo>
                  <a:lnTo>
                    <a:pt x="107" y="255"/>
                  </a:lnTo>
                  <a:lnTo>
                    <a:pt x="102" y="250"/>
                  </a:lnTo>
                  <a:lnTo>
                    <a:pt x="97" y="249"/>
                  </a:lnTo>
                  <a:lnTo>
                    <a:pt x="96" y="248"/>
                  </a:lnTo>
                  <a:lnTo>
                    <a:pt x="97" y="247"/>
                  </a:lnTo>
                  <a:lnTo>
                    <a:pt x="99" y="247"/>
                  </a:lnTo>
                  <a:lnTo>
                    <a:pt x="100" y="247"/>
                  </a:lnTo>
                  <a:lnTo>
                    <a:pt x="102" y="247"/>
                  </a:lnTo>
                  <a:lnTo>
                    <a:pt x="106" y="250"/>
                  </a:lnTo>
                  <a:lnTo>
                    <a:pt x="106" y="248"/>
                  </a:lnTo>
                  <a:lnTo>
                    <a:pt x="104" y="247"/>
                  </a:lnTo>
                  <a:lnTo>
                    <a:pt x="103" y="245"/>
                  </a:lnTo>
                  <a:lnTo>
                    <a:pt x="102" y="242"/>
                  </a:lnTo>
                  <a:lnTo>
                    <a:pt x="100" y="242"/>
                  </a:lnTo>
                  <a:lnTo>
                    <a:pt x="93" y="243"/>
                  </a:lnTo>
                  <a:lnTo>
                    <a:pt x="95" y="239"/>
                  </a:lnTo>
                  <a:lnTo>
                    <a:pt x="93" y="239"/>
                  </a:lnTo>
                  <a:lnTo>
                    <a:pt x="92" y="240"/>
                  </a:lnTo>
                  <a:lnTo>
                    <a:pt x="90" y="241"/>
                  </a:lnTo>
                  <a:lnTo>
                    <a:pt x="88" y="239"/>
                  </a:lnTo>
                  <a:lnTo>
                    <a:pt x="90" y="238"/>
                  </a:lnTo>
                  <a:lnTo>
                    <a:pt x="93" y="238"/>
                  </a:lnTo>
                  <a:lnTo>
                    <a:pt x="93" y="235"/>
                  </a:lnTo>
                  <a:lnTo>
                    <a:pt x="93" y="234"/>
                  </a:lnTo>
                  <a:lnTo>
                    <a:pt x="91" y="232"/>
                  </a:lnTo>
                  <a:lnTo>
                    <a:pt x="90" y="230"/>
                  </a:lnTo>
                  <a:lnTo>
                    <a:pt x="88" y="233"/>
                  </a:lnTo>
                  <a:lnTo>
                    <a:pt x="86" y="233"/>
                  </a:lnTo>
                  <a:lnTo>
                    <a:pt x="86" y="230"/>
                  </a:lnTo>
                  <a:lnTo>
                    <a:pt x="84" y="228"/>
                  </a:lnTo>
                  <a:lnTo>
                    <a:pt x="85" y="226"/>
                  </a:lnTo>
                  <a:lnTo>
                    <a:pt x="85" y="224"/>
                  </a:lnTo>
                  <a:lnTo>
                    <a:pt x="84" y="222"/>
                  </a:lnTo>
                  <a:lnTo>
                    <a:pt x="86" y="219"/>
                  </a:lnTo>
                  <a:lnTo>
                    <a:pt x="84" y="214"/>
                  </a:lnTo>
                  <a:lnTo>
                    <a:pt x="82" y="217"/>
                  </a:lnTo>
                  <a:lnTo>
                    <a:pt x="81" y="215"/>
                  </a:lnTo>
                  <a:lnTo>
                    <a:pt x="80" y="215"/>
                  </a:lnTo>
                  <a:lnTo>
                    <a:pt x="77" y="215"/>
                  </a:lnTo>
                  <a:lnTo>
                    <a:pt x="76" y="216"/>
                  </a:lnTo>
                  <a:lnTo>
                    <a:pt x="75" y="217"/>
                  </a:lnTo>
                  <a:lnTo>
                    <a:pt x="75" y="219"/>
                  </a:lnTo>
                  <a:lnTo>
                    <a:pt x="75" y="220"/>
                  </a:lnTo>
                  <a:lnTo>
                    <a:pt x="76" y="222"/>
                  </a:lnTo>
                  <a:lnTo>
                    <a:pt x="77" y="223"/>
                  </a:lnTo>
                  <a:lnTo>
                    <a:pt x="76" y="226"/>
                  </a:lnTo>
                  <a:lnTo>
                    <a:pt x="74" y="228"/>
                  </a:lnTo>
                  <a:lnTo>
                    <a:pt x="73" y="226"/>
                  </a:lnTo>
                  <a:lnTo>
                    <a:pt x="71" y="225"/>
                  </a:lnTo>
                  <a:lnTo>
                    <a:pt x="70" y="223"/>
                  </a:lnTo>
                  <a:lnTo>
                    <a:pt x="68" y="222"/>
                  </a:lnTo>
                  <a:lnTo>
                    <a:pt x="67" y="221"/>
                  </a:lnTo>
                  <a:lnTo>
                    <a:pt x="65" y="221"/>
                  </a:lnTo>
                  <a:lnTo>
                    <a:pt x="62" y="224"/>
                  </a:lnTo>
                  <a:lnTo>
                    <a:pt x="63" y="226"/>
                  </a:lnTo>
                  <a:lnTo>
                    <a:pt x="66" y="227"/>
                  </a:lnTo>
                  <a:lnTo>
                    <a:pt x="67" y="227"/>
                  </a:lnTo>
                  <a:lnTo>
                    <a:pt x="68" y="227"/>
                  </a:lnTo>
                  <a:lnTo>
                    <a:pt x="68" y="229"/>
                  </a:lnTo>
                  <a:lnTo>
                    <a:pt x="65" y="232"/>
                  </a:lnTo>
                  <a:lnTo>
                    <a:pt x="64" y="229"/>
                  </a:lnTo>
                  <a:lnTo>
                    <a:pt x="60" y="228"/>
                  </a:lnTo>
                  <a:lnTo>
                    <a:pt x="61" y="232"/>
                  </a:lnTo>
                  <a:lnTo>
                    <a:pt x="54" y="226"/>
                  </a:lnTo>
                  <a:lnTo>
                    <a:pt x="51" y="225"/>
                  </a:lnTo>
                  <a:lnTo>
                    <a:pt x="51" y="224"/>
                  </a:lnTo>
                  <a:lnTo>
                    <a:pt x="49" y="222"/>
                  </a:lnTo>
                  <a:lnTo>
                    <a:pt x="46" y="221"/>
                  </a:lnTo>
                  <a:lnTo>
                    <a:pt x="44" y="219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44" y="215"/>
                  </a:lnTo>
                  <a:lnTo>
                    <a:pt x="45" y="215"/>
                  </a:lnTo>
                  <a:lnTo>
                    <a:pt x="47" y="215"/>
                  </a:lnTo>
                  <a:lnTo>
                    <a:pt x="48" y="215"/>
                  </a:lnTo>
                  <a:lnTo>
                    <a:pt x="49" y="214"/>
                  </a:lnTo>
                  <a:lnTo>
                    <a:pt x="51" y="214"/>
                  </a:lnTo>
                  <a:lnTo>
                    <a:pt x="53" y="213"/>
                  </a:lnTo>
                  <a:lnTo>
                    <a:pt x="49" y="212"/>
                  </a:lnTo>
                  <a:lnTo>
                    <a:pt x="54" y="212"/>
                  </a:lnTo>
                  <a:lnTo>
                    <a:pt x="54" y="211"/>
                  </a:lnTo>
                  <a:lnTo>
                    <a:pt x="55" y="209"/>
                  </a:lnTo>
                  <a:lnTo>
                    <a:pt x="57" y="210"/>
                  </a:lnTo>
                  <a:lnTo>
                    <a:pt x="60" y="210"/>
                  </a:lnTo>
                  <a:lnTo>
                    <a:pt x="58" y="207"/>
                  </a:lnTo>
                  <a:lnTo>
                    <a:pt x="57" y="207"/>
                  </a:lnTo>
                  <a:lnTo>
                    <a:pt x="54" y="205"/>
                  </a:lnTo>
                  <a:lnTo>
                    <a:pt x="54" y="203"/>
                  </a:lnTo>
                  <a:lnTo>
                    <a:pt x="51" y="200"/>
                  </a:lnTo>
                  <a:lnTo>
                    <a:pt x="49" y="198"/>
                  </a:lnTo>
                  <a:lnTo>
                    <a:pt x="48" y="200"/>
                  </a:lnTo>
                  <a:lnTo>
                    <a:pt x="47" y="203"/>
                  </a:lnTo>
                  <a:lnTo>
                    <a:pt x="45" y="204"/>
                  </a:lnTo>
                  <a:lnTo>
                    <a:pt x="43" y="206"/>
                  </a:lnTo>
                  <a:lnTo>
                    <a:pt x="42" y="205"/>
                  </a:lnTo>
                  <a:lnTo>
                    <a:pt x="39" y="203"/>
                  </a:lnTo>
                  <a:lnTo>
                    <a:pt x="38" y="206"/>
                  </a:lnTo>
                  <a:lnTo>
                    <a:pt x="30" y="203"/>
                  </a:lnTo>
                  <a:lnTo>
                    <a:pt x="28" y="198"/>
                  </a:lnTo>
                  <a:lnTo>
                    <a:pt x="27" y="197"/>
                  </a:lnTo>
                  <a:lnTo>
                    <a:pt x="26" y="196"/>
                  </a:lnTo>
                  <a:lnTo>
                    <a:pt x="27" y="194"/>
                  </a:lnTo>
                  <a:lnTo>
                    <a:pt x="24" y="190"/>
                  </a:lnTo>
                  <a:lnTo>
                    <a:pt x="23" y="189"/>
                  </a:lnTo>
                  <a:lnTo>
                    <a:pt x="21" y="189"/>
                  </a:lnTo>
                  <a:lnTo>
                    <a:pt x="23" y="194"/>
                  </a:lnTo>
                  <a:lnTo>
                    <a:pt x="22" y="196"/>
                  </a:lnTo>
                  <a:lnTo>
                    <a:pt x="23" y="198"/>
                  </a:lnTo>
                  <a:lnTo>
                    <a:pt x="22" y="198"/>
                  </a:lnTo>
                  <a:lnTo>
                    <a:pt x="20" y="197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6" y="202"/>
                  </a:lnTo>
                  <a:lnTo>
                    <a:pt x="29" y="204"/>
                  </a:lnTo>
                  <a:lnTo>
                    <a:pt x="31" y="205"/>
                  </a:lnTo>
                  <a:lnTo>
                    <a:pt x="33" y="207"/>
                  </a:lnTo>
                  <a:lnTo>
                    <a:pt x="33" y="211"/>
                  </a:lnTo>
                  <a:lnTo>
                    <a:pt x="31" y="212"/>
                  </a:lnTo>
                  <a:lnTo>
                    <a:pt x="22" y="203"/>
                  </a:lnTo>
                  <a:lnTo>
                    <a:pt x="10" y="197"/>
                  </a:lnTo>
                  <a:lnTo>
                    <a:pt x="6" y="194"/>
                  </a:lnTo>
                  <a:lnTo>
                    <a:pt x="4" y="194"/>
                  </a:lnTo>
                  <a:lnTo>
                    <a:pt x="2" y="194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5" y="190"/>
                  </a:lnTo>
                  <a:lnTo>
                    <a:pt x="6" y="190"/>
                  </a:lnTo>
                  <a:lnTo>
                    <a:pt x="10" y="192"/>
                  </a:lnTo>
                  <a:lnTo>
                    <a:pt x="12" y="193"/>
                  </a:lnTo>
                  <a:lnTo>
                    <a:pt x="14" y="194"/>
                  </a:lnTo>
                  <a:lnTo>
                    <a:pt x="16" y="194"/>
                  </a:lnTo>
                  <a:lnTo>
                    <a:pt x="18" y="194"/>
                  </a:lnTo>
                  <a:lnTo>
                    <a:pt x="18" y="191"/>
                  </a:lnTo>
                  <a:lnTo>
                    <a:pt x="18" y="188"/>
                  </a:lnTo>
                  <a:lnTo>
                    <a:pt x="19" y="187"/>
                  </a:lnTo>
                  <a:lnTo>
                    <a:pt x="11" y="184"/>
                  </a:lnTo>
                  <a:lnTo>
                    <a:pt x="9" y="183"/>
                  </a:lnTo>
                  <a:lnTo>
                    <a:pt x="7" y="183"/>
                  </a:lnTo>
                  <a:lnTo>
                    <a:pt x="5" y="184"/>
                  </a:lnTo>
                  <a:lnTo>
                    <a:pt x="3" y="176"/>
                  </a:lnTo>
                  <a:lnTo>
                    <a:pt x="8" y="177"/>
                  </a:lnTo>
                  <a:lnTo>
                    <a:pt x="7" y="171"/>
                  </a:lnTo>
                  <a:lnTo>
                    <a:pt x="6" y="170"/>
                  </a:lnTo>
                  <a:lnTo>
                    <a:pt x="5" y="170"/>
                  </a:lnTo>
                  <a:lnTo>
                    <a:pt x="3" y="171"/>
                  </a:lnTo>
                  <a:lnTo>
                    <a:pt x="2" y="168"/>
                  </a:lnTo>
                  <a:lnTo>
                    <a:pt x="3" y="165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7" y="166"/>
                  </a:lnTo>
                  <a:lnTo>
                    <a:pt x="8" y="165"/>
                  </a:lnTo>
                  <a:lnTo>
                    <a:pt x="8" y="161"/>
                  </a:lnTo>
                  <a:lnTo>
                    <a:pt x="6" y="159"/>
                  </a:lnTo>
                  <a:lnTo>
                    <a:pt x="5" y="161"/>
                  </a:lnTo>
                  <a:lnTo>
                    <a:pt x="3" y="161"/>
                  </a:lnTo>
                  <a:lnTo>
                    <a:pt x="3" y="158"/>
                  </a:lnTo>
                  <a:lnTo>
                    <a:pt x="7" y="154"/>
                  </a:lnTo>
                  <a:lnTo>
                    <a:pt x="8" y="152"/>
                  </a:lnTo>
                  <a:lnTo>
                    <a:pt x="7" y="152"/>
                  </a:lnTo>
                  <a:lnTo>
                    <a:pt x="9" y="150"/>
                  </a:lnTo>
                  <a:lnTo>
                    <a:pt x="12" y="146"/>
                  </a:lnTo>
                  <a:lnTo>
                    <a:pt x="12" y="149"/>
                  </a:lnTo>
                  <a:lnTo>
                    <a:pt x="10" y="154"/>
                  </a:lnTo>
                  <a:lnTo>
                    <a:pt x="12" y="154"/>
                  </a:lnTo>
                  <a:lnTo>
                    <a:pt x="13" y="154"/>
                  </a:lnTo>
                  <a:lnTo>
                    <a:pt x="13" y="152"/>
                  </a:lnTo>
                  <a:lnTo>
                    <a:pt x="15" y="148"/>
                  </a:lnTo>
                  <a:lnTo>
                    <a:pt x="14" y="145"/>
                  </a:lnTo>
                  <a:lnTo>
                    <a:pt x="15" y="143"/>
                  </a:lnTo>
                  <a:lnTo>
                    <a:pt x="13" y="143"/>
                  </a:lnTo>
                  <a:lnTo>
                    <a:pt x="7" y="147"/>
                  </a:lnTo>
                  <a:lnTo>
                    <a:pt x="7" y="149"/>
                  </a:lnTo>
                  <a:lnTo>
                    <a:pt x="5" y="152"/>
                  </a:lnTo>
                  <a:lnTo>
                    <a:pt x="3" y="154"/>
                  </a:lnTo>
                  <a:lnTo>
                    <a:pt x="5" y="149"/>
                  </a:lnTo>
                  <a:lnTo>
                    <a:pt x="9" y="141"/>
                  </a:lnTo>
                  <a:lnTo>
                    <a:pt x="18" y="124"/>
                  </a:lnTo>
                  <a:lnTo>
                    <a:pt x="20" y="119"/>
                  </a:lnTo>
                  <a:lnTo>
                    <a:pt x="23" y="116"/>
                  </a:lnTo>
                  <a:lnTo>
                    <a:pt x="25" y="114"/>
                  </a:lnTo>
                  <a:lnTo>
                    <a:pt x="27" y="114"/>
                  </a:lnTo>
                  <a:lnTo>
                    <a:pt x="29" y="115"/>
                  </a:lnTo>
                  <a:lnTo>
                    <a:pt x="29" y="116"/>
                  </a:lnTo>
                  <a:lnTo>
                    <a:pt x="27" y="119"/>
                  </a:lnTo>
                  <a:lnTo>
                    <a:pt x="26" y="124"/>
                  </a:lnTo>
                  <a:lnTo>
                    <a:pt x="24" y="123"/>
                  </a:lnTo>
                  <a:lnTo>
                    <a:pt x="22" y="124"/>
                  </a:lnTo>
                  <a:lnTo>
                    <a:pt x="21" y="127"/>
                  </a:lnTo>
                  <a:lnTo>
                    <a:pt x="18" y="133"/>
                  </a:lnTo>
                  <a:lnTo>
                    <a:pt x="18" y="134"/>
                  </a:lnTo>
                  <a:lnTo>
                    <a:pt x="18" y="137"/>
                  </a:lnTo>
                  <a:lnTo>
                    <a:pt x="20" y="138"/>
                  </a:lnTo>
                  <a:lnTo>
                    <a:pt x="21" y="140"/>
                  </a:lnTo>
                  <a:lnTo>
                    <a:pt x="22" y="138"/>
                  </a:lnTo>
                  <a:lnTo>
                    <a:pt x="24" y="137"/>
                  </a:lnTo>
                  <a:lnTo>
                    <a:pt x="23" y="131"/>
                  </a:lnTo>
                  <a:lnTo>
                    <a:pt x="25" y="130"/>
                  </a:lnTo>
                  <a:lnTo>
                    <a:pt x="27" y="132"/>
                  </a:lnTo>
                  <a:lnTo>
                    <a:pt x="28" y="131"/>
                  </a:lnTo>
                  <a:lnTo>
                    <a:pt x="28" y="129"/>
                  </a:lnTo>
                  <a:lnTo>
                    <a:pt x="27" y="129"/>
                  </a:lnTo>
                  <a:lnTo>
                    <a:pt x="26" y="128"/>
                  </a:lnTo>
                  <a:lnTo>
                    <a:pt x="27" y="126"/>
                  </a:lnTo>
                  <a:lnTo>
                    <a:pt x="27" y="124"/>
                  </a:lnTo>
                  <a:lnTo>
                    <a:pt x="29" y="126"/>
                  </a:lnTo>
                  <a:lnTo>
                    <a:pt x="32" y="122"/>
                  </a:lnTo>
                  <a:lnTo>
                    <a:pt x="33" y="116"/>
                  </a:lnTo>
                  <a:lnTo>
                    <a:pt x="33" y="114"/>
                  </a:lnTo>
                  <a:lnTo>
                    <a:pt x="33" y="107"/>
                  </a:lnTo>
                  <a:lnTo>
                    <a:pt x="36" y="108"/>
                  </a:lnTo>
                  <a:lnTo>
                    <a:pt x="37" y="109"/>
                  </a:lnTo>
                  <a:lnTo>
                    <a:pt x="40" y="113"/>
                  </a:lnTo>
                  <a:lnTo>
                    <a:pt x="42" y="116"/>
                  </a:lnTo>
                  <a:lnTo>
                    <a:pt x="41" y="118"/>
                  </a:lnTo>
                  <a:lnTo>
                    <a:pt x="41" y="120"/>
                  </a:lnTo>
                  <a:lnTo>
                    <a:pt x="42" y="121"/>
                  </a:lnTo>
                  <a:lnTo>
                    <a:pt x="42" y="123"/>
                  </a:lnTo>
                  <a:lnTo>
                    <a:pt x="43" y="125"/>
                  </a:lnTo>
                  <a:lnTo>
                    <a:pt x="44" y="126"/>
                  </a:lnTo>
                  <a:lnTo>
                    <a:pt x="46" y="127"/>
                  </a:lnTo>
                  <a:lnTo>
                    <a:pt x="45" y="129"/>
                  </a:lnTo>
                  <a:lnTo>
                    <a:pt x="48" y="130"/>
                  </a:lnTo>
                  <a:lnTo>
                    <a:pt x="47" y="132"/>
                  </a:lnTo>
                  <a:lnTo>
                    <a:pt x="48" y="133"/>
                  </a:lnTo>
                  <a:lnTo>
                    <a:pt x="51" y="130"/>
                  </a:lnTo>
                  <a:lnTo>
                    <a:pt x="51" y="128"/>
                  </a:lnTo>
                  <a:lnTo>
                    <a:pt x="48" y="122"/>
                  </a:lnTo>
                  <a:lnTo>
                    <a:pt x="47" y="115"/>
                  </a:lnTo>
                  <a:lnTo>
                    <a:pt x="48" y="114"/>
                  </a:lnTo>
                  <a:lnTo>
                    <a:pt x="49" y="114"/>
                  </a:lnTo>
                  <a:lnTo>
                    <a:pt x="51" y="113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48" y="109"/>
                  </a:lnTo>
                  <a:lnTo>
                    <a:pt x="45" y="112"/>
                  </a:lnTo>
                  <a:lnTo>
                    <a:pt x="44" y="110"/>
                  </a:lnTo>
                  <a:lnTo>
                    <a:pt x="50" y="99"/>
                  </a:lnTo>
                  <a:lnTo>
                    <a:pt x="67" y="90"/>
                  </a:lnTo>
                  <a:lnTo>
                    <a:pt x="73" y="84"/>
                  </a:lnTo>
                  <a:lnTo>
                    <a:pt x="94" y="70"/>
                  </a:lnTo>
                  <a:lnTo>
                    <a:pt x="100" y="65"/>
                  </a:lnTo>
                  <a:lnTo>
                    <a:pt x="105" y="60"/>
                  </a:lnTo>
                  <a:lnTo>
                    <a:pt x="110" y="56"/>
                  </a:lnTo>
                  <a:lnTo>
                    <a:pt x="111" y="56"/>
                  </a:lnTo>
                  <a:lnTo>
                    <a:pt x="116" y="50"/>
                  </a:lnTo>
                  <a:lnTo>
                    <a:pt x="122" y="44"/>
                  </a:lnTo>
                  <a:lnTo>
                    <a:pt x="132" y="29"/>
                  </a:lnTo>
                  <a:lnTo>
                    <a:pt x="135" y="1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50" y="1"/>
                  </a:lnTo>
                  <a:lnTo>
                    <a:pt x="151" y="1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7" y="2"/>
                  </a:lnTo>
                  <a:lnTo>
                    <a:pt x="161" y="3"/>
                  </a:lnTo>
                  <a:lnTo>
                    <a:pt x="164" y="2"/>
                  </a:lnTo>
                  <a:lnTo>
                    <a:pt x="167" y="2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4" y="5"/>
                  </a:lnTo>
                  <a:lnTo>
                    <a:pt x="177" y="8"/>
                  </a:lnTo>
                  <a:lnTo>
                    <a:pt x="178" y="9"/>
                  </a:lnTo>
                  <a:lnTo>
                    <a:pt x="180" y="9"/>
                  </a:lnTo>
                  <a:lnTo>
                    <a:pt x="186" y="13"/>
                  </a:lnTo>
                  <a:lnTo>
                    <a:pt x="188" y="14"/>
                  </a:lnTo>
                  <a:lnTo>
                    <a:pt x="189" y="15"/>
                  </a:lnTo>
                  <a:lnTo>
                    <a:pt x="194" y="23"/>
                  </a:lnTo>
                  <a:lnTo>
                    <a:pt x="195" y="32"/>
                  </a:lnTo>
                  <a:lnTo>
                    <a:pt x="198" y="39"/>
                  </a:lnTo>
                  <a:lnTo>
                    <a:pt x="199" y="50"/>
                  </a:lnTo>
                  <a:lnTo>
                    <a:pt x="205" y="63"/>
                  </a:lnTo>
                  <a:lnTo>
                    <a:pt x="211" y="89"/>
                  </a:lnTo>
                  <a:lnTo>
                    <a:pt x="212" y="102"/>
                  </a:lnTo>
                  <a:lnTo>
                    <a:pt x="216" y="119"/>
                  </a:lnTo>
                  <a:lnTo>
                    <a:pt x="219" y="125"/>
                  </a:lnTo>
                  <a:lnTo>
                    <a:pt x="222" y="127"/>
                  </a:lnTo>
                  <a:lnTo>
                    <a:pt x="226" y="129"/>
                  </a:lnTo>
                  <a:lnTo>
                    <a:pt x="231" y="128"/>
                  </a:lnTo>
                  <a:lnTo>
                    <a:pt x="249" y="131"/>
                  </a:lnTo>
                  <a:lnTo>
                    <a:pt x="261" y="131"/>
                  </a:lnTo>
                  <a:lnTo>
                    <a:pt x="267" y="135"/>
                  </a:lnTo>
                  <a:lnTo>
                    <a:pt x="269" y="149"/>
                  </a:lnTo>
                  <a:lnTo>
                    <a:pt x="270" y="152"/>
                  </a:lnTo>
                  <a:lnTo>
                    <a:pt x="275" y="164"/>
                  </a:lnTo>
                  <a:lnTo>
                    <a:pt x="279" y="164"/>
                  </a:lnTo>
                  <a:lnTo>
                    <a:pt x="281" y="168"/>
                  </a:lnTo>
                  <a:lnTo>
                    <a:pt x="291" y="179"/>
                  </a:lnTo>
                  <a:lnTo>
                    <a:pt x="296" y="187"/>
                  </a:lnTo>
                  <a:lnTo>
                    <a:pt x="297" y="197"/>
                  </a:lnTo>
                  <a:lnTo>
                    <a:pt x="296" y="202"/>
                  </a:lnTo>
                  <a:lnTo>
                    <a:pt x="296" y="212"/>
                  </a:lnTo>
                  <a:lnTo>
                    <a:pt x="294" y="227"/>
                  </a:lnTo>
                  <a:lnTo>
                    <a:pt x="293" y="236"/>
                  </a:lnTo>
                  <a:lnTo>
                    <a:pt x="291" y="249"/>
                  </a:lnTo>
                  <a:lnTo>
                    <a:pt x="292" y="258"/>
                  </a:lnTo>
                  <a:lnTo>
                    <a:pt x="294" y="270"/>
                  </a:lnTo>
                  <a:lnTo>
                    <a:pt x="296" y="279"/>
                  </a:lnTo>
                  <a:lnTo>
                    <a:pt x="301" y="291"/>
                  </a:lnTo>
                  <a:lnTo>
                    <a:pt x="306" y="304"/>
                  </a:lnTo>
                  <a:lnTo>
                    <a:pt x="310" y="309"/>
                  </a:lnTo>
                  <a:lnTo>
                    <a:pt x="314" y="311"/>
                  </a:lnTo>
                  <a:lnTo>
                    <a:pt x="317" y="311"/>
                  </a:lnTo>
                  <a:lnTo>
                    <a:pt x="321" y="312"/>
                  </a:lnTo>
                  <a:lnTo>
                    <a:pt x="326" y="323"/>
                  </a:lnTo>
                  <a:lnTo>
                    <a:pt x="333" y="327"/>
                  </a:lnTo>
                  <a:lnTo>
                    <a:pt x="336" y="336"/>
                  </a:lnTo>
                  <a:lnTo>
                    <a:pt x="343" y="344"/>
                  </a:lnTo>
                  <a:lnTo>
                    <a:pt x="348" y="355"/>
                  </a:lnTo>
                  <a:lnTo>
                    <a:pt x="349" y="362"/>
                  </a:lnTo>
                  <a:lnTo>
                    <a:pt x="353" y="371"/>
                  </a:lnTo>
                  <a:lnTo>
                    <a:pt x="359" y="382"/>
                  </a:lnTo>
                  <a:lnTo>
                    <a:pt x="365" y="385"/>
                  </a:lnTo>
                  <a:lnTo>
                    <a:pt x="372" y="384"/>
                  </a:lnTo>
                  <a:lnTo>
                    <a:pt x="378" y="381"/>
                  </a:lnTo>
                  <a:lnTo>
                    <a:pt x="383" y="380"/>
                  </a:lnTo>
                  <a:lnTo>
                    <a:pt x="396" y="375"/>
                  </a:lnTo>
                  <a:lnTo>
                    <a:pt x="399" y="377"/>
                  </a:lnTo>
                  <a:lnTo>
                    <a:pt x="401" y="379"/>
                  </a:lnTo>
                  <a:lnTo>
                    <a:pt x="405" y="381"/>
                  </a:lnTo>
                  <a:lnTo>
                    <a:pt x="407" y="382"/>
                  </a:lnTo>
                  <a:lnTo>
                    <a:pt x="415" y="395"/>
                  </a:lnTo>
                  <a:lnTo>
                    <a:pt x="420" y="398"/>
                  </a:lnTo>
                  <a:lnTo>
                    <a:pt x="422" y="405"/>
                  </a:lnTo>
                  <a:lnTo>
                    <a:pt x="429" y="419"/>
                  </a:lnTo>
                  <a:lnTo>
                    <a:pt x="430" y="424"/>
                  </a:lnTo>
                  <a:lnTo>
                    <a:pt x="430" y="430"/>
                  </a:lnTo>
                  <a:lnTo>
                    <a:pt x="432" y="435"/>
                  </a:lnTo>
                  <a:lnTo>
                    <a:pt x="433" y="440"/>
                  </a:lnTo>
                  <a:lnTo>
                    <a:pt x="431" y="444"/>
                  </a:lnTo>
                  <a:lnTo>
                    <a:pt x="431" y="448"/>
                  </a:lnTo>
                  <a:lnTo>
                    <a:pt x="433" y="451"/>
                  </a:lnTo>
                  <a:lnTo>
                    <a:pt x="437" y="467"/>
                  </a:lnTo>
                  <a:lnTo>
                    <a:pt x="438" y="469"/>
                  </a:lnTo>
                  <a:lnTo>
                    <a:pt x="438" y="470"/>
                  </a:lnTo>
                  <a:lnTo>
                    <a:pt x="439" y="471"/>
                  </a:lnTo>
                  <a:lnTo>
                    <a:pt x="441" y="476"/>
                  </a:lnTo>
                  <a:lnTo>
                    <a:pt x="446" y="481"/>
                  </a:lnTo>
                  <a:lnTo>
                    <a:pt x="447" y="491"/>
                  </a:lnTo>
                  <a:lnTo>
                    <a:pt x="447" y="492"/>
                  </a:lnTo>
                  <a:lnTo>
                    <a:pt x="447" y="496"/>
                  </a:lnTo>
                  <a:lnTo>
                    <a:pt x="450" y="505"/>
                  </a:lnTo>
                  <a:lnTo>
                    <a:pt x="453" y="509"/>
                  </a:lnTo>
                  <a:lnTo>
                    <a:pt x="457" y="512"/>
                  </a:lnTo>
                  <a:lnTo>
                    <a:pt x="466" y="528"/>
                  </a:lnTo>
                  <a:lnTo>
                    <a:pt x="469" y="535"/>
                  </a:lnTo>
                  <a:lnTo>
                    <a:pt x="475" y="542"/>
                  </a:lnTo>
                  <a:lnTo>
                    <a:pt x="482" y="545"/>
                  </a:lnTo>
                  <a:lnTo>
                    <a:pt x="491" y="545"/>
                  </a:lnTo>
                  <a:lnTo>
                    <a:pt x="494" y="551"/>
                  </a:lnTo>
                  <a:lnTo>
                    <a:pt x="495" y="557"/>
                  </a:lnTo>
                  <a:lnTo>
                    <a:pt x="493" y="563"/>
                  </a:lnTo>
                  <a:lnTo>
                    <a:pt x="489" y="566"/>
                  </a:lnTo>
                  <a:lnTo>
                    <a:pt x="487" y="569"/>
                  </a:lnTo>
                  <a:lnTo>
                    <a:pt x="489" y="575"/>
                  </a:lnTo>
                  <a:lnTo>
                    <a:pt x="488" y="581"/>
                  </a:lnTo>
                  <a:lnTo>
                    <a:pt x="486" y="587"/>
                  </a:lnTo>
                  <a:lnTo>
                    <a:pt x="482" y="592"/>
                  </a:lnTo>
                  <a:lnTo>
                    <a:pt x="481" y="595"/>
                  </a:lnTo>
                  <a:lnTo>
                    <a:pt x="480" y="597"/>
                  </a:lnTo>
                  <a:lnTo>
                    <a:pt x="479" y="602"/>
                  </a:lnTo>
                  <a:lnTo>
                    <a:pt x="477" y="606"/>
                  </a:lnTo>
                  <a:lnTo>
                    <a:pt x="476" y="609"/>
                  </a:lnTo>
                  <a:lnTo>
                    <a:pt x="477" y="617"/>
                  </a:lnTo>
                  <a:lnTo>
                    <a:pt x="482" y="631"/>
                  </a:lnTo>
                  <a:lnTo>
                    <a:pt x="484" y="633"/>
                  </a:lnTo>
                  <a:lnTo>
                    <a:pt x="486" y="637"/>
                  </a:lnTo>
                  <a:lnTo>
                    <a:pt x="486" y="641"/>
                  </a:lnTo>
                  <a:lnTo>
                    <a:pt x="485" y="642"/>
                  </a:lnTo>
                  <a:lnTo>
                    <a:pt x="462" y="644"/>
                  </a:lnTo>
                  <a:lnTo>
                    <a:pt x="459" y="633"/>
                  </a:lnTo>
                  <a:lnTo>
                    <a:pt x="454" y="622"/>
                  </a:lnTo>
                  <a:lnTo>
                    <a:pt x="451" y="618"/>
                  </a:lnTo>
                  <a:lnTo>
                    <a:pt x="446" y="615"/>
                  </a:lnTo>
                  <a:lnTo>
                    <a:pt x="440" y="607"/>
                  </a:lnTo>
                  <a:lnTo>
                    <a:pt x="438" y="604"/>
                  </a:lnTo>
                  <a:lnTo>
                    <a:pt x="438" y="599"/>
                  </a:lnTo>
                  <a:lnTo>
                    <a:pt x="436" y="597"/>
                  </a:lnTo>
                  <a:lnTo>
                    <a:pt x="434" y="593"/>
                  </a:lnTo>
                  <a:lnTo>
                    <a:pt x="435" y="592"/>
                  </a:lnTo>
                  <a:lnTo>
                    <a:pt x="437" y="591"/>
                  </a:lnTo>
                  <a:lnTo>
                    <a:pt x="438" y="590"/>
                  </a:lnTo>
                  <a:lnTo>
                    <a:pt x="437" y="589"/>
                  </a:lnTo>
                  <a:lnTo>
                    <a:pt x="435" y="588"/>
                  </a:lnTo>
                  <a:lnTo>
                    <a:pt x="432" y="592"/>
                  </a:lnTo>
                  <a:lnTo>
                    <a:pt x="431" y="592"/>
                  </a:lnTo>
                  <a:lnTo>
                    <a:pt x="435" y="600"/>
                  </a:lnTo>
                  <a:lnTo>
                    <a:pt x="434" y="603"/>
                  </a:lnTo>
                  <a:lnTo>
                    <a:pt x="438" y="609"/>
                  </a:lnTo>
                  <a:lnTo>
                    <a:pt x="439" y="614"/>
                  </a:lnTo>
                  <a:lnTo>
                    <a:pt x="444" y="618"/>
                  </a:lnTo>
                  <a:lnTo>
                    <a:pt x="445" y="620"/>
                  </a:lnTo>
                  <a:lnTo>
                    <a:pt x="444" y="622"/>
                  </a:lnTo>
                  <a:lnTo>
                    <a:pt x="443" y="623"/>
                  </a:lnTo>
                  <a:lnTo>
                    <a:pt x="449" y="630"/>
                  </a:lnTo>
                  <a:lnTo>
                    <a:pt x="450" y="631"/>
                  </a:lnTo>
                  <a:lnTo>
                    <a:pt x="453" y="635"/>
                  </a:lnTo>
                  <a:lnTo>
                    <a:pt x="453" y="638"/>
                  </a:lnTo>
                  <a:lnTo>
                    <a:pt x="450" y="636"/>
                  </a:lnTo>
                  <a:lnTo>
                    <a:pt x="450" y="635"/>
                  </a:lnTo>
                  <a:lnTo>
                    <a:pt x="447" y="632"/>
                  </a:lnTo>
                  <a:lnTo>
                    <a:pt x="440" y="624"/>
                  </a:lnTo>
                  <a:lnTo>
                    <a:pt x="438" y="624"/>
                  </a:lnTo>
                  <a:lnTo>
                    <a:pt x="436" y="623"/>
                  </a:lnTo>
                  <a:lnTo>
                    <a:pt x="435" y="622"/>
                  </a:lnTo>
                  <a:lnTo>
                    <a:pt x="433" y="616"/>
                  </a:lnTo>
                  <a:lnTo>
                    <a:pt x="432" y="612"/>
                  </a:lnTo>
                  <a:lnTo>
                    <a:pt x="422" y="600"/>
                  </a:lnTo>
                  <a:lnTo>
                    <a:pt x="421" y="599"/>
                  </a:lnTo>
                  <a:lnTo>
                    <a:pt x="420" y="596"/>
                  </a:lnTo>
                  <a:lnTo>
                    <a:pt x="417" y="592"/>
                  </a:lnTo>
                  <a:lnTo>
                    <a:pt x="419" y="592"/>
                  </a:lnTo>
                  <a:lnTo>
                    <a:pt x="420" y="592"/>
                  </a:lnTo>
                  <a:lnTo>
                    <a:pt x="421" y="593"/>
                  </a:lnTo>
                  <a:lnTo>
                    <a:pt x="422" y="596"/>
                  </a:lnTo>
                  <a:lnTo>
                    <a:pt x="422" y="590"/>
                  </a:lnTo>
                  <a:lnTo>
                    <a:pt x="420" y="587"/>
                  </a:lnTo>
                  <a:lnTo>
                    <a:pt x="418" y="588"/>
                  </a:lnTo>
                  <a:lnTo>
                    <a:pt x="417" y="588"/>
                  </a:lnTo>
                  <a:lnTo>
                    <a:pt x="417" y="591"/>
                  </a:lnTo>
                  <a:lnTo>
                    <a:pt x="414" y="591"/>
                  </a:lnTo>
                  <a:lnTo>
                    <a:pt x="412" y="589"/>
                  </a:lnTo>
                  <a:lnTo>
                    <a:pt x="407" y="585"/>
                  </a:lnTo>
                  <a:lnTo>
                    <a:pt x="399" y="581"/>
                  </a:lnTo>
                  <a:lnTo>
                    <a:pt x="397" y="580"/>
                  </a:lnTo>
                  <a:lnTo>
                    <a:pt x="393" y="578"/>
                  </a:lnTo>
                  <a:lnTo>
                    <a:pt x="383" y="566"/>
                  </a:lnTo>
                  <a:lnTo>
                    <a:pt x="382" y="565"/>
                  </a:lnTo>
                  <a:lnTo>
                    <a:pt x="381" y="563"/>
                  </a:lnTo>
                  <a:lnTo>
                    <a:pt x="378" y="557"/>
                  </a:lnTo>
                  <a:lnTo>
                    <a:pt x="368" y="542"/>
                  </a:lnTo>
                  <a:lnTo>
                    <a:pt x="359" y="534"/>
                  </a:lnTo>
                  <a:lnTo>
                    <a:pt x="353" y="525"/>
                  </a:lnTo>
                  <a:lnTo>
                    <a:pt x="350" y="524"/>
                  </a:lnTo>
                  <a:lnTo>
                    <a:pt x="345" y="522"/>
                  </a:lnTo>
                  <a:lnTo>
                    <a:pt x="343" y="521"/>
                  </a:lnTo>
                  <a:lnTo>
                    <a:pt x="343" y="519"/>
                  </a:lnTo>
                  <a:lnTo>
                    <a:pt x="345" y="518"/>
                  </a:lnTo>
                  <a:lnTo>
                    <a:pt x="348" y="520"/>
                  </a:lnTo>
                  <a:lnTo>
                    <a:pt x="350" y="520"/>
                  </a:lnTo>
                  <a:lnTo>
                    <a:pt x="353" y="521"/>
                  </a:lnTo>
                  <a:lnTo>
                    <a:pt x="349" y="517"/>
                  </a:lnTo>
                  <a:lnTo>
                    <a:pt x="344" y="515"/>
                  </a:lnTo>
                  <a:lnTo>
                    <a:pt x="342" y="516"/>
                  </a:lnTo>
                  <a:lnTo>
                    <a:pt x="340" y="514"/>
                  </a:lnTo>
                  <a:lnTo>
                    <a:pt x="331" y="505"/>
                  </a:lnTo>
                  <a:lnTo>
                    <a:pt x="330" y="501"/>
                  </a:lnTo>
                  <a:lnTo>
                    <a:pt x="330" y="499"/>
                  </a:lnTo>
                  <a:lnTo>
                    <a:pt x="330" y="498"/>
                  </a:lnTo>
                  <a:lnTo>
                    <a:pt x="330" y="495"/>
                  </a:lnTo>
                  <a:lnTo>
                    <a:pt x="327" y="491"/>
                  </a:lnTo>
                  <a:lnTo>
                    <a:pt x="322" y="482"/>
                  </a:lnTo>
                  <a:lnTo>
                    <a:pt x="317" y="479"/>
                  </a:lnTo>
                  <a:lnTo>
                    <a:pt x="318" y="477"/>
                  </a:lnTo>
                  <a:lnTo>
                    <a:pt x="314" y="470"/>
                  </a:lnTo>
                  <a:lnTo>
                    <a:pt x="310" y="466"/>
                  </a:lnTo>
                  <a:lnTo>
                    <a:pt x="306" y="462"/>
                  </a:lnTo>
                  <a:lnTo>
                    <a:pt x="304" y="455"/>
                  </a:lnTo>
                  <a:lnTo>
                    <a:pt x="303" y="452"/>
                  </a:lnTo>
                  <a:lnTo>
                    <a:pt x="300" y="451"/>
                  </a:lnTo>
                  <a:lnTo>
                    <a:pt x="287" y="443"/>
                  </a:lnTo>
                  <a:lnTo>
                    <a:pt x="284" y="439"/>
                  </a:lnTo>
                  <a:lnTo>
                    <a:pt x="274" y="432"/>
                  </a:lnTo>
                  <a:lnTo>
                    <a:pt x="270" y="430"/>
                  </a:lnTo>
                  <a:lnTo>
                    <a:pt x="266" y="426"/>
                  </a:lnTo>
                  <a:lnTo>
                    <a:pt x="262" y="422"/>
                  </a:lnTo>
                  <a:lnTo>
                    <a:pt x="259" y="421"/>
                  </a:lnTo>
                  <a:lnTo>
                    <a:pt x="255" y="418"/>
                  </a:lnTo>
                  <a:lnTo>
                    <a:pt x="249" y="411"/>
                  </a:lnTo>
                  <a:lnTo>
                    <a:pt x="247" y="410"/>
                  </a:lnTo>
                  <a:lnTo>
                    <a:pt x="243" y="407"/>
                  </a:lnTo>
                  <a:lnTo>
                    <a:pt x="242" y="404"/>
                  </a:lnTo>
                  <a:lnTo>
                    <a:pt x="249" y="408"/>
                  </a:lnTo>
                  <a:lnTo>
                    <a:pt x="263" y="421"/>
                  </a:lnTo>
                  <a:lnTo>
                    <a:pt x="269" y="424"/>
                  </a:lnTo>
                  <a:lnTo>
                    <a:pt x="274" y="430"/>
                  </a:lnTo>
                  <a:lnTo>
                    <a:pt x="279" y="431"/>
                  </a:lnTo>
                  <a:lnTo>
                    <a:pt x="281" y="434"/>
                  </a:lnTo>
                  <a:lnTo>
                    <a:pt x="284" y="435"/>
                  </a:lnTo>
                  <a:lnTo>
                    <a:pt x="288" y="437"/>
                  </a:lnTo>
                  <a:lnTo>
                    <a:pt x="287" y="435"/>
                  </a:lnTo>
                  <a:lnTo>
                    <a:pt x="281" y="431"/>
                  </a:lnTo>
                  <a:lnTo>
                    <a:pt x="279" y="430"/>
                  </a:lnTo>
                  <a:lnTo>
                    <a:pt x="274" y="426"/>
                  </a:lnTo>
                  <a:lnTo>
                    <a:pt x="271" y="425"/>
                  </a:lnTo>
                  <a:lnTo>
                    <a:pt x="270" y="422"/>
                  </a:lnTo>
                  <a:lnTo>
                    <a:pt x="277" y="425"/>
                  </a:lnTo>
                  <a:lnTo>
                    <a:pt x="279" y="427"/>
                  </a:lnTo>
                  <a:lnTo>
                    <a:pt x="281" y="430"/>
                  </a:lnTo>
                  <a:lnTo>
                    <a:pt x="287" y="433"/>
                  </a:lnTo>
                  <a:lnTo>
                    <a:pt x="289" y="433"/>
                  </a:lnTo>
                  <a:lnTo>
                    <a:pt x="289" y="431"/>
                  </a:lnTo>
                  <a:lnTo>
                    <a:pt x="281" y="425"/>
                  </a:lnTo>
                  <a:lnTo>
                    <a:pt x="275" y="422"/>
                  </a:lnTo>
                  <a:lnTo>
                    <a:pt x="274" y="420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1" y="415"/>
                  </a:lnTo>
                  <a:lnTo>
                    <a:pt x="274" y="414"/>
                  </a:lnTo>
                  <a:lnTo>
                    <a:pt x="275" y="414"/>
                  </a:lnTo>
                  <a:lnTo>
                    <a:pt x="275" y="412"/>
                  </a:lnTo>
                  <a:lnTo>
                    <a:pt x="271" y="411"/>
                  </a:lnTo>
                  <a:lnTo>
                    <a:pt x="269" y="411"/>
                  </a:lnTo>
                  <a:lnTo>
                    <a:pt x="267" y="409"/>
                  </a:lnTo>
                  <a:lnTo>
                    <a:pt x="265" y="410"/>
                  </a:lnTo>
                  <a:lnTo>
                    <a:pt x="265" y="414"/>
                  </a:lnTo>
                  <a:lnTo>
                    <a:pt x="264" y="417"/>
                  </a:lnTo>
                  <a:lnTo>
                    <a:pt x="252" y="407"/>
                  </a:lnTo>
                  <a:lnTo>
                    <a:pt x="241" y="399"/>
                  </a:lnTo>
                  <a:lnTo>
                    <a:pt x="239" y="398"/>
                  </a:lnTo>
                  <a:lnTo>
                    <a:pt x="237" y="397"/>
                  </a:lnTo>
                  <a:lnTo>
                    <a:pt x="238" y="401"/>
                  </a:lnTo>
                  <a:lnTo>
                    <a:pt x="227" y="392"/>
                  </a:lnTo>
                  <a:lnTo>
                    <a:pt x="222" y="386"/>
                  </a:lnTo>
                  <a:lnTo>
                    <a:pt x="203" y="370"/>
                  </a:lnTo>
                  <a:lnTo>
                    <a:pt x="201" y="368"/>
                  </a:lnTo>
                  <a:lnTo>
                    <a:pt x="201" y="365"/>
                  </a:lnTo>
                  <a:lnTo>
                    <a:pt x="203" y="364"/>
                  </a:lnTo>
                  <a:lnTo>
                    <a:pt x="205" y="368"/>
                  </a:lnTo>
                  <a:lnTo>
                    <a:pt x="207" y="369"/>
                  </a:lnTo>
                  <a:lnTo>
                    <a:pt x="210" y="371"/>
                  </a:lnTo>
                  <a:lnTo>
                    <a:pt x="210" y="370"/>
                  </a:lnTo>
                  <a:lnTo>
                    <a:pt x="213" y="372"/>
                  </a:lnTo>
                  <a:lnTo>
                    <a:pt x="216" y="373"/>
                  </a:lnTo>
                  <a:lnTo>
                    <a:pt x="222" y="377"/>
                  </a:lnTo>
                  <a:lnTo>
                    <a:pt x="225" y="380"/>
                  </a:lnTo>
                  <a:lnTo>
                    <a:pt x="227" y="381"/>
                  </a:lnTo>
                  <a:lnTo>
                    <a:pt x="228" y="380"/>
                  </a:lnTo>
                  <a:lnTo>
                    <a:pt x="227" y="378"/>
                  </a:lnTo>
                  <a:lnTo>
                    <a:pt x="224" y="377"/>
                  </a:lnTo>
                  <a:lnTo>
                    <a:pt x="223" y="375"/>
                  </a:lnTo>
                  <a:lnTo>
                    <a:pt x="224" y="374"/>
                  </a:lnTo>
                  <a:lnTo>
                    <a:pt x="228" y="376"/>
                  </a:lnTo>
                  <a:lnTo>
                    <a:pt x="229" y="374"/>
                  </a:lnTo>
                  <a:lnTo>
                    <a:pt x="234" y="375"/>
                  </a:lnTo>
                  <a:lnTo>
                    <a:pt x="234" y="373"/>
                  </a:lnTo>
                  <a:lnTo>
                    <a:pt x="235" y="372"/>
                  </a:lnTo>
                  <a:lnTo>
                    <a:pt x="234" y="362"/>
                  </a:lnTo>
                  <a:lnTo>
                    <a:pt x="228" y="356"/>
                  </a:lnTo>
                  <a:lnTo>
                    <a:pt x="225" y="354"/>
                  </a:lnTo>
                  <a:lnTo>
                    <a:pt x="222" y="353"/>
                  </a:lnTo>
                  <a:lnTo>
                    <a:pt x="219" y="353"/>
                  </a:lnTo>
                  <a:lnTo>
                    <a:pt x="219" y="355"/>
                  </a:lnTo>
                  <a:lnTo>
                    <a:pt x="219" y="357"/>
                  </a:lnTo>
                  <a:lnTo>
                    <a:pt x="222" y="361"/>
                  </a:lnTo>
                  <a:lnTo>
                    <a:pt x="221" y="362"/>
                  </a:lnTo>
                  <a:lnTo>
                    <a:pt x="217" y="363"/>
                  </a:lnTo>
                  <a:lnTo>
                    <a:pt x="210" y="361"/>
                  </a:lnTo>
                  <a:lnTo>
                    <a:pt x="207" y="361"/>
                  </a:lnTo>
                  <a:lnTo>
                    <a:pt x="205" y="362"/>
                  </a:lnTo>
                  <a:lnTo>
                    <a:pt x="203" y="361"/>
                  </a:lnTo>
                  <a:lnTo>
                    <a:pt x="199" y="359"/>
                  </a:lnTo>
                  <a:lnTo>
                    <a:pt x="199" y="357"/>
                  </a:lnTo>
                  <a:lnTo>
                    <a:pt x="196" y="353"/>
                  </a:lnTo>
                  <a:lnTo>
                    <a:pt x="194" y="353"/>
                  </a:lnTo>
                  <a:lnTo>
                    <a:pt x="179" y="344"/>
                  </a:lnTo>
                  <a:lnTo>
                    <a:pt x="179" y="346"/>
                  </a:lnTo>
                  <a:lnTo>
                    <a:pt x="183" y="350"/>
                  </a:lnTo>
                  <a:lnTo>
                    <a:pt x="189" y="352"/>
                  </a:lnTo>
                  <a:lnTo>
                    <a:pt x="192" y="356"/>
                  </a:lnTo>
                  <a:lnTo>
                    <a:pt x="198" y="361"/>
                  </a:lnTo>
                  <a:lnTo>
                    <a:pt x="200" y="362"/>
                  </a:lnTo>
                  <a:lnTo>
                    <a:pt x="199" y="364"/>
                  </a:lnTo>
                  <a:lnTo>
                    <a:pt x="181" y="353"/>
                  </a:lnTo>
                  <a:lnTo>
                    <a:pt x="178" y="350"/>
                  </a:lnTo>
                  <a:lnTo>
                    <a:pt x="174" y="348"/>
                  </a:lnTo>
                  <a:lnTo>
                    <a:pt x="170" y="341"/>
                  </a:lnTo>
                  <a:lnTo>
                    <a:pt x="170" y="339"/>
                  </a:lnTo>
                  <a:lnTo>
                    <a:pt x="170" y="337"/>
                  </a:lnTo>
                  <a:lnTo>
                    <a:pt x="167" y="335"/>
                  </a:lnTo>
                  <a:lnTo>
                    <a:pt x="165" y="333"/>
                  </a:lnTo>
                  <a:lnTo>
                    <a:pt x="165" y="331"/>
                  </a:lnTo>
                  <a:lnTo>
                    <a:pt x="172" y="333"/>
                  </a:lnTo>
                  <a:lnTo>
                    <a:pt x="174" y="332"/>
                  </a:lnTo>
                  <a:lnTo>
                    <a:pt x="174" y="330"/>
                  </a:lnTo>
                  <a:lnTo>
                    <a:pt x="177" y="329"/>
                  </a:lnTo>
                  <a:lnTo>
                    <a:pt x="176" y="327"/>
                  </a:lnTo>
                  <a:lnTo>
                    <a:pt x="177" y="325"/>
                  </a:lnTo>
                  <a:lnTo>
                    <a:pt x="177" y="322"/>
                  </a:lnTo>
                  <a:lnTo>
                    <a:pt x="178" y="323"/>
                  </a:lnTo>
                  <a:lnTo>
                    <a:pt x="179" y="322"/>
                  </a:lnTo>
                  <a:lnTo>
                    <a:pt x="178" y="320"/>
                  </a:lnTo>
                  <a:lnTo>
                    <a:pt x="178" y="319"/>
                  </a:lnTo>
                  <a:lnTo>
                    <a:pt x="179" y="318"/>
                  </a:lnTo>
                  <a:lnTo>
                    <a:pt x="179" y="314"/>
                  </a:lnTo>
                  <a:lnTo>
                    <a:pt x="176" y="308"/>
                  </a:lnTo>
                  <a:lnTo>
                    <a:pt x="174" y="306"/>
                  </a:lnTo>
                  <a:lnTo>
                    <a:pt x="175" y="303"/>
                  </a:lnTo>
                  <a:lnTo>
                    <a:pt x="174" y="300"/>
                  </a:lnTo>
                  <a:lnTo>
                    <a:pt x="171" y="293"/>
                  </a:lnTo>
                  <a:lnTo>
                    <a:pt x="168" y="293"/>
                  </a:lnTo>
                  <a:lnTo>
                    <a:pt x="168" y="291"/>
                  </a:lnTo>
                  <a:lnTo>
                    <a:pt x="167" y="289"/>
                  </a:lnTo>
                  <a:lnTo>
                    <a:pt x="165" y="290"/>
                  </a:lnTo>
                  <a:lnTo>
                    <a:pt x="163" y="291"/>
                  </a:lnTo>
                  <a:lnTo>
                    <a:pt x="163" y="292"/>
                  </a:lnTo>
                  <a:lnTo>
                    <a:pt x="159" y="289"/>
                  </a:lnTo>
                  <a:lnTo>
                    <a:pt x="155" y="285"/>
                  </a:lnTo>
                  <a:lnTo>
                    <a:pt x="153" y="281"/>
                  </a:lnTo>
                  <a:lnTo>
                    <a:pt x="150" y="278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59" name="Freeform 416" descr="Papel carta">
              <a:extLst>
                <a:ext uri="{FF2B5EF4-FFF2-40B4-BE49-F238E27FC236}">
                  <a16:creationId xmlns:a16="http://schemas.microsoft.com/office/drawing/2014/main" id="{6BA66953-CCE3-4F58-9631-54699F090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075" y="4485564"/>
              <a:ext cx="280903" cy="222716"/>
            </a:xfrm>
            <a:custGeom>
              <a:avLst/>
              <a:gdLst>
                <a:gd name="T0" fmla="*/ 19 w 140"/>
                <a:gd name="T1" fmla="*/ 108 h 111"/>
                <a:gd name="T2" fmla="*/ 14 w 140"/>
                <a:gd name="T3" fmla="*/ 107 h 111"/>
                <a:gd name="T4" fmla="*/ 3 w 140"/>
                <a:gd name="T5" fmla="*/ 95 h 111"/>
                <a:gd name="T6" fmla="*/ 0 w 140"/>
                <a:gd name="T7" fmla="*/ 88 h 111"/>
                <a:gd name="T8" fmla="*/ 0 w 140"/>
                <a:gd name="T9" fmla="*/ 70 h 111"/>
                <a:gd name="T10" fmla="*/ 3 w 140"/>
                <a:gd name="T11" fmla="*/ 62 h 111"/>
                <a:gd name="T12" fmla="*/ 7 w 140"/>
                <a:gd name="T13" fmla="*/ 53 h 111"/>
                <a:gd name="T14" fmla="*/ 14 w 140"/>
                <a:gd name="T15" fmla="*/ 47 h 111"/>
                <a:gd name="T16" fmla="*/ 30 w 140"/>
                <a:gd name="T17" fmla="*/ 40 h 111"/>
                <a:gd name="T18" fmla="*/ 31 w 140"/>
                <a:gd name="T19" fmla="*/ 38 h 111"/>
                <a:gd name="T20" fmla="*/ 32 w 140"/>
                <a:gd name="T21" fmla="*/ 38 h 111"/>
                <a:gd name="T22" fmla="*/ 37 w 140"/>
                <a:gd name="T23" fmla="*/ 32 h 111"/>
                <a:gd name="T24" fmla="*/ 42 w 140"/>
                <a:gd name="T25" fmla="*/ 25 h 111"/>
                <a:gd name="T26" fmla="*/ 46 w 140"/>
                <a:gd name="T27" fmla="*/ 22 h 111"/>
                <a:gd name="T28" fmla="*/ 49 w 140"/>
                <a:gd name="T29" fmla="*/ 24 h 111"/>
                <a:gd name="T30" fmla="*/ 58 w 140"/>
                <a:gd name="T31" fmla="*/ 20 h 111"/>
                <a:gd name="T32" fmla="*/ 64 w 140"/>
                <a:gd name="T33" fmla="*/ 16 h 111"/>
                <a:gd name="T34" fmla="*/ 64 w 140"/>
                <a:gd name="T35" fmla="*/ 15 h 111"/>
                <a:gd name="T36" fmla="*/ 67 w 140"/>
                <a:gd name="T37" fmla="*/ 14 h 111"/>
                <a:gd name="T38" fmla="*/ 74 w 140"/>
                <a:gd name="T39" fmla="*/ 14 h 111"/>
                <a:gd name="T40" fmla="*/ 77 w 140"/>
                <a:gd name="T41" fmla="*/ 12 h 111"/>
                <a:gd name="T42" fmla="*/ 87 w 140"/>
                <a:gd name="T43" fmla="*/ 0 h 111"/>
                <a:gd name="T44" fmla="*/ 90 w 140"/>
                <a:gd name="T45" fmla="*/ 2 h 111"/>
                <a:gd name="T46" fmla="*/ 93 w 140"/>
                <a:gd name="T47" fmla="*/ 7 h 111"/>
                <a:gd name="T48" fmla="*/ 94 w 140"/>
                <a:gd name="T49" fmla="*/ 7 h 111"/>
                <a:gd name="T50" fmla="*/ 97 w 140"/>
                <a:gd name="T51" fmla="*/ 13 h 111"/>
                <a:gd name="T52" fmla="*/ 100 w 140"/>
                <a:gd name="T53" fmla="*/ 14 h 111"/>
                <a:gd name="T54" fmla="*/ 107 w 140"/>
                <a:gd name="T55" fmla="*/ 15 h 111"/>
                <a:gd name="T56" fmla="*/ 107 w 140"/>
                <a:gd name="T57" fmla="*/ 21 h 111"/>
                <a:gd name="T58" fmla="*/ 113 w 140"/>
                <a:gd name="T59" fmla="*/ 30 h 111"/>
                <a:gd name="T60" fmla="*/ 119 w 140"/>
                <a:gd name="T61" fmla="*/ 36 h 111"/>
                <a:gd name="T62" fmla="*/ 120 w 140"/>
                <a:gd name="T63" fmla="*/ 42 h 111"/>
                <a:gd name="T64" fmla="*/ 118 w 140"/>
                <a:gd name="T65" fmla="*/ 50 h 111"/>
                <a:gd name="T66" fmla="*/ 121 w 140"/>
                <a:gd name="T67" fmla="*/ 53 h 111"/>
                <a:gd name="T68" fmla="*/ 126 w 140"/>
                <a:gd name="T69" fmla="*/ 56 h 111"/>
                <a:gd name="T70" fmla="*/ 132 w 140"/>
                <a:gd name="T71" fmla="*/ 62 h 111"/>
                <a:gd name="T72" fmla="*/ 132 w 140"/>
                <a:gd name="T73" fmla="*/ 63 h 111"/>
                <a:gd name="T74" fmla="*/ 139 w 140"/>
                <a:gd name="T75" fmla="*/ 65 h 111"/>
                <a:gd name="T76" fmla="*/ 136 w 140"/>
                <a:gd name="T77" fmla="*/ 73 h 111"/>
                <a:gd name="T78" fmla="*/ 132 w 140"/>
                <a:gd name="T79" fmla="*/ 77 h 111"/>
                <a:gd name="T80" fmla="*/ 127 w 140"/>
                <a:gd name="T81" fmla="*/ 80 h 111"/>
                <a:gd name="T82" fmla="*/ 121 w 140"/>
                <a:gd name="T83" fmla="*/ 83 h 111"/>
                <a:gd name="T84" fmla="*/ 117 w 140"/>
                <a:gd name="T85" fmla="*/ 87 h 111"/>
                <a:gd name="T86" fmla="*/ 112 w 140"/>
                <a:gd name="T87" fmla="*/ 89 h 111"/>
                <a:gd name="T88" fmla="*/ 104 w 140"/>
                <a:gd name="T89" fmla="*/ 102 h 111"/>
                <a:gd name="T90" fmla="*/ 98 w 140"/>
                <a:gd name="T91" fmla="*/ 105 h 111"/>
                <a:gd name="T92" fmla="*/ 91 w 140"/>
                <a:gd name="T93" fmla="*/ 107 h 111"/>
                <a:gd name="T94" fmla="*/ 86 w 140"/>
                <a:gd name="T95" fmla="*/ 110 h 111"/>
                <a:gd name="T96" fmla="*/ 76 w 140"/>
                <a:gd name="T97" fmla="*/ 108 h 111"/>
                <a:gd name="T98" fmla="*/ 56 w 140"/>
                <a:gd name="T99" fmla="*/ 101 h 111"/>
                <a:gd name="T100" fmla="*/ 47 w 140"/>
                <a:gd name="T101" fmla="*/ 96 h 111"/>
                <a:gd name="T102" fmla="*/ 40 w 140"/>
                <a:gd name="T103" fmla="*/ 97 h 111"/>
                <a:gd name="T104" fmla="*/ 36 w 140"/>
                <a:gd name="T105" fmla="*/ 97 h 111"/>
                <a:gd name="T106" fmla="*/ 32 w 140"/>
                <a:gd name="T107" fmla="*/ 101 h 111"/>
                <a:gd name="T108" fmla="*/ 25 w 140"/>
                <a:gd name="T109" fmla="*/ 101 h 111"/>
                <a:gd name="T110" fmla="*/ 19 w 140"/>
                <a:gd name="T111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111">
                  <a:moveTo>
                    <a:pt x="19" y="108"/>
                  </a:moveTo>
                  <a:lnTo>
                    <a:pt x="14" y="107"/>
                  </a:lnTo>
                  <a:lnTo>
                    <a:pt x="3" y="95"/>
                  </a:lnTo>
                  <a:lnTo>
                    <a:pt x="0" y="88"/>
                  </a:lnTo>
                  <a:lnTo>
                    <a:pt x="0" y="70"/>
                  </a:lnTo>
                  <a:lnTo>
                    <a:pt x="3" y="62"/>
                  </a:lnTo>
                  <a:lnTo>
                    <a:pt x="7" y="53"/>
                  </a:lnTo>
                  <a:lnTo>
                    <a:pt x="14" y="47"/>
                  </a:lnTo>
                  <a:lnTo>
                    <a:pt x="30" y="40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7" y="32"/>
                  </a:lnTo>
                  <a:lnTo>
                    <a:pt x="42" y="25"/>
                  </a:lnTo>
                  <a:lnTo>
                    <a:pt x="46" y="22"/>
                  </a:lnTo>
                  <a:lnTo>
                    <a:pt x="49" y="24"/>
                  </a:lnTo>
                  <a:lnTo>
                    <a:pt x="58" y="20"/>
                  </a:lnTo>
                  <a:lnTo>
                    <a:pt x="64" y="16"/>
                  </a:lnTo>
                  <a:lnTo>
                    <a:pt x="64" y="15"/>
                  </a:lnTo>
                  <a:lnTo>
                    <a:pt x="67" y="14"/>
                  </a:lnTo>
                  <a:lnTo>
                    <a:pt x="74" y="14"/>
                  </a:lnTo>
                  <a:lnTo>
                    <a:pt x="77" y="12"/>
                  </a:lnTo>
                  <a:lnTo>
                    <a:pt x="87" y="0"/>
                  </a:lnTo>
                  <a:lnTo>
                    <a:pt x="90" y="2"/>
                  </a:lnTo>
                  <a:lnTo>
                    <a:pt x="93" y="7"/>
                  </a:lnTo>
                  <a:lnTo>
                    <a:pt x="94" y="7"/>
                  </a:lnTo>
                  <a:lnTo>
                    <a:pt x="97" y="13"/>
                  </a:lnTo>
                  <a:lnTo>
                    <a:pt x="100" y="14"/>
                  </a:lnTo>
                  <a:lnTo>
                    <a:pt x="107" y="15"/>
                  </a:lnTo>
                  <a:lnTo>
                    <a:pt x="107" y="21"/>
                  </a:lnTo>
                  <a:lnTo>
                    <a:pt x="113" y="30"/>
                  </a:lnTo>
                  <a:lnTo>
                    <a:pt x="119" y="36"/>
                  </a:lnTo>
                  <a:lnTo>
                    <a:pt x="120" y="42"/>
                  </a:lnTo>
                  <a:lnTo>
                    <a:pt x="118" y="50"/>
                  </a:lnTo>
                  <a:lnTo>
                    <a:pt x="121" y="53"/>
                  </a:lnTo>
                  <a:lnTo>
                    <a:pt x="126" y="56"/>
                  </a:lnTo>
                  <a:lnTo>
                    <a:pt x="132" y="62"/>
                  </a:lnTo>
                  <a:lnTo>
                    <a:pt x="132" y="63"/>
                  </a:lnTo>
                  <a:lnTo>
                    <a:pt x="139" y="65"/>
                  </a:lnTo>
                  <a:lnTo>
                    <a:pt x="136" y="73"/>
                  </a:lnTo>
                  <a:lnTo>
                    <a:pt x="132" y="77"/>
                  </a:lnTo>
                  <a:lnTo>
                    <a:pt x="127" y="80"/>
                  </a:lnTo>
                  <a:lnTo>
                    <a:pt x="121" y="83"/>
                  </a:lnTo>
                  <a:lnTo>
                    <a:pt x="117" y="87"/>
                  </a:lnTo>
                  <a:lnTo>
                    <a:pt x="112" y="89"/>
                  </a:lnTo>
                  <a:lnTo>
                    <a:pt x="104" y="102"/>
                  </a:lnTo>
                  <a:lnTo>
                    <a:pt x="98" y="105"/>
                  </a:lnTo>
                  <a:lnTo>
                    <a:pt x="91" y="107"/>
                  </a:lnTo>
                  <a:lnTo>
                    <a:pt x="86" y="110"/>
                  </a:lnTo>
                  <a:lnTo>
                    <a:pt x="76" y="108"/>
                  </a:lnTo>
                  <a:lnTo>
                    <a:pt x="56" y="101"/>
                  </a:lnTo>
                  <a:lnTo>
                    <a:pt x="47" y="96"/>
                  </a:lnTo>
                  <a:lnTo>
                    <a:pt x="40" y="97"/>
                  </a:lnTo>
                  <a:lnTo>
                    <a:pt x="36" y="97"/>
                  </a:lnTo>
                  <a:lnTo>
                    <a:pt x="32" y="101"/>
                  </a:lnTo>
                  <a:lnTo>
                    <a:pt x="25" y="101"/>
                  </a:lnTo>
                  <a:lnTo>
                    <a:pt x="19" y="108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0" name="Freeform 417" descr="Papel carta">
              <a:extLst>
                <a:ext uri="{FF2B5EF4-FFF2-40B4-BE49-F238E27FC236}">
                  <a16:creationId xmlns:a16="http://schemas.microsoft.com/office/drawing/2014/main" id="{6D470313-61AF-4AF3-BECD-BC7D464DE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771" y="3259621"/>
              <a:ext cx="1151704" cy="1284130"/>
            </a:xfrm>
            <a:custGeom>
              <a:avLst/>
              <a:gdLst>
                <a:gd name="T0" fmla="*/ 469 w 574"/>
                <a:gd name="T1" fmla="*/ 84 h 640"/>
                <a:gd name="T2" fmla="*/ 459 w 574"/>
                <a:gd name="T3" fmla="*/ 112 h 640"/>
                <a:gd name="T4" fmla="*/ 461 w 574"/>
                <a:gd name="T5" fmla="*/ 157 h 640"/>
                <a:gd name="T6" fmla="*/ 449 w 574"/>
                <a:gd name="T7" fmla="*/ 178 h 640"/>
                <a:gd name="T8" fmla="*/ 457 w 574"/>
                <a:gd name="T9" fmla="*/ 206 h 640"/>
                <a:gd name="T10" fmla="*/ 448 w 574"/>
                <a:gd name="T11" fmla="*/ 211 h 640"/>
                <a:gd name="T12" fmla="*/ 441 w 574"/>
                <a:gd name="T13" fmla="*/ 226 h 640"/>
                <a:gd name="T14" fmla="*/ 461 w 574"/>
                <a:gd name="T15" fmla="*/ 249 h 640"/>
                <a:gd name="T16" fmla="*/ 475 w 574"/>
                <a:gd name="T17" fmla="*/ 277 h 640"/>
                <a:gd name="T18" fmla="*/ 499 w 574"/>
                <a:gd name="T19" fmla="*/ 286 h 640"/>
                <a:gd name="T20" fmla="*/ 529 w 574"/>
                <a:gd name="T21" fmla="*/ 296 h 640"/>
                <a:gd name="T22" fmla="*/ 541 w 574"/>
                <a:gd name="T23" fmla="*/ 269 h 640"/>
                <a:gd name="T24" fmla="*/ 558 w 574"/>
                <a:gd name="T25" fmla="*/ 263 h 640"/>
                <a:gd name="T26" fmla="*/ 571 w 574"/>
                <a:gd name="T27" fmla="*/ 341 h 640"/>
                <a:gd name="T28" fmla="*/ 535 w 574"/>
                <a:gd name="T29" fmla="*/ 345 h 640"/>
                <a:gd name="T30" fmla="*/ 488 w 574"/>
                <a:gd name="T31" fmla="*/ 340 h 640"/>
                <a:gd name="T32" fmla="*/ 448 w 574"/>
                <a:gd name="T33" fmla="*/ 343 h 640"/>
                <a:gd name="T34" fmla="*/ 433 w 574"/>
                <a:gd name="T35" fmla="*/ 362 h 640"/>
                <a:gd name="T36" fmla="*/ 416 w 574"/>
                <a:gd name="T37" fmla="*/ 382 h 640"/>
                <a:gd name="T38" fmla="*/ 395 w 574"/>
                <a:gd name="T39" fmla="*/ 424 h 640"/>
                <a:gd name="T40" fmla="*/ 397 w 574"/>
                <a:gd name="T41" fmla="*/ 446 h 640"/>
                <a:gd name="T42" fmla="*/ 367 w 574"/>
                <a:gd name="T43" fmla="*/ 467 h 640"/>
                <a:gd name="T44" fmla="*/ 360 w 574"/>
                <a:gd name="T45" fmla="*/ 507 h 640"/>
                <a:gd name="T46" fmla="*/ 357 w 574"/>
                <a:gd name="T47" fmla="*/ 595 h 640"/>
                <a:gd name="T48" fmla="*/ 334 w 574"/>
                <a:gd name="T49" fmla="*/ 628 h 640"/>
                <a:gd name="T50" fmla="*/ 299 w 574"/>
                <a:gd name="T51" fmla="*/ 600 h 640"/>
                <a:gd name="T52" fmla="*/ 272 w 574"/>
                <a:gd name="T53" fmla="*/ 585 h 640"/>
                <a:gd name="T54" fmla="*/ 249 w 574"/>
                <a:gd name="T55" fmla="*/ 588 h 640"/>
                <a:gd name="T56" fmla="*/ 266 w 574"/>
                <a:gd name="T57" fmla="*/ 566 h 640"/>
                <a:gd name="T58" fmla="*/ 262 w 574"/>
                <a:gd name="T59" fmla="*/ 539 h 640"/>
                <a:gd name="T60" fmla="*/ 203 w 574"/>
                <a:gd name="T61" fmla="*/ 508 h 640"/>
                <a:gd name="T62" fmla="*/ 175 w 574"/>
                <a:gd name="T63" fmla="*/ 485 h 640"/>
                <a:gd name="T64" fmla="*/ 156 w 574"/>
                <a:gd name="T65" fmla="*/ 449 h 640"/>
                <a:gd name="T66" fmla="*/ 147 w 574"/>
                <a:gd name="T67" fmla="*/ 427 h 640"/>
                <a:gd name="T68" fmla="*/ 140 w 574"/>
                <a:gd name="T69" fmla="*/ 401 h 640"/>
                <a:gd name="T70" fmla="*/ 138 w 574"/>
                <a:gd name="T71" fmla="*/ 376 h 640"/>
                <a:gd name="T72" fmla="*/ 114 w 574"/>
                <a:gd name="T73" fmla="*/ 338 h 640"/>
                <a:gd name="T74" fmla="*/ 87 w 574"/>
                <a:gd name="T75" fmla="*/ 338 h 640"/>
                <a:gd name="T76" fmla="*/ 58 w 574"/>
                <a:gd name="T77" fmla="*/ 319 h 640"/>
                <a:gd name="T78" fmla="*/ 35 w 574"/>
                <a:gd name="T79" fmla="*/ 280 h 640"/>
                <a:gd name="T80" fmla="*/ 15 w 574"/>
                <a:gd name="T81" fmla="*/ 261 h 640"/>
                <a:gd name="T82" fmla="*/ 0 w 574"/>
                <a:gd name="T83" fmla="*/ 206 h 640"/>
                <a:gd name="T84" fmla="*/ 6 w 574"/>
                <a:gd name="T85" fmla="*/ 154 h 640"/>
                <a:gd name="T86" fmla="*/ 65 w 574"/>
                <a:gd name="T87" fmla="*/ 147 h 640"/>
                <a:gd name="T88" fmla="*/ 77 w 574"/>
                <a:gd name="T89" fmla="*/ 102 h 640"/>
                <a:gd name="T90" fmla="*/ 85 w 574"/>
                <a:gd name="T91" fmla="*/ 76 h 640"/>
                <a:gd name="T92" fmla="*/ 97 w 574"/>
                <a:gd name="T93" fmla="*/ 59 h 640"/>
                <a:gd name="T94" fmla="*/ 114 w 574"/>
                <a:gd name="T95" fmla="*/ 46 h 640"/>
                <a:gd name="T96" fmla="*/ 122 w 574"/>
                <a:gd name="T97" fmla="*/ 13 h 640"/>
                <a:gd name="T98" fmla="*/ 130 w 574"/>
                <a:gd name="T99" fmla="*/ 14 h 640"/>
                <a:gd name="T100" fmla="*/ 140 w 574"/>
                <a:gd name="T101" fmla="*/ 0 h 640"/>
                <a:gd name="T102" fmla="*/ 159 w 574"/>
                <a:gd name="T103" fmla="*/ 16 h 640"/>
                <a:gd name="T104" fmla="*/ 184 w 574"/>
                <a:gd name="T105" fmla="*/ 25 h 640"/>
                <a:gd name="T106" fmla="*/ 211 w 574"/>
                <a:gd name="T107" fmla="*/ 50 h 640"/>
                <a:gd name="T108" fmla="*/ 233 w 574"/>
                <a:gd name="T109" fmla="*/ 47 h 640"/>
                <a:gd name="T110" fmla="*/ 257 w 574"/>
                <a:gd name="T111" fmla="*/ 53 h 640"/>
                <a:gd name="T112" fmla="*/ 291 w 574"/>
                <a:gd name="T113" fmla="*/ 49 h 640"/>
                <a:gd name="T114" fmla="*/ 324 w 574"/>
                <a:gd name="T115" fmla="*/ 59 h 640"/>
                <a:gd name="T116" fmla="*/ 375 w 574"/>
                <a:gd name="T117" fmla="*/ 14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4" h="640">
                  <a:moveTo>
                    <a:pt x="420" y="23"/>
                  </a:moveTo>
                  <a:lnTo>
                    <a:pt x="437" y="40"/>
                  </a:lnTo>
                  <a:lnTo>
                    <a:pt x="452" y="57"/>
                  </a:lnTo>
                  <a:lnTo>
                    <a:pt x="464" y="72"/>
                  </a:lnTo>
                  <a:lnTo>
                    <a:pt x="469" y="84"/>
                  </a:lnTo>
                  <a:lnTo>
                    <a:pt x="468" y="88"/>
                  </a:lnTo>
                  <a:lnTo>
                    <a:pt x="468" y="94"/>
                  </a:lnTo>
                  <a:lnTo>
                    <a:pt x="464" y="99"/>
                  </a:lnTo>
                  <a:lnTo>
                    <a:pt x="462" y="104"/>
                  </a:lnTo>
                  <a:lnTo>
                    <a:pt x="459" y="112"/>
                  </a:lnTo>
                  <a:lnTo>
                    <a:pt x="459" y="133"/>
                  </a:lnTo>
                  <a:lnTo>
                    <a:pt x="462" y="141"/>
                  </a:lnTo>
                  <a:lnTo>
                    <a:pt x="463" y="152"/>
                  </a:lnTo>
                  <a:lnTo>
                    <a:pt x="462" y="156"/>
                  </a:lnTo>
                  <a:lnTo>
                    <a:pt x="461" y="157"/>
                  </a:lnTo>
                  <a:lnTo>
                    <a:pt x="459" y="157"/>
                  </a:lnTo>
                  <a:lnTo>
                    <a:pt x="452" y="169"/>
                  </a:lnTo>
                  <a:lnTo>
                    <a:pt x="451" y="172"/>
                  </a:lnTo>
                  <a:lnTo>
                    <a:pt x="451" y="175"/>
                  </a:lnTo>
                  <a:lnTo>
                    <a:pt x="449" y="178"/>
                  </a:lnTo>
                  <a:lnTo>
                    <a:pt x="445" y="182"/>
                  </a:lnTo>
                  <a:lnTo>
                    <a:pt x="443" y="186"/>
                  </a:lnTo>
                  <a:lnTo>
                    <a:pt x="445" y="190"/>
                  </a:lnTo>
                  <a:lnTo>
                    <a:pt x="451" y="196"/>
                  </a:lnTo>
                  <a:lnTo>
                    <a:pt x="457" y="206"/>
                  </a:lnTo>
                  <a:lnTo>
                    <a:pt x="457" y="210"/>
                  </a:lnTo>
                  <a:lnTo>
                    <a:pt x="457" y="212"/>
                  </a:lnTo>
                  <a:lnTo>
                    <a:pt x="452" y="211"/>
                  </a:lnTo>
                  <a:lnTo>
                    <a:pt x="450" y="210"/>
                  </a:lnTo>
                  <a:lnTo>
                    <a:pt x="448" y="211"/>
                  </a:lnTo>
                  <a:lnTo>
                    <a:pt x="443" y="212"/>
                  </a:lnTo>
                  <a:lnTo>
                    <a:pt x="441" y="215"/>
                  </a:lnTo>
                  <a:lnTo>
                    <a:pt x="441" y="218"/>
                  </a:lnTo>
                  <a:lnTo>
                    <a:pt x="440" y="222"/>
                  </a:lnTo>
                  <a:lnTo>
                    <a:pt x="441" y="226"/>
                  </a:lnTo>
                  <a:lnTo>
                    <a:pt x="443" y="229"/>
                  </a:lnTo>
                  <a:lnTo>
                    <a:pt x="445" y="231"/>
                  </a:lnTo>
                  <a:lnTo>
                    <a:pt x="449" y="235"/>
                  </a:lnTo>
                  <a:lnTo>
                    <a:pt x="457" y="246"/>
                  </a:lnTo>
                  <a:lnTo>
                    <a:pt x="461" y="249"/>
                  </a:lnTo>
                  <a:lnTo>
                    <a:pt x="463" y="253"/>
                  </a:lnTo>
                  <a:lnTo>
                    <a:pt x="466" y="257"/>
                  </a:lnTo>
                  <a:lnTo>
                    <a:pt x="467" y="259"/>
                  </a:lnTo>
                  <a:lnTo>
                    <a:pt x="473" y="273"/>
                  </a:lnTo>
                  <a:lnTo>
                    <a:pt x="475" y="277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8" y="286"/>
                  </a:lnTo>
                  <a:lnTo>
                    <a:pt x="493" y="286"/>
                  </a:lnTo>
                  <a:lnTo>
                    <a:pt x="499" y="286"/>
                  </a:lnTo>
                  <a:lnTo>
                    <a:pt x="509" y="284"/>
                  </a:lnTo>
                  <a:lnTo>
                    <a:pt x="514" y="287"/>
                  </a:lnTo>
                  <a:lnTo>
                    <a:pt x="518" y="288"/>
                  </a:lnTo>
                  <a:lnTo>
                    <a:pt x="523" y="291"/>
                  </a:lnTo>
                  <a:lnTo>
                    <a:pt x="529" y="296"/>
                  </a:lnTo>
                  <a:lnTo>
                    <a:pt x="531" y="292"/>
                  </a:lnTo>
                  <a:lnTo>
                    <a:pt x="532" y="289"/>
                  </a:lnTo>
                  <a:lnTo>
                    <a:pt x="534" y="286"/>
                  </a:lnTo>
                  <a:lnTo>
                    <a:pt x="539" y="273"/>
                  </a:lnTo>
                  <a:lnTo>
                    <a:pt x="541" y="269"/>
                  </a:lnTo>
                  <a:lnTo>
                    <a:pt x="541" y="264"/>
                  </a:lnTo>
                  <a:lnTo>
                    <a:pt x="546" y="251"/>
                  </a:lnTo>
                  <a:lnTo>
                    <a:pt x="550" y="248"/>
                  </a:lnTo>
                  <a:lnTo>
                    <a:pt x="554" y="252"/>
                  </a:lnTo>
                  <a:lnTo>
                    <a:pt x="558" y="263"/>
                  </a:lnTo>
                  <a:lnTo>
                    <a:pt x="563" y="274"/>
                  </a:lnTo>
                  <a:lnTo>
                    <a:pt x="567" y="281"/>
                  </a:lnTo>
                  <a:lnTo>
                    <a:pt x="571" y="296"/>
                  </a:lnTo>
                  <a:lnTo>
                    <a:pt x="573" y="334"/>
                  </a:lnTo>
                  <a:lnTo>
                    <a:pt x="571" y="341"/>
                  </a:lnTo>
                  <a:lnTo>
                    <a:pt x="568" y="343"/>
                  </a:lnTo>
                  <a:lnTo>
                    <a:pt x="561" y="342"/>
                  </a:lnTo>
                  <a:lnTo>
                    <a:pt x="551" y="343"/>
                  </a:lnTo>
                  <a:lnTo>
                    <a:pt x="543" y="343"/>
                  </a:lnTo>
                  <a:lnTo>
                    <a:pt x="535" y="345"/>
                  </a:lnTo>
                  <a:lnTo>
                    <a:pt x="529" y="349"/>
                  </a:lnTo>
                  <a:lnTo>
                    <a:pt x="526" y="346"/>
                  </a:lnTo>
                  <a:lnTo>
                    <a:pt x="521" y="343"/>
                  </a:lnTo>
                  <a:lnTo>
                    <a:pt x="504" y="343"/>
                  </a:lnTo>
                  <a:lnTo>
                    <a:pt x="488" y="340"/>
                  </a:lnTo>
                  <a:lnTo>
                    <a:pt x="474" y="339"/>
                  </a:lnTo>
                  <a:lnTo>
                    <a:pt x="470" y="337"/>
                  </a:lnTo>
                  <a:lnTo>
                    <a:pt x="462" y="337"/>
                  </a:lnTo>
                  <a:lnTo>
                    <a:pt x="450" y="340"/>
                  </a:lnTo>
                  <a:lnTo>
                    <a:pt x="448" y="343"/>
                  </a:lnTo>
                  <a:lnTo>
                    <a:pt x="447" y="348"/>
                  </a:lnTo>
                  <a:lnTo>
                    <a:pt x="447" y="353"/>
                  </a:lnTo>
                  <a:lnTo>
                    <a:pt x="444" y="355"/>
                  </a:lnTo>
                  <a:lnTo>
                    <a:pt x="437" y="359"/>
                  </a:lnTo>
                  <a:lnTo>
                    <a:pt x="433" y="362"/>
                  </a:lnTo>
                  <a:lnTo>
                    <a:pt x="431" y="365"/>
                  </a:lnTo>
                  <a:lnTo>
                    <a:pt x="425" y="375"/>
                  </a:lnTo>
                  <a:lnTo>
                    <a:pt x="422" y="379"/>
                  </a:lnTo>
                  <a:lnTo>
                    <a:pt x="420" y="383"/>
                  </a:lnTo>
                  <a:lnTo>
                    <a:pt x="416" y="382"/>
                  </a:lnTo>
                  <a:lnTo>
                    <a:pt x="402" y="390"/>
                  </a:lnTo>
                  <a:lnTo>
                    <a:pt x="398" y="396"/>
                  </a:lnTo>
                  <a:lnTo>
                    <a:pt x="395" y="408"/>
                  </a:lnTo>
                  <a:lnTo>
                    <a:pt x="393" y="413"/>
                  </a:lnTo>
                  <a:lnTo>
                    <a:pt x="395" y="424"/>
                  </a:lnTo>
                  <a:lnTo>
                    <a:pt x="393" y="436"/>
                  </a:lnTo>
                  <a:lnTo>
                    <a:pt x="395" y="439"/>
                  </a:lnTo>
                  <a:lnTo>
                    <a:pt x="398" y="443"/>
                  </a:lnTo>
                  <a:lnTo>
                    <a:pt x="399" y="445"/>
                  </a:lnTo>
                  <a:lnTo>
                    <a:pt x="397" y="446"/>
                  </a:lnTo>
                  <a:lnTo>
                    <a:pt x="383" y="447"/>
                  </a:lnTo>
                  <a:lnTo>
                    <a:pt x="381" y="449"/>
                  </a:lnTo>
                  <a:lnTo>
                    <a:pt x="380" y="454"/>
                  </a:lnTo>
                  <a:lnTo>
                    <a:pt x="371" y="463"/>
                  </a:lnTo>
                  <a:lnTo>
                    <a:pt x="367" y="467"/>
                  </a:lnTo>
                  <a:lnTo>
                    <a:pt x="364" y="472"/>
                  </a:lnTo>
                  <a:lnTo>
                    <a:pt x="362" y="485"/>
                  </a:lnTo>
                  <a:lnTo>
                    <a:pt x="361" y="502"/>
                  </a:lnTo>
                  <a:lnTo>
                    <a:pt x="360" y="506"/>
                  </a:lnTo>
                  <a:lnTo>
                    <a:pt x="360" y="507"/>
                  </a:lnTo>
                  <a:lnTo>
                    <a:pt x="355" y="514"/>
                  </a:lnTo>
                  <a:lnTo>
                    <a:pt x="355" y="534"/>
                  </a:lnTo>
                  <a:lnTo>
                    <a:pt x="354" y="538"/>
                  </a:lnTo>
                  <a:lnTo>
                    <a:pt x="354" y="584"/>
                  </a:lnTo>
                  <a:lnTo>
                    <a:pt x="357" y="595"/>
                  </a:lnTo>
                  <a:lnTo>
                    <a:pt x="355" y="598"/>
                  </a:lnTo>
                  <a:lnTo>
                    <a:pt x="353" y="604"/>
                  </a:lnTo>
                  <a:lnTo>
                    <a:pt x="339" y="633"/>
                  </a:lnTo>
                  <a:lnTo>
                    <a:pt x="337" y="639"/>
                  </a:lnTo>
                  <a:lnTo>
                    <a:pt x="334" y="628"/>
                  </a:lnTo>
                  <a:lnTo>
                    <a:pt x="325" y="627"/>
                  </a:lnTo>
                  <a:lnTo>
                    <a:pt x="316" y="624"/>
                  </a:lnTo>
                  <a:lnTo>
                    <a:pt x="305" y="616"/>
                  </a:lnTo>
                  <a:lnTo>
                    <a:pt x="301" y="608"/>
                  </a:lnTo>
                  <a:lnTo>
                    <a:pt x="299" y="600"/>
                  </a:lnTo>
                  <a:lnTo>
                    <a:pt x="298" y="591"/>
                  </a:lnTo>
                  <a:lnTo>
                    <a:pt x="293" y="585"/>
                  </a:lnTo>
                  <a:lnTo>
                    <a:pt x="290" y="582"/>
                  </a:lnTo>
                  <a:lnTo>
                    <a:pt x="286" y="581"/>
                  </a:lnTo>
                  <a:lnTo>
                    <a:pt x="272" y="585"/>
                  </a:lnTo>
                  <a:lnTo>
                    <a:pt x="268" y="586"/>
                  </a:lnTo>
                  <a:lnTo>
                    <a:pt x="266" y="589"/>
                  </a:lnTo>
                  <a:lnTo>
                    <a:pt x="261" y="590"/>
                  </a:lnTo>
                  <a:lnTo>
                    <a:pt x="252" y="590"/>
                  </a:lnTo>
                  <a:lnTo>
                    <a:pt x="249" y="588"/>
                  </a:lnTo>
                  <a:lnTo>
                    <a:pt x="248" y="585"/>
                  </a:lnTo>
                  <a:lnTo>
                    <a:pt x="248" y="582"/>
                  </a:lnTo>
                  <a:lnTo>
                    <a:pt x="251" y="579"/>
                  </a:lnTo>
                  <a:lnTo>
                    <a:pt x="257" y="575"/>
                  </a:lnTo>
                  <a:lnTo>
                    <a:pt x="266" y="566"/>
                  </a:lnTo>
                  <a:lnTo>
                    <a:pt x="264" y="560"/>
                  </a:lnTo>
                  <a:lnTo>
                    <a:pt x="263" y="556"/>
                  </a:lnTo>
                  <a:lnTo>
                    <a:pt x="262" y="550"/>
                  </a:lnTo>
                  <a:lnTo>
                    <a:pt x="263" y="546"/>
                  </a:lnTo>
                  <a:lnTo>
                    <a:pt x="262" y="539"/>
                  </a:lnTo>
                  <a:lnTo>
                    <a:pt x="256" y="524"/>
                  </a:lnTo>
                  <a:lnTo>
                    <a:pt x="222" y="514"/>
                  </a:lnTo>
                  <a:lnTo>
                    <a:pt x="214" y="515"/>
                  </a:lnTo>
                  <a:lnTo>
                    <a:pt x="204" y="514"/>
                  </a:lnTo>
                  <a:lnTo>
                    <a:pt x="203" y="508"/>
                  </a:lnTo>
                  <a:lnTo>
                    <a:pt x="200" y="502"/>
                  </a:lnTo>
                  <a:lnTo>
                    <a:pt x="191" y="502"/>
                  </a:lnTo>
                  <a:lnTo>
                    <a:pt x="184" y="499"/>
                  </a:lnTo>
                  <a:lnTo>
                    <a:pt x="178" y="492"/>
                  </a:lnTo>
                  <a:lnTo>
                    <a:pt x="175" y="485"/>
                  </a:lnTo>
                  <a:lnTo>
                    <a:pt x="166" y="469"/>
                  </a:lnTo>
                  <a:lnTo>
                    <a:pt x="162" y="466"/>
                  </a:lnTo>
                  <a:lnTo>
                    <a:pt x="159" y="462"/>
                  </a:lnTo>
                  <a:lnTo>
                    <a:pt x="156" y="453"/>
                  </a:lnTo>
                  <a:lnTo>
                    <a:pt x="156" y="449"/>
                  </a:lnTo>
                  <a:lnTo>
                    <a:pt x="156" y="448"/>
                  </a:lnTo>
                  <a:lnTo>
                    <a:pt x="155" y="438"/>
                  </a:lnTo>
                  <a:lnTo>
                    <a:pt x="150" y="433"/>
                  </a:lnTo>
                  <a:lnTo>
                    <a:pt x="148" y="428"/>
                  </a:lnTo>
                  <a:lnTo>
                    <a:pt x="147" y="427"/>
                  </a:lnTo>
                  <a:lnTo>
                    <a:pt x="147" y="426"/>
                  </a:lnTo>
                  <a:lnTo>
                    <a:pt x="146" y="424"/>
                  </a:lnTo>
                  <a:lnTo>
                    <a:pt x="142" y="408"/>
                  </a:lnTo>
                  <a:lnTo>
                    <a:pt x="140" y="405"/>
                  </a:lnTo>
                  <a:lnTo>
                    <a:pt x="140" y="401"/>
                  </a:lnTo>
                  <a:lnTo>
                    <a:pt x="142" y="397"/>
                  </a:lnTo>
                  <a:lnTo>
                    <a:pt x="141" y="392"/>
                  </a:lnTo>
                  <a:lnTo>
                    <a:pt x="139" y="387"/>
                  </a:lnTo>
                  <a:lnTo>
                    <a:pt x="139" y="381"/>
                  </a:lnTo>
                  <a:lnTo>
                    <a:pt x="138" y="376"/>
                  </a:lnTo>
                  <a:lnTo>
                    <a:pt x="131" y="362"/>
                  </a:lnTo>
                  <a:lnTo>
                    <a:pt x="129" y="355"/>
                  </a:lnTo>
                  <a:lnTo>
                    <a:pt x="124" y="352"/>
                  </a:lnTo>
                  <a:lnTo>
                    <a:pt x="116" y="339"/>
                  </a:lnTo>
                  <a:lnTo>
                    <a:pt x="114" y="338"/>
                  </a:lnTo>
                  <a:lnTo>
                    <a:pt x="110" y="336"/>
                  </a:lnTo>
                  <a:lnTo>
                    <a:pt x="108" y="334"/>
                  </a:lnTo>
                  <a:lnTo>
                    <a:pt x="105" y="332"/>
                  </a:lnTo>
                  <a:lnTo>
                    <a:pt x="92" y="337"/>
                  </a:lnTo>
                  <a:lnTo>
                    <a:pt x="87" y="338"/>
                  </a:lnTo>
                  <a:lnTo>
                    <a:pt x="81" y="341"/>
                  </a:lnTo>
                  <a:lnTo>
                    <a:pt x="74" y="342"/>
                  </a:lnTo>
                  <a:lnTo>
                    <a:pt x="68" y="339"/>
                  </a:lnTo>
                  <a:lnTo>
                    <a:pt x="62" y="328"/>
                  </a:lnTo>
                  <a:lnTo>
                    <a:pt x="58" y="319"/>
                  </a:lnTo>
                  <a:lnTo>
                    <a:pt x="57" y="312"/>
                  </a:lnTo>
                  <a:lnTo>
                    <a:pt x="52" y="301"/>
                  </a:lnTo>
                  <a:lnTo>
                    <a:pt x="45" y="293"/>
                  </a:lnTo>
                  <a:lnTo>
                    <a:pt x="42" y="284"/>
                  </a:lnTo>
                  <a:lnTo>
                    <a:pt x="35" y="280"/>
                  </a:lnTo>
                  <a:lnTo>
                    <a:pt x="30" y="269"/>
                  </a:lnTo>
                  <a:lnTo>
                    <a:pt x="26" y="268"/>
                  </a:lnTo>
                  <a:lnTo>
                    <a:pt x="23" y="268"/>
                  </a:lnTo>
                  <a:lnTo>
                    <a:pt x="19" y="266"/>
                  </a:lnTo>
                  <a:lnTo>
                    <a:pt x="15" y="261"/>
                  </a:lnTo>
                  <a:lnTo>
                    <a:pt x="10" y="248"/>
                  </a:lnTo>
                  <a:lnTo>
                    <a:pt x="5" y="236"/>
                  </a:lnTo>
                  <a:lnTo>
                    <a:pt x="3" y="227"/>
                  </a:lnTo>
                  <a:lnTo>
                    <a:pt x="1" y="215"/>
                  </a:lnTo>
                  <a:lnTo>
                    <a:pt x="0" y="206"/>
                  </a:lnTo>
                  <a:lnTo>
                    <a:pt x="2" y="193"/>
                  </a:lnTo>
                  <a:lnTo>
                    <a:pt x="3" y="184"/>
                  </a:lnTo>
                  <a:lnTo>
                    <a:pt x="5" y="169"/>
                  </a:lnTo>
                  <a:lnTo>
                    <a:pt x="5" y="159"/>
                  </a:lnTo>
                  <a:lnTo>
                    <a:pt x="6" y="154"/>
                  </a:lnTo>
                  <a:lnTo>
                    <a:pt x="26" y="154"/>
                  </a:lnTo>
                  <a:lnTo>
                    <a:pt x="35" y="154"/>
                  </a:lnTo>
                  <a:lnTo>
                    <a:pt x="39" y="156"/>
                  </a:lnTo>
                  <a:lnTo>
                    <a:pt x="46" y="156"/>
                  </a:lnTo>
                  <a:lnTo>
                    <a:pt x="65" y="147"/>
                  </a:lnTo>
                  <a:lnTo>
                    <a:pt x="68" y="147"/>
                  </a:lnTo>
                  <a:lnTo>
                    <a:pt x="72" y="141"/>
                  </a:lnTo>
                  <a:lnTo>
                    <a:pt x="72" y="126"/>
                  </a:lnTo>
                  <a:lnTo>
                    <a:pt x="74" y="108"/>
                  </a:lnTo>
                  <a:lnTo>
                    <a:pt x="77" y="102"/>
                  </a:lnTo>
                  <a:lnTo>
                    <a:pt x="85" y="95"/>
                  </a:lnTo>
                  <a:lnTo>
                    <a:pt x="87" y="89"/>
                  </a:lnTo>
                  <a:lnTo>
                    <a:pt x="88" y="85"/>
                  </a:lnTo>
                  <a:lnTo>
                    <a:pt x="87" y="82"/>
                  </a:lnTo>
                  <a:lnTo>
                    <a:pt x="85" y="76"/>
                  </a:lnTo>
                  <a:lnTo>
                    <a:pt x="84" y="71"/>
                  </a:lnTo>
                  <a:lnTo>
                    <a:pt x="82" y="63"/>
                  </a:lnTo>
                  <a:lnTo>
                    <a:pt x="84" y="61"/>
                  </a:lnTo>
                  <a:lnTo>
                    <a:pt x="90" y="59"/>
                  </a:lnTo>
                  <a:lnTo>
                    <a:pt x="97" y="59"/>
                  </a:lnTo>
                  <a:lnTo>
                    <a:pt x="101" y="59"/>
                  </a:lnTo>
                  <a:lnTo>
                    <a:pt x="107" y="57"/>
                  </a:lnTo>
                  <a:lnTo>
                    <a:pt x="111" y="54"/>
                  </a:lnTo>
                  <a:lnTo>
                    <a:pt x="113" y="49"/>
                  </a:lnTo>
                  <a:lnTo>
                    <a:pt x="114" y="46"/>
                  </a:lnTo>
                  <a:lnTo>
                    <a:pt x="113" y="40"/>
                  </a:lnTo>
                  <a:lnTo>
                    <a:pt x="111" y="27"/>
                  </a:lnTo>
                  <a:lnTo>
                    <a:pt x="114" y="24"/>
                  </a:lnTo>
                  <a:lnTo>
                    <a:pt x="119" y="19"/>
                  </a:lnTo>
                  <a:lnTo>
                    <a:pt x="122" y="13"/>
                  </a:lnTo>
                  <a:lnTo>
                    <a:pt x="125" y="8"/>
                  </a:lnTo>
                  <a:lnTo>
                    <a:pt x="127" y="9"/>
                  </a:lnTo>
                  <a:lnTo>
                    <a:pt x="127" y="13"/>
                  </a:lnTo>
                  <a:lnTo>
                    <a:pt x="127" y="14"/>
                  </a:lnTo>
                  <a:lnTo>
                    <a:pt x="130" y="14"/>
                  </a:lnTo>
                  <a:lnTo>
                    <a:pt x="133" y="13"/>
                  </a:lnTo>
                  <a:lnTo>
                    <a:pt x="134" y="11"/>
                  </a:lnTo>
                  <a:lnTo>
                    <a:pt x="135" y="6"/>
                  </a:lnTo>
                  <a:lnTo>
                    <a:pt x="136" y="2"/>
                  </a:lnTo>
                  <a:lnTo>
                    <a:pt x="140" y="0"/>
                  </a:lnTo>
                  <a:lnTo>
                    <a:pt x="145" y="1"/>
                  </a:lnTo>
                  <a:lnTo>
                    <a:pt x="149" y="3"/>
                  </a:lnTo>
                  <a:lnTo>
                    <a:pt x="152" y="7"/>
                  </a:lnTo>
                  <a:lnTo>
                    <a:pt x="155" y="12"/>
                  </a:lnTo>
                  <a:lnTo>
                    <a:pt x="159" y="16"/>
                  </a:lnTo>
                  <a:lnTo>
                    <a:pt x="163" y="19"/>
                  </a:lnTo>
                  <a:lnTo>
                    <a:pt x="174" y="22"/>
                  </a:lnTo>
                  <a:lnTo>
                    <a:pt x="176" y="24"/>
                  </a:lnTo>
                  <a:lnTo>
                    <a:pt x="179" y="24"/>
                  </a:lnTo>
                  <a:lnTo>
                    <a:pt x="184" y="25"/>
                  </a:lnTo>
                  <a:lnTo>
                    <a:pt x="189" y="28"/>
                  </a:lnTo>
                  <a:lnTo>
                    <a:pt x="192" y="33"/>
                  </a:lnTo>
                  <a:lnTo>
                    <a:pt x="201" y="43"/>
                  </a:lnTo>
                  <a:lnTo>
                    <a:pt x="205" y="46"/>
                  </a:lnTo>
                  <a:lnTo>
                    <a:pt x="211" y="50"/>
                  </a:lnTo>
                  <a:lnTo>
                    <a:pt x="215" y="52"/>
                  </a:lnTo>
                  <a:lnTo>
                    <a:pt x="225" y="55"/>
                  </a:lnTo>
                  <a:lnTo>
                    <a:pt x="228" y="53"/>
                  </a:lnTo>
                  <a:lnTo>
                    <a:pt x="230" y="50"/>
                  </a:lnTo>
                  <a:lnTo>
                    <a:pt x="233" y="47"/>
                  </a:lnTo>
                  <a:lnTo>
                    <a:pt x="236" y="45"/>
                  </a:lnTo>
                  <a:lnTo>
                    <a:pt x="243" y="44"/>
                  </a:lnTo>
                  <a:lnTo>
                    <a:pt x="249" y="47"/>
                  </a:lnTo>
                  <a:lnTo>
                    <a:pt x="252" y="51"/>
                  </a:lnTo>
                  <a:lnTo>
                    <a:pt x="257" y="53"/>
                  </a:lnTo>
                  <a:lnTo>
                    <a:pt x="262" y="52"/>
                  </a:lnTo>
                  <a:lnTo>
                    <a:pt x="268" y="49"/>
                  </a:lnTo>
                  <a:lnTo>
                    <a:pt x="272" y="46"/>
                  </a:lnTo>
                  <a:lnTo>
                    <a:pt x="279" y="45"/>
                  </a:lnTo>
                  <a:lnTo>
                    <a:pt x="291" y="49"/>
                  </a:lnTo>
                  <a:lnTo>
                    <a:pt x="298" y="53"/>
                  </a:lnTo>
                  <a:lnTo>
                    <a:pt x="305" y="66"/>
                  </a:lnTo>
                  <a:lnTo>
                    <a:pt x="309" y="66"/>
                  </a:lnTo>
                  <a:lnTo>
                    <a:pt x="316" y="66"/>
                  </a:lnTo>
                  <a:lnTo>
                    <a:pt x="324" y="59"/>
                  </a:lnTo>
                  <a:lnTo>
                    <a:pt x="344" y="25"/>
                  </a:lnTo>
                  <a:lnTo>
                    <a:pt x="348" y="21"/>
                  </a:lnTo>
                  <a:lnTo>
                    <a:pt x="356" y="16"/>
                  </a:lnTo>
                  <a:lnTo>
                    <a:pt x="364" y="16"/>
                  </a:lnTo>
                  <a:lnTo>
                    <a:pt x="375" y="14"/>
                  </a:lnTo>
                  <a:lnTo>
                    <a:pt x="383" y="15"/>
                  </a:lnTo>
                  <a:lnTo>
                    <a:pt x="391" y="19"/>
                  </a:lnTo>
                  <a:lnTo>
                    <a:pt x="420" y="23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1" name="Freeform 418" descr="Papel carta">
              <a:extLst>
                <a:ext uri="{FF2B5EF4-FFF2-40B4-BE49-F238E27FC236}">
                  <a16:creationId xmlns:a16="http://schemas.microsoft.com/office/drawing/2014/main" id="{C5C3AEA9-374F-40CA-A8CB-EED13833E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945" y="3741170"/>
              <a:ext cx="868794" cy="1133646"/>
            </a:xfrm>
            <a:custGeom>
              <a:avLst/>
              <a:gdLst>
                <a:gd name="T0" fmla="*/ 62 w 433"/>
                <a:gd name="T1" fmla="*/ 205 h 565"/>
                <a:gd name="T2" fmla="*/ 58 w 433"/>
                <a:gd name="T3" fmla="*/ 168 h 565"/>
                <a:gd name="T4" fmla="*/ 88 w 433"/>
                <a:gd name="T5" fmla="*/ 135 h 565"/>
                <a:gd name="T6" fmla="*/ 110 w 433"/>
                <a:gd name="T7" fmla="*/ 108 h 565"/>
                <a:gd name="T8" fmla="*/ 151 w 433"/>
                <a:gd name="T9" fmla="*/ 100 h 565"/>
                <a:gd name="T10" fmla="*/ 206 w 433"/>
                <a:gd name="T11" fmla="*/ 103 h 565"/>
                <a:gd name="T12" fmla="*/ 234 w 433"/>
                <a:gd name="T13" fmla="*/ 56 h 565"/>
                <a:gd name="T14" fmla="*/ 217 w 433"/>
                <a:gd name="T15" fmla="*/ 6 h 565"/>
                <a:gd name="T16" fmla="*/ 290 w 433"/>
                <a:gd name="T17" fmla="*/ 11 h 565"/>
                <a:gd name="T18" fmla="*/ 321 w 433"/>
                <a:gd name="T19" fmla="*/ 21 h 565"/>
                <a:gd name="T20" fmla="*/ 338 w 433"/>
                <a:gd name="T21" fmla="*/ 32 h 565"/>
                <a:gd name="T22" fmla="*/ 344 w 433"/>
                <a:gd name="T23" fmla="*/ 50 h 565"/>
                <a:gd name="T24" fmla="*/ 373 w 433"/>
                <a:gd name="T25" fmla="*/ 48 h 565"/>
                <a:gd name="T26" fmla="*/ 399 w 433"/>
                <a:gd name="T27" fmla="*/ 74 h 565"/>
                <a:gd name="T28" fmla="*/ 430 w 433"/>
                <a:gd name="T29" fmla="*/ 80 h 565"/>
                <a:gd name="T30" fmla="*/ 430 w 433"/>
                <a:gd name="T31" fmla="*/ 95 h 565"/>
                <a:gd name="T32" fmla="*/ 406 w 433"/>
                <a:gd name="T33" fmla="*/ 125 h 565"/>
                <a:gd name="T34" fmla="*/ 383 w 433"/>
                <a:gd name="T35" fmla="*/ 136 h 565"/>
                <a:gd name="T36" fmla="*/ 371 w 433"/>
                <a:gd name="T37" fmla="*/ 179 h 565"/>
                <a:gd name="T38" fmla="*/ 321 w 433"/>
                <a:gd name="T39" fmla="*/ 232 h 565"/>
                <a:gd name="T40" fmla="*/ 280 w 433"/>
                <a:gd name="T41" fmla="*/ 241 h 565"/>
                <a:gd name="T42" fmla="*/ 249 w 433"/>
                <a:gd name="T43" fmla="*/ 261 h 565"/>
                <a:gd name="T44" fmla="*/ 261 w 433"/>
                <a:gd name="T45" fmla="*/ 286 h 565"/>
                <a:gd name="T46" fmla="*/ 271 w 433"/>
                <a:gd name="T47" fmla="*/ 319 h 565"/>
                <a:gd name="T48" fmla="*/ 292 w 433"/>
                <a:gd name="T49" fmla="*/ 335 h 565"/>
                <a:gd name="T50" fmla="*/ 312 w 433"/>
                <a:gd name="T51" fmla="*/ 350 h 565"/>
                <a:gd name="T52" fmla="*/ 324 w 433"/>
                <a:gd name="T53" fmla="*/ 355 h 565"/>
                <a:gd name="T54" fmla="*/ 344 w 433"/>
                <a:gd name="T55" fmla="*/ 353 h 565"/>
                <a:gd name="T56" fmla="*/ 359 w 433"/>
                <a:gd name="T57" fmla="*/ 326 h 565"/>
                <a:gd name="T58" fmla="*/ 376 w 433"/>
                <a:gd name="T59" fmla="*/ 338 h 565"/>
                <a:gd name="T60" fmla="*/ 372 w 433"/>
                <a:gd name="T61" fmla="*/ 370 h 565"/>
                <a:gd name="T62" fmla="*/ 376 w 433"/>
                <a:gd name="T63" fmla="*/ 390 h 565"/>
                <a:gd name="T64" fmla="*/ 376 w 433"/>
                <a:gd name="T65" fmla="*/ 409 h 565"/>
                <a:gd name="T66" fmla="*/ 368 w 433"/>
                <a:gd name="T67" fmla="*/ 451 h 565"/>
                <a:gd name="T68" fmla="*/ 334 w 433"/>
                <a:gd name="T69" fmla="*/ 442 h 565"/>
                <a:gd name="T70" fmla="*/ 301 w 433"/>
                <a:gd name="T71" fmla="*/ 427 h 565"/>
                <a:gd name="T72" fmla="*/ 282 w 433"/>
                <a:gd name="T73" fmla="*/ 392 h 565"/>
                <a:gd name="T74" fmla="*/ 265 w 433"/>
                <a:gd name="T75" fmla="*/ 373 h 565"/>
                <a:gd name="T76" fmla="*/ 239 w 433"/>
                <a:gd name="T77" fmla="*/ 387 h 565"/>
                <a:gd name="T78" fmla="*/ 207 w 433"/>
                <a:gd name="T79" fmla="*/ 409 h 565"/>
                <a:gd name="T80" fmla="*/ 175 w 433"/>
                <a:gd name="T81" fmla="*/ 441 h 565"/>
                <a:gd name="T82" fmla="*/ 206 w 433"/>
                <a:gd name="T83" fmla="*/ 494 h 565"/>
                <a:gd name="T84" fmla="*/ 214 w 433"/>
                <a:gd name="T85" fmla="*/ 517 h 565"/>
                <a:gd name="T86" fmla="*/ 202 w 433"/>
                <a:gd name="T87" fmla="*/ 529 h 565"/>
                <a:gd name="T88" fmla="*/ 163 w 433"/>
                <a:gd name="T89" fmla="*/ 537 h 565"/>
                <a:gd name="T90" fmla="*/ 148 w 433"/>
                <a:gd name="T91" fmla="*/ 561 h 565"/>
                <a:gd name="T92" fmla="*/ 114 w 433"/>
                <a:gd name="T93" fmla="*/ 554 h 565"/>
                <a:gd name="T94" fmla="*/ 69 w 433"/>
                <a:gd name="T95" fmla="*/ 546 h 565"/>
                <a:gd name="T96" fmla="*/ 83 w 433"/>
                <a:gd name="T97" fmla="*/ 505 h 565"/>
                <a:gd name="T98" fmla="*/ 108 w 433"/>
                <a:gd name="T99" fmla="*/ 462 h 565"/>
                <a:gd name="T100" fmla="*/ 151 w 433"/>
                <a:gd name="T101" fmla="*/ 443 h 565"/>
                <a:gd name="T102" fmla="*/ 155 w 433"/>
                <a:gd name="T103" fmla="*/ 422 h 565"/>
                <a:gd name="T104" fmla="*/ 147 w 433"/>
                <a:gd name="T105" fmla="*/ 396 h 565"/>
                <a:gd name="T106" fmla="*/ 124 w 433"/>
                <a:gd name="T107" fmla="*/ 368 h 565"/>
                <a:gd name="T108" fmla="*/ 125 w 433"/>
                <a:gd name="T109" fmla="*/ 404 h 565"/>
                <a:gd name="T110" fmla="*/ 83 w 433"/>
                <a:gd name="T111" fmla="*/ 423 h 565"/>
                <a:gd name="T112" fmla="*/ 75 w 433"/>
                <a:gd name="T113" fmla="*/ 360 h 565"/>
                <a:gd name="T114" fmla="*/ 58 w 433"/>
                <a:gd name="T115" fmla="*/ 378 h 565"/>
                <a:gd name="T116" fmla="*/ 71 w 433"/>
                <a:gd name="T117" fmla="*/ 342 h 565"/>
                <a:gd name="T118" fmla="*/ 46 w 433"/>
                <a:gd name="T119" fmla="*/ 392 h 565"/>
                <a:gd name="T120" fmla="*/ 18 w 433"/>
                <a:gd name="T121" fmla="*/ 358 h 565"/>
                <a:gd name="T122" fmla="*/ 23 w 433"/>
                <a:gd name="T123" fmla="*/ 267 h 565"/>
                <a:gd name="T124" fmla="*/ 34 w 433"/>
                <a:gd name="T125" fmla="*/ 22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3" h="565">
                  <a:moveTo>
                    <a:pt x="34" y="223"/>
                  </a:moveTo>
                  <a:lnTo>
                    <a:pt x="43" y="214"/>
                  </a:lnTo>
                  <a:lnTo>
                    <a:pt x="44" y="209"/>
                  </a:lnTo>
                  <a:lnTo>
                    <a:pt x="46" y="207"/>
                  </a:lnTo>
                  <a:lnTo>
                    <a:pt x="60" y="206"/>
                  </a:lnTo>
                  <a:lnTo>
                    <a:pt x="62" y="205"/>
                  </a:lnTo>
                  <a:lnTo>
                    <a:pt x="61" y="203"/>
                  </a:lnTo>
                  <a:lnTo>
                    <a:pt x="58" y="199"/>
                  </a:lnTo>
                  <a:lnTo>
                    <a:pt x="56" y="196"/>
                  </a:lnTo>
                  <a:lnTo>
                    <a:pt x="58" y="184"/>
                  </a:lnTo>
                  <a:lnTo>
                    <a:pt x="56" y="173"/>
                  </a:lnTo>
                  <a:lnTo>
                    <a:pt x="58" y="168"/>
                  </a:lnTo>
                  <a:lnTo>
                    <a:pt x="61" y="156"/>
                  </a:lnTo>
                  <a:lnTo>
                    <a:pt x="65" y="150"/>
                  </a:lnTo>
                  <a:lnTo>
                    <a:pt x="79" y="142"/>
                  </a:lnTo>
                  <a:lnTo>
                    <a:pt x="83" y="143"/>
                  </a:lnTo>
                  <a:lnTo>
                    <a:pt x="85" y="139"/>
                  </a:lnTo>
                  <a:lnTo>
                    <a:pt x="88" y="135"/>
                  </a:lnTo>
                  <a:lnTo>
                    <a:pt x="94" y="125"/>
                  </a:lnTo>
                  <a:lnTo>
                    <a:pt x="96" y="122"/>
                  </a:lnTo>
                  <a:lnTo>
                    <a:pt x="100" y="119"/>
                  </a:lnTo>
                  <a:lnTo>
                    <a:pt x="107" y="115"/>
                  </a:lnTo>
                  <a:lnTo>
                    <a:pt x="110" y="113"/>
                  </a:lnTo>
                  <a:lnTo>
                    <a:pt x="110" y="108"/>
                  </a:lnTo>
                  <a:lnTo>
                    <a:pt x="111" y="103"/>
                  </a:lnTo>
                  <a:lnTo>
                    <a:pt x="113" y="100"/>
                  </a:lnTo>
                  <a:lnTo>
                    <a:pt x="125" y="97"/>
                  </a:lnTo>
                  <a:lnTo>
                    <a:pt x="133" y="97"/>
                  </a:lnTo>
                  <a:lnTo>
                    <a:pt x="137" y="99"/>
                  </a:lnTo>
                  <a:lnTo>
                    <a:pt x="151" y="100"/>
                  </a:lnTo>
                  <a:lnTo>
                    <a:pt x="167" y="103"/>
                  </a:lnTo>
                  <a:lnTo>
                    <a:pt x="184" y="103"/>
                  </a:lnTo>
                  <a:lnTo>
                    <a:pt x="189" y="106"/>
                  </a:lnTo>
                  <a:lnTo>
                    <a:pt x="192" y="109"/>
                  </a:lnTo>
                  <a:lnTo>
                    <a:pt x="198" y="105"/>
                  </a:lnTo>
                  <a:lnTo>
                    <a:pt x="206" y="103"/>
                  </a:lnTo>
                  <a:lnTo>
                    <a:pt x="214" y="103"/>
                  </a:lnTo>
                  <a:lnTo>
                    <a:pt x="224" y="102"/>
                  </a:lnTo>
                  <a:lnTo>
                    <a:pt x="231" y="103"/>
                  </a:lnTo>
                  <a:lnTo>
                    <a:pt x="234" y="101"/>
                  </a:lnTo>
                  <a:lnTo>
                    <a:pt x="236" y="94"/>
                  </a:lnTo>
                  <a:lnTo>
                    <a:pt x="234" y="56"/>
                  </a:lnTo>
                  <a:lnTo>
                    <a:pt x="230" y="41"/>
                  </a:lnTo>
                  <a:lnTo>
                    <a:pt x="226" y="34"/>
                  </a:lnTo>
                  <a:lnTo>
                    <a:pt x="221" y="23"/>
                  </a:lnTo>
                  <a:lnTo>
                    <a:pt x="217" y="12"/>
                  </a:lnTo>
                  <a:lnTo>
                    <a:pt x="213" y="8"/>
                  </a:lnTo>
                  <a:lnTo>
                    <a:pt x="217" y="6"/>
                  </a:lnTo>
                  <a:lnTo>
                    <a:pt x="221" y="5"/>
                  </a:lnTo>
                  <a:lnTo>
                    <a:pt x="233" y="5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82" y="9"/>
                  </a:lnTo>
                  <a:lnTo>
                    <a:pt x="290" y="11"/>
                  </a:lnTo>
                  <a:lnTo>
                    <a:pt x="294" y="14"/>
                  </a:lnTo>
                  <a:lnTo>
                    <a:pt x="301" y="13"/>
                  </a:lnTo>
                  <a:lnTo>
                    <a:pt x="305" y="15"/>
                  </a:lnTo>
                  <a:lnTo>
                    <a:pt x="312" y="21"/>
                  </a:lnTo>
                  <a:lnTo>
                    <a:pt x="318" y="21"/>
                  </a:lnTo>
                  <a:lnTo>
                    <a:pt x="321" y="21"/>
                  </a:lnTo>
                  <a:lnTo>
                    <a:pt x="326" y="23"/>
                  </a:lnTo>
                  <a:lnTo>
                    <a:pt x="326" y="24"/>
                  </a:lnTo>
                  <a:lnTo>
                    <a:pt x="328" y="33"/>
                  </a:lnTo>
                  <a:lnTo>
                    <a:pt x="332" y="36"/>
                  </a:lnTo>
                  <a:lnTo>
                    <a:pt x="335" y="34"/>
                  </a:lnTo>
                  <a:lnTo>
                    <a:pt x="338" y="32"/>
                  </a:lnTo>
                  <a:lnTo>
                    <a:pt x="341" y="33"/>
                  </a:lnTo>
                  <a:lnTo>
                    <a:pt x="341" y="36"/>
                  </a:lnTo>
                  <a:lnTo>
                    <a:pt x="344" y="40"/>
                  </a:lnTo>
                  <a:lnTo>
                    <a:pt x="344" y="46"/>
                  </a:lnTo>
                  <a:lnTo>
                    <a:pt x="343" y="47"/>
                  </a:lnTo>
                  <a:lnTo>
                    <a:pt x="344" y="50"/>
                  </a:lnTo>
                  <a:lnTo>
                    <a:pt x="348" y="52"/>
                  </a:lnTo>
                  <a:lnTo>
                    <a:pt x="353" y="52"/>
                  </a:lnTo>
                  <a:lnTo>
                    <a:pt x="356" y="52"/>
                  </a:lnTo>
                  <a:lnTo>
                    <a:pt x="360" y="49"/>
                  </a:lnTo>
                  <a:lnTo>
                    <a:pt x="366" y="47"/>
                  </a:lnTo>
                  <a:lnTo>
                    <a:pt x="373" y="48"/>
                  </a:lnTo>
                  <a:lnTo>
                    <a:pt x="377" y="47"/>
                  </a:lnTo>
                  <a:lnTo>
                    <a:pt x="381" y="45"/>
                  </a:lnTo>
                  <a:lnTo>
                    <a:pt x="383" y="49"/>
                  </a:lnTo>
                  <a:lnTo>
                    <a:pt x="386" y="55"/>
                  </a:lnTo>
                  <a:lnTo>
                    <a:pt x="393" y="67"/>
                  </a:lnTo>
                  <a:lnTo>
                    <a:pt x="399" y="74"/>
                  </a:lnTo>
                  <a:lnTo>
                    <a:pt x="404" y="79"/>
                  </a:lnTo>
                  <a:lnTo>
                    <a:pt x="417" y="86"/>
                  </a:lnTo>
                  <a:lnTo>
                    <a:pt x="421" y="81"/>
                  </a:lnTo>
                  <a:lnTo>
                    <a:pt x="430" y="78"/>
                  </a:lnTo>
                  <a:lnTo>
                    <a:pt x="432" y="80"/>
                  </a:lnTo>
                  <a:lnTo>
                    <a:pt x="430" y="80"/>
                  </a:lnTo>
                  <a:lnTo>
                    <a:pt x="428" y="83"/>
                  </a:lnTo>
                  <a:lnTo>
                    <a:pt x="427" y="86"/>
                  </a:lnTo>
                  <a:lnTo>
                    <a:pt x="429" y="89"/>
                  </a:lnTo>
                  <a:lnTo>
                    <a:pt x="432" y="91"/>
                  </a:lnTo>
                  <a:lnTo>
                    <a:pt x="432" y="93"/>
                  </a:lnTo>
                  <a:lnTo>
                    <a:pt x="430" y="95"/>
                  </a:lnTo>
                  <a:lnTo>
                    <a:pt x="418" y="102"/>
                  </a:lnTo>
                  <a:lnTo>
                    <a:pt x="414" y="104"/>
                  </a:lnTo>
                  <a:lnTo>
                    <a:pt x="410" y="110"/>
                  </a:lnTo>
                  <a:lnTo>
                    <a:pt x="409" y="115"/>
                  </a:lnTo>
                  <a:lnTo>
                    <a:pt x="407" y="120"/>
                  </a:lnTo>
                  <a:lnTo>
                    <a:pt x="406" y="125"/>
                  </a:lnTo>
                  <a:lnTo>
                    <a:pt x="401" y="133"/>
                  </a:lnTo>
                  <a:lnTo>
                    <a:pt x="398" y="132"/>
                  </a:lnTo>
                  <a:lnTo>
                    <a:pt x="394" y="131"/>
                  </a:lnTo>
                  <a:lnTo>
                    <a:pt x="387" y="130"/>
                  </a:lnTo>
                  <a:lnTo>
                    <a:pt x="385" y="133"/>
                  </a:lnTo>
                  <a:lnTo>
                    <a:pt x="383" y="136"/>
                  </a:lnTo>
                  <a:lnTo>
                    <a:pt x="383" y="141"/>
                  </a:lnTo>
                  <a:lnTo>
                    <a:pt x="383" y="147"/>
                  </a:lnTo>
                  <a:lnTo>
                    <a:pt x="385" y="148"/>
                  </a:lnTo>
                  <a:lnTo>
                    <a:pt x="387" y="160"/>
                  </a:lnTo>
                  <a:lnTo>
                    <a:pt x="387" y="161"/>
                  </a:lnTo>
                  <a:lnTo>
                    <a:pt x="371" y="179"/>
                  </a:lnTo>
                  <a:lnTo>
                    <a:pt x="362" y="187"/>
                  </a:lnTo>
                  <a:lnTo>
                    <a:pt x="351" y="202"/>
                  </a:lnTo>
                  <a:lnTo>
                    <a:pt x="346" y="206"/>
                  </a:lnTo>
                  <a:lnTo>
                    <a:pt x="336" y="216"/>
                  </a:lnTo>
                  <a:lnTo>
                    <a:pt x="326" y="229"/>
                  </a:lnTo>
                  <a:lnTo>
                    <a:pt x="321" y="232"/>
                  </a:lnTo>
                  <a:lnTo>
                    <a:pt x="315" y="235"/>
                  </a:lnTo>
                  <a:lnTo>
                    <a:pt x="306" y="237"/>
                  </a:lnTo>
                  <a:lnTo>
                    <a:pt x="299" y="239"/>
                  </a:lnTo>
                  <a:lnTo>
                    <a:pt x="292" y="241"/>
                  </a:lnTo>
                  <a:lnTo>
                    <a:pt x="286" y="241"/>
                  </a:lnTo>
                  <a:lnTo>
                    <a:pt x="280" y="241"/>
                  </a:lnTo>
                  <a:lnTo>
                    <a:pt x="269" y="245"/>
                  </a:lnTo>
                  <a:lnTo>
                    <a:pt x="265" y="248"/>
                  </a:lnTo>
                  <a:lnTo>
                    <a:pt x="263" y="251"/>
                  </a:lnTo>
                  <a:lnTo>
                    <a:pt x="258" y="252"/>
                  </a:lnTo>
                  <a:lnTo>
                    <a:pt x="254" y="254"/>
                  </a:lnTo>
                  <a:lnTo>
                    <a:pt x="249" y="261"/>
                  </a:lnTo>
                  <a:lnTo>
                    <a:pt x="249" y="264"/>
                  </a:lnTo>
                  <a:lnTo>
                    <a:pt x="253" y="265"/>
                  </a:lnTo>
                  <a:lnTo>
                    <a:pt x="257" y="268"/>
                  </a:lnTo>
                  <a:lnTo>
                    <a:pt x="260" y="271"/>
                  </a:lnTo>
                  <a:lnTo>
                    <a:pt x="262" y="280"/>
                  </a:lnTo>
                  <a:lnTo>
                    <a:pt x="261" y="286"/>
                  </a:lnTo>
                  <a:lnTo>
                    <a:pt x="261" y="301"/>
                  </a:lnTo>
                  <a:lnTo>
                    <a:pt x="262" y="303"/>
                  </a:lnTo>
                  <a:lnTo>
                    <a:pt x="264" y="306"/>
                  </a:lnTo>
                  <a:lnTo>
                    <a:pt x="266" y="310"/>
                  </a:lnTo>
                  <a:lnTo>
                    <a:pt x="269" y="316"/>
                  </a:lnTo>
                  <a:lnTo>
                    <a:pt x="271" y="319"/>
                  </a:lnTo>
                  <a:lnTo>
                    <a:pt x="275" y="324"/>
                  </a:lnTo>
                  <a:lnTo>
                    <a:pt x="278" y="324"/>
                  </a:lnTo>
                  <a:lnTo>
                    <a:pt x="285" y="329"/>
                  </a:lnTo>
                  <a:lnTo>
                    <a:pt x="288" y="329"/>
                  </a:lnTo>
                  <a:lnTo>
                    <a:pt x="290" y="332"/>
                  </a:lnTo>
                  <a:lnTo>
                    <a:pt x="292" y="335"/>
                  </a:lnTo>
                  <a:lnTo>
                    <a:pt x="303" y="340"/>
                  </a:lnTo>
                  <a:lnTo>
                    <a:pt x="304" y="341"/>
                  </a:lnTo>
                  <a:lnTo>
                    <a:pt x="306" y="342"/>
                  </a:lnTo>
                  <a:lnTo>
                    <a:pt x="307" y="344"/>
                  </a:lnTo>
                  <a:lnTo>
                    <a:pt x="308" y="346"/>
                  </a:lnTo>
                  <a:lnTo>
                    <a:pt x="312" y="350"/>
                  </a:lnTo>
                  <a:lnTo>
                    <a:pt x="317" y="362"/>
                  </a:lnTo>
                  <a:lnTo>
                    <a:pt x="319" y="364"/>
                  </a:lnTo>
                  <a:lnTo>
                    <a:pt x="320" y="365"/>
                  </a:lnTo>
                  <a:lnTo>
                    <a:pt x="322" y="364"/>
                  </a:lnTo>
                  <a:lnTo>
                    <a:pt x="323" y="363"/>
                  </a:lnTo>
                  <a:lnTo>
                    <a:pt x="324" y="355"/>
                  </a:lnTo>
                  <a:lnTo>
                    <a:pt x="325" y="355"/>
                  </a:lnTo>
                  <a:lnTo>
                    <a:pt x="328" y="355"/>
                  </a:lnTo>
                  <a:lnTo>
                    <a:pt x="333" y="359"/>
                  </a:lnTo>
                  <a:lnTo>
                    <a:pt x="338" y="359"/>
                  </a:lnTo>
                  <a:lnTo>
                    <a:pt x="341" y="357"/>
                  </a:lnTo>
                  <a:lnTo>
                    <a:pt x="344" y="353"/>
                  </a:lnTo>
                  <a:lnTo>
                    <a:pt x="344" y="354"/>
                  </a:lnTo>
                  <a:lnTo>
                    <a:pt x="347" y="349"/>
                  </a:lnTo>
                  <a:lnTo>
                    <a:pt x="353" y="346"/>
                  </a:lnTo>
                  <a:lnTo>
                    <a:pt x="356" y="344"/>
                  </a:lnTo>
                  <a:lnTo>
                    <a:pt x="357" y="340"/>
                  </a:lnTo>
                  <a:lnTo>
                    <a:pt x="359" y="326"/>
                  </a:lnTo>
                  <a:lnTo>
                    <a:pt x="361" y="328"/>
                  </a:lnTo>
                  <a:lnTo>
                    <a:pt x="364" y="328"/>
                  </a:lnTo>
                  <a:lnTo>
                    <a:pt x="366" y="331"/>
                  </a:lnTo>
                  <a:lnTo>
                    <a:pt x="368" y="335"/>
                  </a:lnTo>
                  <a:lnTo>
                    <a:pt x="372" y="337"/>
                  </a:lnTo>
                  <a:lnTo>
                    <a:pt x="376" y="338"/>
                  </a:lnTo>
                  <a:lnTo>
                    <a:pt x="377" y="342"/>
                  </a:lnTo>
                  <a:lnTo>
                    <a:pt x="377" y="347"/>
                  </a:lnTo>
                  <a:lnTo>
                    <a:pt x="379" y="352"/>
                  </a:lnTo>
                  <a:lnTo>
                    <a:pt x="379" y="360"/>
                  </a:lnTo>
                  <a:lnTo>
                    <a:pt x="377" y="364"/>
                  </a:lnTo>
                  <a:lnTo>
                    <a:pt x="372" y="370"/>
                  </a:lnTo>
                  <a:lnTo>
                    <a:pt x="368" y="371"/>
                  </a:lnTo>
                  <a:lnTo>
                    <a:pt x="367" y="373"/>
                  </a:lnTo>
                  <a:lnTo>
                    <a:pt x="368" y="379"/>
                  </a:lnTo>
                  <a:lnTo>
                    <a:pt x="370" y="383"/>
                  </a:lnTo>
                  <a:lnTo>
                    <a:pt x="376" y="389"/>
                  </a:lnTo>
                  <a:lnTo>
                    <a:pt x="376" y="390"/>
                  </a:lnTo>
                  <a:lnTo>
                    <a:pt x="378" y="392"/>
                  </a:lnTo>
                  <a:lnTo>
                    <a:pt x="377" y="394"/>
                  </a:lnTo>
                  <a:lnTo>
                    <a:pt x="378" y="396"/>
                  </a:lnTo>
                  <a:lnTo>
                    <a:pt x="377" y="398"/>
                  </a:lnTo>
                  <a:lnTo>
                    <a:pt x="377" y="406"/>
                  </a:lnTo>
                  <a:lnTo>
                    <a:pt x="376" y="409"/>
                  </a:lnTo>
                  <a:lnTo>
                    <a:pt x="376" y="412"/>
                  </a:lnTo>
                  <a:lnTo>
                    <a:pt x="376" y="428"/>
                  </a:lnTo>
                  <a:lnTo>
                    <a:pt x="374" y="432"/>
                  </a:lnTo>
                  <a:lnTo>
                    <a:pt x="368" y="439"/>
                  </a:lnTo>
                  <a:lnTo>
                    <a:pt x="366" y="447"/>
                  </a:lnTo>
                  <a:lnTo>
                    <a:pt x="368" y="451"/>
                  </a:lnTo>
                  <a:lnTo>
                    <a:pt x="369" y="454"/>
                  </a:lnTo>
                  <a:lnTo>
                    <a:pt x="371" y="455"/>
                  </a:lnTo>
                  <a:lnTo>
                    <a:pt x="373" y="455"/>
                  </a:lnTo>
                  <a:lnTo>
                    <a:pt x="363" y="457"/>
                  </a:lnTo>
                  <a:lnTo>
                    <a:pt x="350" y="454"/>
                  </a:lnTo>
                  <a:lnTo>
                    <a:pt x="334" y="442"/>
                  </a:lnTo>
                  <a:lnTo>
                    <a:pt x="332" y="436"/>
                  </a:lnTo>
                  <a:lnTo>
                    <a:pt x="315" y="434"/>
                  </a:lnTo>
                  <a:lnTo>
                    <a:pt x="314" y="436"/>
                  </a:lnTo>
                  <a:lnTo>
                    <a:pt x="307" y="434"/>
                  </a:lnTo>
                  <a:lnTo>
                    <a:pt x="307" y="433"/>
                  </a:lnTo>
                  <a:lnTo>
                    <a:pt x="301" y="427"/>
                  </a:lnTo>
                  <a:lnTo>
                    <a:pt x="296" y="424"/>
                  </a:lnTo>
                  <a:lnTo>
                    <a:pt x="293" y="421"/>
                  </a:lnTo>
                  <a:lnTo>
                    <a:pt x="295" y="413"/>
                  </a:lnTo>
                  <a:lnTo>
                    <a:pt x="294" y="407"/>
                  </a:lnTo>
                  <a:lnTo>
                    <a:pt x="288" y="401"/>
                  </a:lnTo>
                  <a:lnTo>
                    <a:pt x="282" y="392"/>
                  </a:lnTo>
                  <a:lnTo>
                    <a:pt x="282" y="386"/>
                  </a:lnTo>
                  <a:lnTo>
                    <a:pt x="275" y="385"/>
                  </a:lnTo>
                  <a:lnTo>
                    <a:pt x="272" y="384"/>
                  </a:lnTo>
                  <a:lnTo>
                    <a:pt x="269" y="378"/>
                  </a:lnTo>
                  <a:lnTo>
                    <a:pt x="268" y="378"/>
                  </a:lnTo>
                  <a:lnTo>
                    <a:pt x="265" y="373"/>
                  </a:lnTo>
                  <a:lnTo>
                    <a:pt x="262" y="371"/>
                  </a:lnTo>
                  <a:lnTo>
                    <a:pt x="252" y="383"/>
                  </a:lnTo>
                  <a:lnTo>
                    <a:pt x="249" y="385"/>
                  </a:lnTo>
                  <a:lnTo>
                    <a:pt x="242" y="385"/>
                  </a:lnTo>
                  <a:lnTo>
                    <a:pt x="239" y="386"/>
                  </a:lnTo>
                  <a:lnTo>
                    <a:pt x="239" y="387"/>
                  </a:lnTo>
                  <a:lnTo>
                    <a:pt x="233" y="391"/>
                  </a:lnTo>
                  <a:lnTo>
                    <a:pt x="224" y="395"/>
                  </a:lnTo>
                  <a:lnTo>
                    <a:pt x="221" y="393"/>
                  </a:lnTo>
                  <a:lnTo>
                    <a:pt x="217" y="396"/>
                  </a:lnTo>
                  <a:lnTo>
                    <a:pt x="212" y="403"/>
                  </a:lnTo>
                  <a:lnTo>
                    <a:pt x="207" y="409"/>
                  </a:lnTo>
                  <a:lnTo>
                    <a:pt x="206" y="409"/>
                  </a:lnTo>
                  <a:lnTo>
                    <a:pt x="205" y="411"/>
                  </a:lnTo>
                  <a:lnTo>
                    <a:pt x="189" y="418"/>
                  </a:lnTo>
                  <a:lnTo>
                    <a:pt x="182" y="424"/>
                  </a:lnTo>
                  <a:lnTo>
                    <a:pt x="178" y="433"/>
                  </a:lnTo>
                  <a:lnTo>
                    <a:pt x="175" y="441"/>
                  </a:lnTo>
                  <a:lnTo>
                    <a:pt x="175" y="459"/>
                  </a:lnTo>
                  <a:lnTo>
                    <a:pt x="178" y="466"/>
                  </a:lnTo>
                  <a:lnTo>
                    <a:pt x="189" y="478"/>
                  </a:lnTo>
                  <a:lnTo>
                    <a:pt x="194" y="479"/>
                  </a:lnTo>
                  <a:lnTo>
                    <a:pt x="200" y="492"/>
                  </a:lnTo>
                  <a:lnTo>
                    <a:pt x="206" y="494"/>
                  </a:lnTo>
                  <a:lnTo>
                    <a:pt x="211" y="498"/>
                  </a:lnTo>
                  <a:lnTo>
                    <a:pt x="218" y="500"/>
                  </a:lnTo>
                  <a:lnTo>
                    <a:pt x="217" y="513"/>
                  </a:lnTo>
                  <a:lnTo>
                    <a:pt x="212" y="513"/>
                  </a:lnTo>
                  <a:lnTo>
                    <a:pt x="211" y="517"/>
                  </a:lnTo>
                  <a:lnTo>
                    <a:pt x="214" y="517"/>
                  </a:lnTo>
                  <a:lnTo>
                    <a:pt x="216" y="520"/>
                  </a:lnTo>
                  <a:lnTo>
                    <a:pt x="209" y="528"/>
                  </a:lnTo>
                  <a:lnTo>
                    <a:pt x="209" y="523"/>
                  </a:lnTo>
                  <a:lnTo>
                    <a:pt x="206" y="520"/>
                  </a:lnTo>
                  <a:lnTo>
                    <a:pt x="205" y="522"/>
                  </a:lnTo>
                  <a:lnTo>
                    <a:pt x="202" y="529"/>
                  </a:lnTo>
                  <a:lnTo>
                    <a:pt x="191" y="532"/>
                  </a:lnTo>
                  <a:lnTo>
                    <a:pt x="188" y="539"/>
                  </a:lnTo>
                  <a:lnTo>
                    <a:pt x="182" y="540"/>
                  </a:lnTo>
                  <a:lnTo>
                    <a:pt x="174" y="539"/>
                  </a:lnTo>
                  <a:lnTo>
                    <a:pt x="168" y="537"/>
                  </a:lnTo>
                  <a:lnTo>
                    <a:pt x="163" y="537"/>
                  </a:lnTo>
                  <a:lnTo>
                    <a:pt x="161" y="539"/>
                  </a:lnTo>
                  <a:lnTo>
                    <a:pt x="159" y="543"/>
                  </a:lnTo>
                  <a:lnTo>
                    <a:pt x="159" y="549"/>
                  </a:lnTo>
                  <a:lnTo>
                    <a:pt x="161" y="563"/>
                  </a:lnTo>
                  <a:lnTo>
                    <a:pt x="152" y="563"/>
                  </a:lnTo>
                  <a:lnTo>
                    <a:pt x="148" y="561"/>
                  </a:lnTo>
                  <a:lnTo>
                    <a:pt x="142" y="560"/>
                  </a:lnTo>
                  <a:lnTo>
                    <a:pt x="134" y="564"/>
                  </a:lnTo>
                  <a:lnTo>
                    <a:pt x="122" y="564"/>
                  </a:lnTo>
                  <a:lnTo>
                    <a:pt x="120" y="560"/>
                  </a:lnTo>
                  <a:lnTo>
                    <a:pt x="116" y="555"/>
                  </a:lnTo>
                  <a:lnTo>
                    <a:pt x="114" y="554"/>
                  </a:lnTo>
                  <a:lnTo>
                    <a:pt x="106" y="553"/>
                  </a:lnTo>
                  <a:lnTo>
                    <a:pt x="97" y="552"/>
                  </a:lnTo>
                  <a:lnTo>
                    <a:pt x="89" y="551"/>
                  </a:lnTo>
                  <a:lnTo>
                    <a:pt x="87" y="550"/>
                  </a:lnTo>
                  <a:lnTo>
                    <a:pt x="86" y="543"/>
                  </a:lnTo>
                  <a:lnTo>
                    <a:pt x="69" y="546"/>
                  </a:lnTo>
                  <a:lnTo>
                    <a:pt x="71" y="538"/>
                  </a:lnTo>
                  <a:lnTo>
                    <a:pt x="76" y="528"/>
                  </a:lnTo>
                  <a:lnTo>
                    <a:pt x="80" y="518"/>
                  </a:lnTo>
                  <a:lnTo>
                    <a:pt x="77" y="507"/>
                  </a:lnTo>
                  <a:lnTo>
                    <a:pt x="80" y="502"/>
                  </a:lnTo>
                  <a:lnTo>
                    <a:pt x="83" y="505"/>
                  </a:lnTo>
                  <a:lnTo>
                    <a:pt x="89" y="498"/>
                  </a:lnTo>
                  <a:lnTo>
                    <a:pt x="103" y="498"/>
                  </a:lnTo>
                  <a:lnTo>
                    <a:pt x="103" y="482"/>
                  </a:lnTo>
                  <a:lnTo>
                    <a:pt x="100" y="477"/>
                  </a:lnTo>
                  <a:lnTo>
                    <a:pt x="101" y="473"/>
                  </a:lnTo>
                  <a:lnTo>
                    <a:pt x="108" y="462"/>
                  </a:lnTo>
                  <a:lnTo>
                    <a:pt x="109" y="461"/>
                  </a:lnTo>
                  <a:lnTo>
                    <a:pt x="117" y="448"/>
                  </a:lnTo>
                  <a:lnTo>
                    <a:pt x="122" y="447"/>
                  </a:lnTo>
                  <a:lnTo>
                    <a:pt x="133" y="442"/>
                  </a:lnTo>
                  <a:lnTo>
                    <a:pt x="144" y="444"/>
                  </a:lnTo>
                  <a:lnTo>
                    <a:pt x="151" y="443"/>
                  </a:lnTo>
                  <a:lnTo>
                    <a:pt x="152" y="434"/>
                  </a:lnTo>
                  <a:lnTo>
                    <a:pt x="156" y="433"/>
                  </a:lnTo>
                  <a:lnTo>
                    <a:pt x="157" y="427"/>
                  </a:lnTo>
                  <a:lnTo>
                    <a:pt x="151" y="426"/>
                  </a:lnTo>
                  <a:lnTo>
                    <a:pt x="152" y="422"/>
                  </a:lnTo>
                  <a:lnTo>
                    <a:pt x="155" y="422"/>
                  </a:lnTo>
                  <a:lnTo>
                    <a:pt x="155" y="415"/>
                  </a:lnTo>
                  <a:lnTo>
                    <a:pt x="163" y="404"/>
                  </a:lnTo>
                  <a:lnTo>
                    <a:pt x="163" y="401"/>
                  </a:lnTo>
                  <a:lnTo>
                    <a:pt x="158" y="400"/>
                  </a:lnTo>
                  <a:lnTo>
                    <a:pt x="154" y="397"/>
                  </a:lnTo>
                  <a:lnTo>
                    <a:pt x="147" y="396"/>
                  </a:lnTo>
                  <a:lnTo>
                    <a:pt x="143" y="400"/>
                  </a:lnTo>
                  <a:lnTo>
                    <a:pt x="140" y="397"/>
                  </a:lnTo>
                  <a:lnTo>
                    <a:pt x="144" y="396"/>
                  </a:lnTo>
                  <a:lnTo>
                    <a:pt x="146" y="384"/>
                  </a:lnTo>
                  <a:lnTo>
                    <a:pt x="135" y="379"/>
                  </a:lnTo>
                  <a:lnTo>
                    <a:pt x="124" y="368"/>
                  </a:lnTo>
                  <a:lnTo>
                    <a:pt x="115" y="382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2" y="397"/>
                  </a:lnTo>
                  <a:lnTo>
                    <a:pt x="125" y="403"/>
                  </a:lnTo>
                  <a:lnTo>
                    <a:pt x="125" y="404"/>
                  </a:lnTo>
                  <a:lnTo>
                    <a:pt x="121" y="407"/>
                  </a:lnTo>
                  <a:lnTo>
                    <a:pt x="115" y="408"/>
                  </a:lnTo>
                  <a:lnTo>
                    <a:pt x="111" y="424"/>
                  </a:lnTo>
                  <a:lnTo>
                    <a:pt x="98" y="419"/>
                  </a:lnTo>
                  <a:lnTo>
                    <a:pt x="96" y="423"/>
                  </a:lnTo>
                  <a:lnTo>
                    <a:pt x="83" y="423"/>
                  </a:lnTo>
                  <a:lnTo>
                    <a:pt x="83" y="404"/>
                  </a:lnTo>
                  <a:lnTo>
                    <a:pt x="93" y="367"/>
                  </a:lnTo>
                  <a:lnTo>
                    <a:pt x="89" y="366"/>
                  </a:lnTo>
                  <a:lnTo>
                    <a:pt x="89" y="363"/>
                  </a:lnTo>
                  <a:lnTo>
                    <a:pt x="80" y="362"/>
                  </a:lnTo>
                  <a:lnTo>
                    <a:pt x="75" y="360"/>
                  </a:lnTo>
                  <a:lnTo>
                    <a:pt x="73" y="361"/>
                  </a:lnTo>
                  <a:lnTo>
                    <a:pt x="68" y="392"/>
                  </a:lnTo>
                  <a:lnTo>
                    <a:pt x="62" y="414"/>
                  </a:lnTo>
                  <a:lnTo>
                    <a:pt x="58" y="410"/>
                  </a:lnTo>
                  <a:lnTo>
                    <a:pt x="60" y="383"/>
                  </a:lnTo>
                  <a:lnTo>
                    <a:pt x="58" y="378"/>
                  </a:lnTo>
                  <a:lnTo>
                    <a:pt x="60" y="375"/>
                  </a:lnTo>
                  <a:lnTo>
                    <a:pt x="62" y="375"/>
                  </a:lnTo>
                  <a:lnTo>
                    <a:pt x="62" y="365"/>
                  </a:lnTo>
                  <a:lnTo>
                    <a:pt x="61" y="363"/>
                  </a:lnTo>
                  <a:lnTo>
                    <a:pt x="71" y="357"/>
                  </a:lnTo>
                  <a:lnTo>
                    <a:pt x="71" y="342"/>
                  </a:lnTo>
                  <a:lnTo>
                    <a:pt x="41" y="335"/>
                  </a:lnTo>
                  <a:lnTo>
                    <a:pt x="41" y="340"/>
                  </a:lnTo>
                  <a:lnTo>
                    <a:pt x="41" y="366"/>
                  </a:lnTo>
                  <a:lnTo>
                    <a:pt x="51" y="372"/>
                  </a:lnTo>
                  <a:lnTo>
                    <a:pt x="50" y="383"/>
                  </a:lnTo>
                  <a:lnTo>
                    <a:pt x="46" y="392"/>
                  </a:lnTo>
                  <a:lnTo>
                    <a:pt x="28" y="394"/>
                  </a:lnTo>
                  <a:lnTo>
                    <a:pt x="2" y="407"/>
                  </a:lnTo>
                  <a:lnTo>
                    <a:pt x="0" y="399"/>
                  </a:lnTo>
                  <a:lnTo>
                    <a:pt x="2" y="393"/>
                  </a:lnTo>
                  <a:lnTo>
                    <a:pt x="16" y="364"/>
                  </a:lnTo>
                  <a:lnTo>
                    <a:pt x="18" y="358"/>
                  </a:lnTo>
                  <a:lnTo>
                    <a:pt x="20" y="355"/>
                  </a:lnTo>
                  <a:lnTo>
                    <a:pt x="17" y="344"/>
                  </a:lnTo>
                  <a:lnTo>
                    <a:pt x="17" y="298"/>
                  </a:lnTo>
                  <a:lnTo>
                    <a:pt x="18" y="294"/>
                  </a:lnTo>
                  <a:lnTo>
                    <a:pt x="18" y="274"/>
                  </a:lnTo>
                  <a:lnTo>
                    <a:pt x="23" y="267"/>
                  </a:lnTo>
                  <a:lnTo>
                    <a:pt x="23" y="266"/>
                  </a:lnTo>
                  <a:lnTo>
                    <a:pt x="24" y="262"/>
                  </a:lnTo>
                  <a:lnTo>
                    <a:pt x="25" y="245"/>
                  </a:lnTo>
                  <a:lnTo>
                    <a:pt x="27" y="232"/>
                  </a:lnTo>
                  <a:lnTo>
                    <a:pt x="30" y="227"/>
                  </a:lnTo>
                  <a:lnTo>
                    <a:pt x="34" y="223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2" name="Freeform 419" descr="Papel carta">
              <a:extLst>
                <a:ext uri="{FF2B5EF4-FFF2-40B4-BE49-F238E27FC236}">
                  <a16:creationId xmlns:a16="http://schemas.microsoft.com/office/drawing/2014/main" id="{E17A14A0-D20D-4159-AFCF-995BBDEFA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19" y="4290938"/>
              <a:ext cx="477536" cy="684201"/>
            </a:xfrm>
            <a:custGeom>
              <a:avLst/>
              <a:gdLst>
                <a:gd name="T0" fmla="*/ 15 w 238"/>
                <a:gd name="T1" fmla="*/ 83 h 341"/>
                <a:gd name="T2" fmla="*/ 10 w 238"/>
                <a:gd name="T3" fmla="*/ 68 h 341"/>
                <a:gd name="T4" fmla="*/ 20 w 238"/>
                <a:gd name="T5" fmla="*/ 81 h 341"/>
                <a:gd name="T6" fmla="*/ 22 w 238"/>
                <a:gd name="T7" fmla="*/ 94 h 341"/>
                <a:gd name="T8" fmla="*/ 24 w 238"/>
                <a:gd name="T9" fmla="*/ 104 h 341"/>
                <a:gd name="T10" fmla="*/ 26 w 238"/>
                <a:gd name="T11" fmla="*/ 116 h 341"/>
                <a:gd name="T12" fmla="*/ 28 w 238"/>
                <a:gd name="T13" fmla="*/ 130 h 341"/>
                <a:gd name="T14" fmla="*/ 32 w 238"/>
                <a:gd name="T15" fmla="*/ 142 h 341"/>
                <a:gd name="T16" fmla="*/ 39 w 238"/>
                <a:gd name="T17" fmla="*/ 152 h 341"/>
                <a:gd name="T18" fmla="*/ 45 w 238"/>
                <a:gd name="T19" fmla="*/ 156 h 341"/>
                <a:gd name="T20" fmla="*/ 51 w 238"/>
                <a:gd name="T21" fmla="*/ 162 h 341"/>
                <a:gd name="T22" fmla="*/ 50 w 238"/>
                <a:gd name="T23" fmla="*/ 153 h 341"/>
                <a:gd name="T24" fmla="*/ 50 w 238"/>
                <a:gd name="T25" fmla="*/ 141 h 341"/>
                <a:gd name="T26" fmla="*/ 41 w 238"/>
                <a:gd name="T27" fmla="*/ 135 h 341"/>
                <a:gd name="T28" fmla="*/ 37 w 238"/>
                <a:gd name="T29" fmla="*/ 134 h 341"/>
                <a:gd name="T30" fmla="*/ 37 w 238"/>
                <a:gd name="T31" fmla="*/ 139 h 341"/>
                <a:gd name="T32" fmla="*/ 32 w 238"/>
                <a:gd name="T33" fmla="*/ 130 h 341"/>
                <a:gd name="T34" fmla="*/ 28 w 238"/>
                <a:gd name="T35" fmla="*/ 117 h 341"/>
                <a:gd name="T36" fmla="*/ 28 w 238"/>
                <a:gd name="T37" fmla="*/ 105 h 341"/>
                <a:gd name="T38" fmla="*/ 27 w 238"/>
                <a:gd name="T39" fmla="*/ 91 h 341"/>
                <a:gd name="T40" fmla="*/ 46 w 238"/>
                <a:gd name="T41" fmla="*/ 76 h 341"/>
                <a:gd name="T42" fmla="*/ 41 w 238"/>
                <a:gd name="T43" fmla="*/ 45 h 341"/>
                <a:gd name="T44" fmla="*/ 50 w 238"/>
                <a:gd name="T45" fmla="*/ 24 h 341"/>
                <a:gd name="T46" fmla="*/ 57 w 238"/>
                <a:gd name="T47" fmla="*/ 0 h 341"/>
                <a:gd name="T48" fmla="*/ 116 w 238"/>
                <a:gd name="T49" fmla="*/ 32 h 341"/>
                <a:gd name="T50" fmla="*/ 110 w 238"/>
                <a:gd name="T51" fmla="*/ 61 h 341"/>
                <a:gd name="T52" fmla="*/ 105 w 238"/>
                <a:gd name="T53" fmla="*/ 76 h 341"/>
                <a:gd name="T54" fmla="*/ 139 w 238"/>
                <a:gd name="T55" fmla="*/ 67 h 341"/>
                <a:gd name="T56" fmla="*/ 154 w 238"/>
                <a:gd name="T57" fmla="*/ 94 h 341"/>
                <a:gd name="T58" fmla="*/ 190 w 238"/>
                <a:gd name="T59" fmla="*/ 125 h 341"/>
                <a:gd name="T60" fmla="*/ 210 w 238"/>
                <a:gd name="T61" fmla="*/ 204 h 341"/>
                <a:gd name="T62" fmla="*/ 223 w 238"/>
                <a:gd name="T63" fmla="*/ 270 h 341"/>
                <a:gd name="T64" fmla="*/ 203 w 238"/>
                <a:gd name="T65" fmla="*/ 293 h 341"/>
                <a:gd name="T66" fmla="*/ 197 w 238"/>
                <a:gd name="T67" fmla="*/ 340 h 341"/>
                <a:gd name="T68" fmla="*/ 155 w 238"/>
                <a:gd name="T69" fmla="*/ 307 h 341"/>
                <a:gd name="T70" fmla="*/ 119 w 238"/>
                <a:gd name="T71" fmla="*/ 298 h 341"/>
                <a:gd name="T72" fmla="*/ 97 w 238"/>
                <a:gd name="T73" fmla="*/ 304 h 341"/>
                <a:gd name="T74" fmla="*/ 73 w 238"/>
                <a:gd name="T75" fmla="*/ 334 h 341"/>
                <a:gd name="T76" fmla="*/ 66 w 238"/>
                <a:gd name="T77" fmla="*/ 329 h 341"/>
                <a:gd name="T78" fmla="*/ 47 w 238"/>
                <a:gd name="T79" fmla="*/ 325 h 341"/>
                <a:gd name="T80" fmla="*/ 36 w 238"/>
                <a:gd name="T81" fmla="*/ 322 h 341"/>
                <a:gd name="T82" fmla="*/ 47 w 238"/>
                <a:gd name="T83" fmla="*/ 313 h 341"/>
                <a:gd name="T84" fmla="*/ 54 w 238"/>
                <a:gd name="T85" fmla="*/ 305 h 341"/>
                <a:gd name="T86" fmla="*/ 59 w 238"/>
                <a:gd name="T87" fmla="*/ 296 h 341"/>
                <a:gd name="T88" fmla="*/ 73 w 238"/>
                <a:gd name="T89" fmla="*/ 287 h 341"/>
                <a:gd name="T90" fmla="*/ 75 w 238"/>
                <a:gd name="T91" fmla="*/ 272 h 341"/>
                <a:gd name="T92" fmla="*/ 72 w 238"/>
                <a:gd name="T93" fmla="*/ 262 h 341"/>
                <a:gd name="T94" fmla="*/ 73 w 238"/>
                <a:gd name="T95" fmla="*/ 246 h 341"/>
                <a:gd name="T96" fmla="*/ 75 w 238"/>
                <a:gd name="T97" fmla="*/ 225 h 341"/>
                <a:gd name="T98" fmla="*/ 66 w 238"/>
                <a:gd name="T99" fmla="*/ 216 h 341"/>
                <a:gd name="T100" fmla="*/ 65 w 238"/>
                <a:gd name="T101" fmla="*/ 220 h 341"/>
                <a:gd name="T102" fmla="*/ 50 w 238"/>
                <a:gd name="T103" fmla="*/ 204 h 341"/>
                <a:gd name="T104" fmla="*/ 41 w 238"/>
                <a:gd name="T105" fmla="*/ 186 h 341"/>
                <a:gd name="T106" fmla="*/ 27 w 238"/>
                <a:gd name="T107" fmla="*/ 153 h 341"/>
                <a:gd name="T108" fmla="*/ 24 w 238"/>
                <a:gd name="T109" fmla="*/ 130 h 341"/>
                <a:gd name="T110" fmla="*/ 16 w 238"/>
                <a:gd name="T111" fmla="*/ 87 h 341"/>
                <a:gd name="T112" fmla="*/ 2 w 238"/>
                <a:gd name="T113" fmla="*/ 7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8" h="341">
                  <a:moveTo>
                    <a:pt x="2" y="72"/>
                  </a:moveTo>
                  <a:lnTo>
                    <a:pt x="0" y="70"/>
                  </a:lnTo>
                  <a:lnTo>
                    <a:pt x="6" y="73"/>
                  </a:lnTo>
                  <a:lnTo>
                    <a:pt x="9" y="78"/>
                  </a:lnTo>
                  <a:lnTo>
                    <a:pt x="15" y="83"/>
                  </a:lnTo>
                  <a:lnTo>
                    <a:pt x="18" y="86"/>
                  </a:lnTo>
                  <a:lnTo>
                    <a:pt x="20" y="85"/>
                  </a:lnTo>
                  <a:lnTo>
                    <a:pt x="19" y="83"/>
                  </a:lnTo>
                  <a:lnTo>
                    <a:pt x="14" y="72"/>
                  </a:lnTo>
                  <a:lnTo>
                    <a:pt x="10" y="68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9" y="77"/>
                  </a:lnTo>
                  <a:lnTo>
                    <a:pt x="19" y="81"/>
                  </a:lnTo>
                  <a:lnTo>
                    <a:pt x="20" y="81"/>
                  </a:lnTo>
                  <a:lnTo>
                    <a:pt x="22" y="86"/>
                  </a:lnTo>
                  <a:lnTo>
                    <a:pt x="22" y="87"/>
                  </a:lnTo>
                  <a:lnTo>
                    <a:pt x="23" y="90"/>
                  </a:lnTo>
                  <a:lnTo>
                    <a:pt x="22" y="92"/>
                  </a:lnTo>
                  <a:lnTo>
                    <a:pt x="22" y="94"/>
                  </a:lnTo>
                  <a:lnTo>
                    <a:pt x="23" y="95"/>
                  </a:lnTo>
                  <a:lnTo>
                    <a:pt x="24" y="97"/>
                  </a:lnTo>
                  <a:lnTo>
                    <a:pt x="25" y="98"/>
                  </a:lnTo>
                  <a:lnTo>
                    <a:pt x="25" y="101"/>
                  </a:lnTo>
                  <a:lnTo>
                    <a:pt x="24" y="104"/>
                  </a:lnTo>
                  <a:lnTo>
                    <a:pt x="24" y="105"/>
                  </a:lnTo>
                  <a:lnTo>
                    <a:pt x="24" y="108"/>
                  </a:lnTo>
                  <a:lnTo>
                    <a:pt x="25" y="110"/>
                  </a:lnTo>
                  <a:lnTo>
                    <a:pt x="25" y="113"/>
                  </a:lnTo>
                  <a:lnTo>
                    <a:pt x="26" y="116"/>
                  </a:lnTo>
                  <a:lnTo>
                    <a:pt x="26" y="120"/>
                  </a:lnTo>
                  <a:lnTo>
                    <a:pt x="27" y="121"/>
                  </a:lnTo>
                  <a:lnTo>
                    <a:pt x="27" y="127"/>
                  </a:lnTo>
                  <a:lnTo>
                    <a:pt x="27" y="128"/>
                  </a:lnTo>
                  <a:lnTo>
                    <a:pt x="28" y="130"/>
                  </a:lnTo>
                  <a:lnTo>
                    <a:pt x="28" y="132"/>
                  </a:lnTo>
                  <a:lnTo>
                    <a:pt x="29" y="135"/>
                  </a:lnTo>
                  <a:lnTo>
                    <a:pt x="30" y="138"/>
                  </a:lnTo>
                  <a:lnTo>
                    <a:pt x="31" y="141"/>
                  </a:lnTo>
                  <a:lnTo>
                    <a:pt x="32" y="142"/>
                  </a:lnTo>
                  <a:lnTo>
                    <a:pt x="35" y="144"/>
                  </a:lnTo>
                  <a:lnTo>
                    <a:pt x="35" y="146"/>
                  </a:lnTo>
                  <a:lnTo>
                    <a:pt x="37" y="146"/>
                  </a:lnTo>
                  <a:lnTo>
                    <a:pt x="39" y="150"/>
                  </a:lnTo>
                  <a:lnTo>
                    <a:pt x="39" y="152"/>
                  </a:lnTo>
                  <a:lnTo>
                    <a:pt x="41" y="153"/>
                  </a:lnTo>
                  <a:lnTo>
                    <a:pt x="41" y="155"/>
                  </a:lnTo>
                  <a:lnTo>
                    <a:pt x="42" y="157"/>
                  </a:lnTo>
                  <a:lnTo>
                    <a:pt x="44" y="158"/>
                  </a:lnTo>
                  <a:lnTo>
                    <a:pt x="45" y="156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7" y="157"/>
                  </a:lnTo>
                  <a:lnTo>
                    <a:pt x="49" y="158"/>
                  </a:lnTo>
                  <a:lnTo>
                    <a:pt x="51" y="162"/>
                  </a:lnTo>
                  <a:lnTo>
                    <a:pt x="52" y="162"/>
                  </a:lnTo>
                  <a:lnTo>
                    <a:pt x="54" y="162"/>
                  </a:lnTo>
                  <a:lnTo>
                    <a:pt x="53" y="159"/>
                  </a:lnTo>
                  <a:lnTo>
                    <a:pt x="51" y="155"/>
                  </a:lnTo>
                  <a:lnTo>
                    <a:pt x="50" y="153"/>
                  </a:lnTo>
                  <a:lnTo>
                    <a:pt x="49" y="150"/>
                  </a:lnTo>
                  <a:lnTo>
                    <a:pt x="50" y="149"/>
                  </a:lnTo>
                  <a:lnTo>
                    <a:pt x="48" y="145"/>
                  </a:lnTo>
                  <a:lnTo>
                    <a:pt x="48" y="143"/>
                  </a:lnTo>
                  <a:lnTo>
                    <a:pt x="50" y="141"/>
                  </a:lnTo>
                  <a:lnTo>
                    <a:pt x="50" y="139"/>
                  </a:lnTo>
                  <a:lnTo>
                    <a:pt x="48" y="136"/>
                  </a:lnTo>
                  <a:lnTo>
                    <a:pt x="46" y="135"/>
                  </a:lnTo>
                  <a:lnTo>
                    <a:pt x="44" y="135"/>
                  </a:lnTo>
                  <a:lnTo>
                    <a:pt x="41" y="135"/>
                  </a:lnTo>
                  <a:lnTo>
                    <a:pt x="42" y="133"/>
                  </a:lnTo>
                  <a:lnTo>
                    <a:pt x="41" y="132"/>
                  </a:lnTo>
                  <a:lnTo>
                    <a:pt x="39" y="131"/>
                  </a:lnTo>
                  <a:lnTo>
                    <a:pt x="37" y="132"/>
                  </a:lnTo>
                  <a:lnTo>
                    <a:pt x="37" y="134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7" y="139"/>
                  </a:lnTo>
                  <a:lnTo>
                    <a:pt x="36" y="138"/>
                  </a:lnTo>
                  <a:lnTo>
                    <a:pt x="35" y="137"/>
                  </a:lnTo>
                  <a:lnTo>
                    <a:pt x="32" y="135"/>
                  </a:lnTo>
                  <a:lnTo>
                    <a:pt x="32" y="132"/>
                  </a:lnTo>
                  <a:lnTo>
                    <a:pt x="32" y="130"/>
                  </a:lnTo>
                  <a:lnTo>
                    <a:pt x="32" y="128"/>
                  </a:lnTo>
                  <a:lnTo>
                    <a:pt x="30" y="128"/>
                  </a:lnTo>
                  <a:lnTo>
                    <a:pt x="30" y="123"/>
                  </a:lnTo>
                  <a:lnTo>
                    <a:pt x="28" y="120"/>
                  </a:lnTo>
                  <a:lnTo>
                    <a:pt x="28" y="117"/>
                  </a:lnTo>
                  <a:lnTo>
                    <a:pt x="29" y="115"/>
                  </a:lnTo>
                  <a:lnTo>
                    <a:pt x="28" y="111"/>
                  </a:lnTo>
                  <a:lnTo>
                    <a:pt x="28" y="108"/>
                  </a:lnTo>
                  <a:lnTo>
                    <a:pt x="27" y="107"/>
                  </a:lnTo>
                  <a:lnTo>
                    <a:pt x="28" y="105"/>
                  </a:lnTo>
                  <a:lnTo>
                    <a:pt x="29" y="103"/>
                  </a:lnTo>
                  <a:lnTo>
                    <a:pt x="29" y="101"/>
                  </a:lnTo>
                  <a:lnTo>
                    <a:pt x="27" y="97"/>
                  </a:lnTo>
                  <a:lnTo>
                    <a:pt x="27" y="94"/>
                  </a:lnTo>
                  <a:lnTo>
                    <a:pt x="27" y="91"/>
                  </a:lnTo>
                  <a:lnTo>
                    <a:pt x="24" y="87"/>
                  </a:lnTo>
                  <a:lnTo>
                    <a:pt x="47" y="85"/>
                  </a:lnTo>
                  <a:lnTo>
                    <a:pt x="48" y="84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4"/>
                  </a:lnTo>
                  <a:lnTo>
                    <a:pt x="39" y="60"/>
                  </a:lnTo>
                  <a:lnTo>
                    <a:pt x="38" y="52"/>
                  </a:lnTo>
                  <a:lnTo>
                    <a:pt x="39" y="49"/>
                  </a:lnTo>
                  <a:lnTo>
                    <a:pt x="41" y="45"/>
                  </a:lnTo>
                  <a:lnTo>
                    <a:pt x="42" y="40"/>
                  </a:lnTo>
                  <a:lnTo>
                    <a:pt x="43" y="38"/>
                  </a:lnTo>
                  <a:lnTo>
                    <a:pt x="44" y="35"/>
                  </a:lnTo>
                  <a:lnTo>
                    <a:pt x="48" y="30"/>
                  </a:lnTo>
                  <a:lnTo>
                    <a:pt x="50" y="24"/>
                  </a:lnTo>
                  <a:lnTo>
                    <a:pt x="51" y="18"/>
                  </a:lnTo>
                  <a:lnTo>
                    <a:pt x="49" y="12"/>
                  </a:lnTo>
                  <a:lnTo>
                    <a:pt x="51" y="9"/>
                  </a:lnTo>
                  <a:lnTo>
                    <a:pt x="55" y="6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5" y="0"/>
                  </a:lnTo>
                  <a:lnTo>
                    <a:pt x="109" y="10"/>
                  </a:lnTo>
                  <a:lnTo>
                    <a:pt x="115" y="25"/>
                  </a:lnTo>
                  <a:lnTo>
                    <a:pt x="116" y="32"/>
                  </a:lnTo>
                  <a:lnTo>
                    <a:pt x="115" y="36"/>
                  </a:lnTo>
                  <a:lnTo>
                    <a:pt x="116" y="42"/>
                  </a:lnTo>
                  <a:lnTo>
                    <a:pt x="117" y="46"/>
                  </a:lnTo>
                  <a:lnTo>
                    <a:pt x="119" y="52"/>
                  </a:lnTo>
                  <a:lnTo>
                    <a:pt x="110" y="61"/>
                  </a:lnTo>
                  <a:lnTo>
                    <a:pt x="104" y="65"/>
                  </a:lnTo>
                  <a:lnTo>
                    <a:pt x="101" y="68"/>
                  </a:lnTo>
                  <a:lnTo>
                    <a:pt x="101" y="71"/>
                  </a:lnTo>
                  <a:lnTo>
                    <a:pt x="102" y="74"/>
                  </a:lnTo>
                  <a:lnTo>
                    <a:pt x="105" y="76"/>
                  </a:lnTo>
                  <a:lnTo>
                    <a:pt x="114" y="76"/>
                  </a:lnTo>
                  <a:lnTo>
                    <a:pt x="119" y="75"/>
                  </a:lnTo>
                  <a:lnTo>
                    <a:pt x="121" y="72"/>
                  </a:lnTo>
                  <a:lnTo>
                    <a:pt x="125" y="71"/>
                  </a:lnTo>
                  <a:lnTo>
                    <a:pt x="139" y="67"/>
                  </a:lnTo>
                  <a:lnTo>
                    <a:pt x="143" y="68"/>
                  </a:lnTo>
                  <a:lnTo>
                    <a:pt x="146" y="71"/>
                  </a:lnTo>
                  <a:lnTo>
                    <a:pt x="151" y="77"/>
                  </a:lnTo>
                  <a:lnTo>
                    <a:pt x="152" y="86"/>
                  </a:lnTo>
                  <a:lnTo>
                    <a:pt x="154" y="94"/>
                  </a:lnTo>
                  <a:lnTo>
                    <a:pt x="158" y="102"/>
                  </a:lnTo>
                  <a:lnTo>
                    <a:pt x="169" y="110"/>
                  </a:lnTo>
                  <a:lnTo>
                    <a:pt x="178" y="113"/>
                  </a:lnTo>
                  <a:lnTo>
                    <a:pt x="187" y="114"/>
                  </a:lnTo>
                  <a:lnTo>
                    <a:pt x="190" y="125"/>
                  </a:lnTo>
                  <a:lnTo>
                    <a:pt x="192" y="133"/>
                  </a:lnTo>
                  <a:lnTo>
                    <a:pt x="186" y="155"/>
                  </a:lnTo>
                  <a:lnTo>
                    <a:pt x="196" y="178"/>
                  </a:lnTo>
                  <a:lnTo>
                    <a:pt x="212" y="190"/>
                  </a:lnTo>
                  <a:lnTo>
                    <a:pt x="210" y="204"/>
                  </a:lnTo>
                  <a:lnTo>
                    <a:pt x="213" y="216"/>
                  </a:lnTo>
                  <a:lnTo>
                    <a:pt x="207" y="226"/>
                  </a:lnTo>
                  <a:lnTo>
                    <a:pt x="237" y="248"/>
                  </a:lnTo>
                  <a:lnTo>
                    <a:pt x="234" y="264"/>
                  </a:lnTo>
                  <a:lnTo>
                    <a:pt x="223" y="270"/>
                  </a:lnTo>
                  <a:lnTo>
                    <a:pt x="206" y="272"/>
                  </a:lnTo>
                  <a:lnTo>
                    <a:pt x="202" y="275"/>
                  </a:lnTo>
                  <a:lnTo>
                    <a:pt x="202" y="281"/>
                  </a:lnTo>
                  <a:lnTo>
                    <a:pt x="206" y="285"/>
                  </a:lnTo>
                  <a:lnTo>
                    <a:pt x="203" y="293"/>
                  </a:lnTo>
                  <a:lnTo>
                    <a:pt x="205" y="301"/>
                  </a:lnTo>
                  <a:lnTo>
                    <a:pt x="201" y="306"/>
                  </a:lnTo>
                  <a:lnTo>
                    <a:pt x="200" y="318"/>
                  </a:lnTo>
                  <a:lnTo>
                    <a:pt x="196" y="325"/>
                  </a:lnTo>
                  <a:lnTo>
                    <a:pt x="197" y="340"/>
                  </a:lnTo>
                  <a:lnTo>
                    <a:pt x="185" y="331"/>
                  </a:lnTo>
                  <a:lnTo>
                    <a:pt x="181" y="323"/>
                  </a:lnTo>
                  <a:lnTo>
                    <a:pt x="176" y="322"/>
                  </a:lnTo>
                  <a:lnTo>
                    <a:pt x="160" y="306"/>
                  </a:lnTo>
                  <a:lnTo>
                    <a:pt x="155" y="307"/>
                  </a:lnTo>
                  <a:lnTo>
                    <a:pt x="150" y="305"/>
                  </a:lnTo>
                  <a:lnTo>
                    <a:pt x="139" y="295"/>
                  </a:lnTo>
                  <a:lnTo>
                    <a:pt x="132" y="294"/>
                  </a:lnTo>
                  <a:lnTo>
                    <a:pt x="124" y="295"/>
                  </a:lnTo>
                  <a:lnTo>
                    <a:pt x="119" y="298"/>
                  </a:lnTo>
                  <a:lnTo>
                    <a:pt x="118" y="302"/>
                  </a:lnTo>
                  <a:lnTo>
                    <a:pt x="111" y="305"/>
                  </a:lnTo>
                  <a:lnTo>
                    <a:pt x="106" y="307"/>
                  </a:lnTo>
                  <a:lnTo>
                    <a:pt x="100" y="306"/>
                  </a:lnTo>
                  <a:lnTo>
                    <a:pt x="97" y="304"/>
                  </a:lnTo>
                  <a:lnTo>
                    <a:pt x="94" y="307"/>
                  </a:lnTo>
                  <a:lnTo>
                    <a:pt x="90" y="308"/>
                  </a:lnTo>
                  <a:lnTo>
                    <a:pt x="86" y="312"/>
                  </a:lnTo>
                  <a:lnTo>
                    <a:pt x="76" y="328"/>
                  </a:lnTo>
                  <a:lnTo>
                    <a:pt x="73" y="334"/>
                  </a:lnTo>
                  <a:lnTo>
                    <a:pt x="72" y="335"/>
                  </a:lnTo>
                  <a:lnTo>
                    <a:pt x="67" y="338"/>
                  </a:lnTo>
                  <a:lnTo>
                    <a:pt x="67" y="335"/>
                  </a:lnTo>
                  <a:lnTo>
                    <a:pt x="66" y="333"/>
                  </a:lnTo>
                  <a:lnTo>
                    <a:pt x="66" y="329"/>
                  </a:lnTo>
                  <a:lnTo>
                    <a:pt x="65" y="325"/>
                  </a:lnTo>
                  <a:lnTo>
                    <a:pt x="62" y="325"/>
                  </a:lnTo>
                  <a:lnTo>
                    <a:pt x="56" y="328"/>
                  </a:lnTo>
                  <a:lnTo>
                    <a:pt x="51" y="326"/>
                  </a:lnTo>
                  <a:lnTo>
                    <a:pt x="47" y="325"/>
                  </a:lnTo>
                  <a:lnTo>
                    <a:pt x="45" y="324"/>
                  </a:lnTo>
                  <a:lnTo>
                    <a:pt x="43" y="323"/>
                  </a:lnTo>
                  <a:lnTo>
                    <a:pt x="39" y="323"/>
                  </a:lnTo>
                  <a:lnTo>
                    <a:pt x="37" y="324"/>
                  </a:lnTo>
                  <a:lnTo>
                    <a:pt x="36" y="322"/>
                  </a:lnTo>
                  <a:lnTo>
                    <a:pt x="41" y="318"/>
                  </a:lnTo>
                  <a:lnTo>
                    <a:pt x="43" y="318"/>
                  </a:lnTo>
                  <a:lnTo>
                    <a:pt x="45" y="316"/>
                  </a:lnTo>
                  <a:lnTo>
                    <a:pt x="46" y="314"/>
                  </a:lnTo>
                  <a:lnTo>
                    <a:pt x="47" y="313"/>
                  </a:lnTo>
                  <a:lnTo>
                    <a:pt x="47" y="310"/>
                  </a:lnTo>
                  <a:lnTo>
                    <a:pt x="48" y="311"/>
                  </a:lnTo>
                  <a:lnTo>
                    <a:pt x="49" y="311"/>
                  </a:lnTo>
                  <a:lnTo>
                    <a:pt x="52" y="307"/>
                  </a:lnTo>
                  <a:lnTo>
                    <a:pt x="54" y="305"/>
                  </a:lnTo>
                  <a:lnTo>
                    <a:pt x="55" y="303"/>
                  </a:lnTo>
                  <a:lnTo>
                    <a:pt x="55" y="301"/>
                  </a:lnTo>
                  <a:lnTo>
                    <a:pt x="58" y="300"/>
                  </a:lnTo>
                  <a:lnTo>
                    <a:pt x="59" y="298"/>
                  </a:lnTo>
                  <a:lnTo>
                    <a:pt x="59" y="296"/>
                  </a:lnTo>
                  <a:lnTo>
                    <a:pt x="60" y="294"/>
                  </a:lnTo>
                  <a:lnTo>
                    <a:pt x="64" y="294"/>
                  </a:lnTo>
                  <a:lnTo>
                    <a:pt x="66" y="293"/>
                  </a:lnTo>
                  <a:lnTo>
                    <a:pt x="68" y="291"/>
                  </a:lnTo>
                  <a:lnTo>
                    <a:pt x="73" y="287"/>
                  </a:lnTo>
                  <a:lnTo>
                    <a:pt x="75" y="282"/>
                  </a:lnTo>
                  <a:lnTo>
                    <a:pt x="74" y="277"/>
                  </a:lnTo>
                  <a:lnTo>
                    <a:pt x="74" y="276"/>
                  </a:lnTo>
                  <a:lnTo>
                    <a:pt x="75" y="273"/>
                  </a:lnTo>
                  <a:lnTo>
                    <a:pt x="75" y="272"/>
                  </a:lnTo>
                  <a:lnTo>
                    <a:pt x="74" y="271"/>
                  </a:lnTo>
                  <a:lnTo>
                    <a:pt x="73" y="269"/>
                  </a:lnTo>
                  <a:lnTo>
                    <a:pt x="73" y="267"/>
                  </a:lnTo>
                  <a:lnTo>
                    <a:pt x="72" y="265"/>
                  </a:lnTo>
                  <a:lnTo>
                    <a:pt x="72" y="262"/>
                  </a:lnTo>
                  <a:lnTo>
                    <a:pt x="74" y="262"/>
                  </a:lnTo>
                  <a:lnTo>
                    <a:pt x="75" y="261"/>
                  </a:lnTo>
                  <a:lnTo>
                    <a:pt x="75" y="259"/>
                  </a:lnTo>
                  <a:lnTo>
                    <a:pt x="75" y="249"/>
                  </a:lnTo>
                  <a:lnTo>
                    <a:pt x="73" y="246"/>
                  </a:lnTo>
                  <a:lnTo>
                    <a:pt x="74" y="241"/>
                  </a:lnTo>
                  <a:lnTo>
                    <a:pt x="80" y="232"/>
                  </a:lnTo>
                  <a:lnTo>
                    <a:pt x="78" y="230"/>
                  </a:lnTo>
                  <a:lnTo>
                    <a:pt x="77" y="227"/>
                  </a:lnTo>
                  <a:lnTo>
                    <a:pt x="75" y="225"/>
                  </a:lnTo>
                  <a:lnTo>
                    <a:pt x="74" y="225"/>
                  </a:lnTo>
                  <a:lnTo>
                    <a:pt x="72" y="223"/>
                  </a:lnTo>
                  <a:lnTo>
                    <a:pt x="71" y="221"/>
                  </a:lnTo>
                  <a:lnTo>
                    <a:pt x="69" y="217"/>
                  </a:lnTo>
                  <a:lnTo>
                    <a:pt x="66" y="216"/>
                  </a:lnTo>
                  <a:lnTo>
                    <a:pt x="65" y="215"/>
                  </a:lnTo>
                  <a:lnTo>
                    <a:pt x="62" y="215"/>
                  </a:lnTo>
                  <a:lnTo>
                    <a:pt x="65" y="219"/>
                  </a:lnTo>
                  <a:lnTo>
                    <a:pt x="68" y="220"/>
                  </a:lnTo>
                  <a:lnTo>
                    <a:pt x="65" y="220"/>
                  </a:lnTo>
                  <a:lnTo>
                    <a:pt x="60" y="217"/>
                  </a:lnTo>
                  <a:lnTo>
                    <a:pt x="57" y="214"/>
                  </a:lnTo>
                  <a:lnTo>
                    <a:pt x="54" y="207"/>
                  </a:lnTo>
                  <a:lnTo>
                    <a:pt x="52" y="208"/>
                  </a:lnTo>
                  <a:lnTo>
                    <a:pt x="50" y="204"/>
                  </a:lnTo>
                  <a:lnTo>
                    <a:pt x="50" y="199"/>
                  </a:lnTo>
                  <a:lnTo>
                    <a:pt x="48" y="200"/>
                  </a:lnTo>
                  <a:lnTo>
                    <a:pt x="43" y="192"/>
                  </a:lnTo>
                  <a:lnTo>
                    <a:pt x="42" y="188"/>
                  </a:lnTo>
                  <a:lnTo>
                    <a:pt x="41" y="186"/>
                  </a:lnTo>
                  <a:lnTo>
                    <a:pt x="35" y="181"/>
                  </a:lnTo>
                  <a:lnTo>
                    <a:pt x="33" y="178"/>
                  </a:lnTo>
                  <a:lnTo>
                    <a:pt x="30" y="175"/>
                  </a:lnTo>
                  <a:lnTo>
                    <a:pt x="28" y="163"/>
                  </a:lnTo>
                  <a:lnTo>
                    <a:pt x="27" y="153"/>
                  </a:lnTo>
                  <a:lnTo>
                    <a:pt x="27" y="150"/>
                  </a:lnTo>
                  <a:lnTo>
                    <a:pt x="25" y="143"/>
                  </a:lnTo>
                  <a:lnTo>
                    <a:pt x="24" y="141"/>
                  </a:lnTo>
                  <a:lnTo>
                    <a:pt x="25" y="138"/>
                  </a:lnTo>
                  <a:lnTo>
                    <a:pt x="24" y="130"/>
                  </a:lnTo>
                  <a:lnTo>
                    <a:pt x="24" y="124"/>
                  </a:lnTo>
                  <a:lnTo>
                    <a:pt x="22" y="120"/>
                  </a:lnTo>
                  <a:lnTo>
                    <a:pt x="22" y="117"/>
                  </a:lnTo>
                  <a:lnTo>
                    <a:pt x="20" y="109"/>
                  </a:lnTo>
                  <a:lnTo>
                    <a:pt x="16" y="87"/>
                  </a:lnTo>
                  <a:lnTo>
                    <a:pt x="15" y="87"/>
                  </a:lnTo>
                  <a:lnTo>
                    <a:pt x="11" y="83"/>
                  </a:lnTo>
                  <a:lnTo>
                    <a:pt x="6" y="75"/>
                  </a:lnTo>
                  <a:lnTo>
                    <a:pt x="2" y="73"/>
                  </a:lnTo>
                  <a:lnTo>
                    <a:pt x="2" y="72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3" name="Freeform 420" descr="Papel carta">
              <a:extLst>
                <a:ext uri="{FF2B5EF4-FFF2-40B4-BE49-F238E27FC236}">
                  <a16:creationId xmlns:a16="http://schemas.microsoft.com/office/drawing/2014/main" id="{F7421AC8-5474-4994-8AF4-2F5AC0DDE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810" y="4413332"/>
              <a:ext cx="1085491" cy="1051382"/>
            </a:xfrm>
            <a:custGeom>
              <a:avLst/>
              <a:gdLst>
                <a:gd name="T0" fmla="*/ 247 w 541"/>
                <a:gd name="T1" fmla="*/ 7 h 524"/>
                <a:gd name="T2" fmla="*/ 238 w 541"/>
                <a:gd name="T3" fmla="*/ 79 h 524"/>
                <a:gd name="T4" fmla="*/ 259 w 541"/>
                <a:gd name="T5" fmla="*/ 88 h 524"/>
                <a:gd name="T6" fmla="*/ 298 w 541"/>
                <a:gd name="T7" fmla="*/ 57 h 524"/>
                <a:gd name="T8" fmla="*/ 323 w 541"/>
                <a:gd name="T9" fmla="*/ 61 h 524"/>
                <a:gd name="T10" fmla="*/ 333 w 541"/>
                <a:gd name="T11" fmla="*/ 92 h 524"/>
                <a:gd name="T12" fmla="*/ 284 w 541"/>
                <a:gd name="T13" fmla="*/ 127 h 524"/>
                <a:gd name="T14" fmla="*/ 256 w 541"/>
                <a:gd name="T15" fmla="*/ 183 h 524"/>
                <a:gd name="T16" fmla="*/ 290 w 541"/>
                <a:gd name="T17" fmla="*/ 219 h 524"/>
                <a:gd name="T18" fmla="*/ 335 w 541"/>
                <a:gd name="T19" fmla="*/ 214 h 524"/>
                <a:gd name="T20" fmla="*/ 378 w 541"/>
                <a:gd name="T21" fmla="*/ 194 h 524"/>
                <a:gd name="T22" fmla="*/ 393 w 541"/>
                <a:gd name="T23" fmla="*/ 178 h 524"/>
                <a:gd name="T24" fmla="*/ 391 w 541"/>
                <a:gd name="T25" fmla="*/ 133 h 524"/>
                <a:gd name="T26" fmla="*/ 468 w 541"/>
                <a:gd name="T27" fmla="*/ 123 h 524"/>
                <a:gd name="T28" fmla="*/ 526 w 541"/>
                <a:gd name="T29" fmla="*/ 119 h 524"/>
                <a:gd name="T30" fmla="*/ 529 w 541"/>
                <a:gd name="T31" fmla="*/ 141 h 524"/>
                <a:gd name="T32" fmla="*/ 520 w 541"/>
                <a:gd name="T33" fmla="*/ 163 h 524"/>
                <a:gd name="T34" fmla="*/ 526 w 541"/>
                <a:gd name="T35" fmla="*/ 190 h 524"/>
                <a:gd name="T36" fmla="*/ 512 w 541"/>
                <a:gd name="T37" fmla="*/ 204 h 524"/>
                <a:gd name="T38" fmla="*/ 497 w 541"/>
                <a:gd name="T39" fmla="*/ 222 h 524"/>
                <a:gd name="T40" fmla="*/ 472 w 541"/>
                <a:gd name="T41" fmla="*/ 255 h 524"/>
                <a:gd name="T42" fmla="*/ 472 w 541"/>
                <a:gd name="T43" fmla="*/ 285 h 524"/>
                <a:gd name="T44" fmla="*/ 463 w 541"/>
                <a:gd name="T45" fmla="*/ 314 h 524"/>
                <a:gd name="T46" fmla="*/ 424 w 541"/>
                <a:gd name="T47" fmla="*/ 328 h 524"/>
                <a:gd name="T48" fmla="*/ 382 w 541"/>
                <a:gd name="T49" fmla="*/ 340 h 524"/>
                <a:gd name="T50" fmla="*/ 341 w 541"/>
                <a:gd name="T51" fmla="*/ 373 h 524"/>
                <a:gd name="T52" fmla="*/ 378 w 541"/>
                <a:gd name="T53" fmla="*/ 384 h 524"/>
                <a:gd name="T54" fmla="*/ 370 w 541"/>
                <a:gd name="T55" fmla="*/ 418 h 524"/>
                <a:gd name="T56" fmla="*/ 392 w 541"/>
                <a:gd name="T57" fmla="*/ 434 h 524"/>
                <a:gd name="T58" fmla="*/ 392 w 541"/>
                <a:gd name="T59" fmla="*/ 471 h 524"/>
                <a:gd name="T60" fmla="*/ 348 w 541"/>
                <a:gd name="T61" fmla="*/ 490 h 524"/>
                <a:gd name="T62" fmla="*/ 306 w 541"/>
                <a:gd name="T63" fmla="*/ 505 h 524"/>
                <a:gd name="T64" fmla="*/ 271 w 541"/>
                <a:gd name="T65" fmla="*/ 519 h 524"/>
                <a:gd name="T66" fmla="*/ 274 w 541"/>
                <a:gd name="T67" fmla="*/ 504 h 524"/>
                <a:gd name="T68" fmla="*/ 277 w 541"/>
                <a:gd name="T69" fmla="*/ 484 h 524"/>
                <a:gd name="T70" fmla="*/ 279 w 541"/>
                <a:gd name="T71" fmla="*/ 464 h 524"/>
                <a:gd name="T72" fmla="*/ 268 w 541"/>
                <a:gd name="T73" fmla="*/ 448 h 524"/>
                <a:gd name="T74" fmla="*/ 257 w 541"/>
                <a:gd name="T75" fmla="*/ 442 h 524"/>
                <a:gd name="T76" fmla="*/ 241 w 541"/>
                <a:gd name="T77" fmla="*/ 453 h 524"/>
                <a:gd name="T78" fmla="*/ 211 w 541"/>
                <a:gd name="T79" fmla="*/ 447 h 524"/>
                <a:gd name="T80" fmla="*/ 200 w 541"/>
                <a:gd name="T81" fmla="*/ 464 h 524"/>
                <a:gd name="T82" fmla="*/ 179 w 541"/>
                <a:gd name="T83" fmla="*/ 475 h 524"/>
                <a:gd name="T84" fmla="*/ 163 w 541"/>
                <a:gd name="T85" fmla="*/ 479 h 524"/>
                <a:gd name="T86" fmla="*/ 149 w 541"/>
                <a:gd name="T87" fmla="*/ 485 h 524"/>
                <a:gd name="T88" fmla="*/ 126 w 541"/>
                <a:gd name="T89" fmla="*/ 489 h 524"/>
                <a:gd name="T90" fmla="*/ 125 w 541"/>
                <a:gd name="T91" fmla="*/ 483 h 524"/>
                <a:gd name="T92" fmla="*/ 121 w 541"/>
                <a:gd name="T93" fmla="*/ 475 h 524"/>
                <a:gd name="T94" fmla="*/ 107 w 541"/>
                <a:gd name="T95" fmla="*/ 474 h 524"/>
                <a:gd name="T96" fmla="*/ 90 w 541"/>
                <a:gd name="T97" fmla="*/ 459 h 524"/>
                <a:gd name="T98" fmla="*/ 82 w 541"/>
                <a:gd name="T99" fmla="*/ 450 h 524"/>
                <a:gd name="T100" fmla="*/ 75 w 541"/>
                <a:gd name="T101" fmla="*/ 435 h 524"/>
                <a:gd name="T102" fmla="*/ 58 w 541"/>
                <a:gd name="T103" fmla="*/ 424 h 524"/>
                <a:gd name="T104" fmla="*/ 46 w 541"/>
                <a:gd name="T105" fmla="*/ 409 h 524"/>
                <a:gd name="T106" fmla="*/ 17 w 541"/>
                <a:gd name="T107" fmla="*/ 366 h 524"/>
                <a:gd name="T108" fmla="*/ 1 w 541"/>
                <a:gd name="T109" fmla="*/ 325 h 524"/>
                <a:gd name="T110" fmla="*/ 13 w 541"/>
                <a:gd name="T111" fmla="*/ 310 h 524"/>
                <a:gd name="T112" fmla="*/ 43 w 541"/>
                <a:gd name="T113" fmla="*/ 307 h 524"/>
                <a:gd name="T114" fmla="*/ 55 w 541"/>
                <a:gd name="T115" fmla="*/ 288 h 524"/>
                <a:gd name="T116" fmla="*/ 83 w 541"/>
                <a:gd name="T117" fmla="*/ 243 h 524"/>
                <a:gd name="T118" fmla="*/ 136 w 541"/>
                <a:gd name="T119" fmla="*/ 244 h 524"/>
                <a:gd name="T120" fmla="*/ 187 w 541"/>
                <a:gd name="T121" fmla="*/ 245 h 524"/>
                <a:gd name="T122" fmla="*/ 223 w 541"/>
                <a:gd name="T123" fmla="*/ 18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1" h="524">
                  <a:moveTo>
                    <a:pt x="178" y="72"/>
                  </a:moveTo>
                  <a:lnTo>
                    <a:pt x="204" y="59"/>
                  </a:lnTo>
                  <a:lnTo>
                    <a:pt x="222" y="57"/>
                  </a:lnTo>
                  <a:lnTo>
                    <a:pt x="226" y="48"/>
                  </a:lnTo>
                  <a:lnTo>
                    <a:pt x="227" y="37"/>
                  </a:lnTo>
                  <a:lnTo>
                    <a:pt x="217" y="31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47" y="7"/>
                  </a:lnTo>
                  <a:lnTo>
                    <a:pt x="247" y="22"/>
                  </a:lnTo>
                  <a:lnTo>
                    <a:pt x="237" y="28"/>
                  </a:lnTo>
                  <a:lnTo>
                    <a:pt x="238" y="30"/>
                  </a:lnTo>
                  <a:lnTo>
                    <a:pt x="238" y="40"/>
                  </a:lnTo>
                  <a:lnTo>
                    <a:pt x="236" y="40"/>
                  </a:lnTo>
                  <a:lnTo>
                    <a:pt x="234" y="43"/>
                  </a:lnTo>
                  <a:lnTo>
                    <a:pt x="236" y="48"/>
                  </a:lnTo>
                  <a:lnTo>
                    <a:pt x="234" y="75"/>
                  </a:lnTo>
                  <a:lnTo>
                    <a:pt x="238" y="79"/>
                  </a:lnTo>
                  <a:lnTo>
                    <a:pt x="244" y="57"/>
                  </a:lnTo>
                  <a:lnTo>
                    <a:pt x="249" y="26"/>
                  </a:lnTo>
                  <a:lnTo>
                    <a:pt x="251" y="25"/>
                  </a:lnTo>
                  <a:lnTo>
                    <a:pt x="256" y="27"/>
                  </a:lnTo>
                  <a:lnTo>
                    <a:pt x="265" y="28"/>
                  </a:lnTo>
                  <a:lnTo>
                    <a:pt x="265" y="31"/>
                  </a:lnTo>
                  <a:lnTo>
                    <a:pt x="269" y="32"/>
                  </a:lnTo>
                  <a:lnTo>
                    <a:pt x="259" y="69"/>
                  </a:lnTo>
                  <a:lnTo>
                    <a:pt x="259" y="88"/>
                  </a:lnTo>
                  <a:lnTo>
                    <a:pt x="272" y="88"/>
                  </a:lnTo>
                  <a:lnTo>
                    <a:pt x="274" y="84"/>
                  </a:lnTo>
                  <a:lnTo>
                    <a:pt x="287" y="89"/>
                  </a:lnTo>
                  <a:lnTo>
                    <a:pt x="291" y="73"/>
                  </a:lnTo>
                  <a:lnTo>
                    <a:pt x="297" y="72"/>
                  </a:lnTo>
                  <a:lnTo>
                    <a:pt x="301" y="69"/>
                  </a:lnTo>
                  <a:lnTo>
                    <a:pt x="301" y="68"/>
                  </a:lnTo>
                  <a:lnTo>
                    <a:pt x="298" y="62"/>
                  </a:lnTo>
                  <a:lnTo>
                    <a:pt x="298" y="57"/>
                  </a:lnTo>
                  <a:lnTo>
                    <a:pt x="296" y="57"/>
                  </a:lnTo>
                  <a:lnTo>
                    <a:pt x="291" y="47"/>
                  </a:lnTo>
                  <a:lnTo>
                    <a:pt x="300" y="33"/>
                  </a:lnTo>
                  <a:lnTo>
                    <a:pt x="311" y="44"/>
                  </a:lnTo>
                  <a:lnTo>
                    <a:pt x="322" y="49"/>
                  </a:lnTo>
                  <a:lnTo>
                    <a:pt x="320" y="61"/>
                  </a:lnTo>
                  <a:lnTo>
                    <a:pt x="316" y="62"/>
                  </a:lnTo>
                  <a:lnTo>
                    <a:pt x="319" y="65"/>
                  </a:lnTo>
                  <a:lnTo>
                    <a:pt x="323" y="61"/>
                  </a:lnTo>
                  <a:lnTo>
                    <a:pt x="330" y="62"/>
                  </a:lnTo>
                  <a:lnTo>
                    <a:pt x="334" y="65"/>
                  </a:lnTo>
                  <a:lnTo>
                    <a:pt x="339" y="66"/>
                  </a:lnTo>
                  <a:lnTo>
                    <a:pt x="339" y="69"/>
                  </a:lnTo>
                  <a:lnTo>
                    <a:pt x="331" y="80"/>
                  </a:lnTo>
                  <a:lnTo>
                    <a:pt x="331" y="87"/>
                  </a:lnTo>
                  <a:lnTo>
                    <a:pt x="328" y="87"/>
                  </a:lnTo>
                  <a:lnTo>
                    <a:pt x="327" y="91"/>
                  </a:lnTo>
                  <a:lnTo>
                    <a:pt x="333" y="92"/>
                  </a:lnTo>
                  <a:lnTo>
                    <a:pt x="332" y="98"/>
                  </a:lnTo>
                  <a:lnTo>
                    <a:pt x="328" y="99"/>
                  </a:lnTo>
                  <a:lnTo>
                    <a:pt x="327" y="108"/>
                  </a:lnTo>
                  <a:lnTo>
                    <a:pt x="320" y="109"/>
                  </a:lnTo>
                  <a:lnTo>
                    <a:pt x="309" y="107"/>
                  </a:lnTo>
                  <a:lnTo>
                    <a:pt x="298" y="112"/>
                  </a:lnTo>
                  <a:lnTo>
                    <a:pt x="293" y="113"/>
                  </a:lnTo>
                  <a:lnTo>
                    <a:pt x="285" y="126"/>
                  </a:lnTo>
                  <a:lnTo>
                    <a:pt x="284" y="127"/>
                  </a:lnTo>
                  <a:lnTo>
                    <a:pt x="277" y="138"/>
                  </a:lnTo>
                  <a:lnTo>
                    <a:pt x="276" y="142"/>
                  </a:lnTo>
                  <a:lnTo>
                    <a:pt x="279" y="147"/>
                  </a:lnTo>
                  <a:lnTo>
                    <a:pt x="279" y="163"/>
                  </a:lnTo>
                  <a:lnTo>
                    <a:pt x="265" y="163"/>
                  </a:lnTo>
                  <a:lnTo>
                    <a:pt x="259" y="170"/>
                  </a:lnTo>
                  <a:lnTo>
                    <a:pt x="256" y="167"/>
                  </a:lnTo>
                  <a:lnTo>
                    <a:pt x="253" y="172"/>
                  </a:lnTo>
                  <a:lnTo>
                    <a:pt x="256" y="183"/>
                  </a:lnTo>
                  <a:lnTo>
                    <a:pt x="252" y="193"/>
                  </a:lnTo>
                  <a:lnTo>
                    <a:pt x="247" y="203"/>
                  </a:lnTo>
                  <a:lnTo>
                    <a:pt x="245" y="211"/>
                  </a:lnTo>
                  <a:lnTo>
                    <a:pt x="262" y="208"/>
                  </a:lnTo>
                  <a:lnTo>
                    <a:pt x="263" y="215"/>
                  </a:lnTo>
                  <a:lnTo>
                    <a:pt x="265" y="216"/>
                  </a:lnTo>
                  <a:lnTo>
                    <a:pt x="273" y="217"/>
                  </a:lnTo>
                  <a:lnTo>
                    <a:pt x="282" y="218"/>
                  </a:lnTo>
                  <a:lnTo>
                    <a:pt x="290" y="219"/>
                  </a:lnTo>
                  <a:lnTo>
                    <a:pt x="292" y="220"/>
                  </a:lnTo>
                  <a:lnTo>
                    <a:pt x="296" y="225"/>
                  </a:lnTo>
                  <a:lnTo>
                    <a:pt x="298" y="229"/>
                  </a:lnTo>
                  <a:lnTo>
                    <a:pt x="310" y="229"/>
                  </a:lnTo>
                  <a:lnTo>
                    <a:pt x="318" y="225"/>
                  </a:lnTo>
                  <a:lnTo>
                    <a:pt x="324" y="226"/>
                  </a:lnTo>
                  <a:lnTo>
                    <a:pt x="328" y="228"/>
                  </a:lnTo>
                  <a:lnTo>
                    <a:pt x="337" y="228"/>
                  </a:lnTo>
                  <a:lnTo>
                    <a:pt x="335" y="214"/>
                  </a:lnTo>
                  <a:lnTo>
                    <a:pt x="335" y="208"/>
                  </a:lnTo>
                  <a:lnTo>
                    <a:pt x="337" y="204"/>
                  </a:lnTo>
                  <a:lnTo>
                    <a:pt x="339" y="202"/>
                  </a:lnTo>
                  <a:lnTo>
                    <a:pt x="344" y="202"/>
                  </a:lnTo>
                  <a:lnTo>
                    <a:pt x="350" y="204"/>
                  </a:lnTo>
                  <a:lnTo>
                    <a:pt x="358" y="205"/>
                  </a:lnTo>
                  <a:lnTo>
                    <a:pt x="364" y="204"/>
                  </a:lnTo>
                  <a:lnTo>
                    <a:pt x="367" y="197"/>
                  </a:lnTo>
                  <a:lnTo>
                    <a:pt x="378" y="194"/>
                  </a:lnTo>
                  <a:lnTo>
                    <a:pt x="381" y="187"/>
                  </a:lnTo>
                  <a:lnTo>
                    <a:pt x="382" y="185"/>
                  </a:lnTo>
                  <a:lnTo>
                    <a:pt x="385" y="188"/>
                  </a:lnTo>
                  <a:lnTo>
                    <a:pt x="385" y="193"/>
                  </a:lnTo>
                  <a:lnTo>
                    <a:pt x="392" y="185"/>
                  </a:lnTo>
                  <a:lnTo>
                    <a:pt x="390" y="182"/>
                  </a:lnTo>
                  <a:lnTo>
                    <a:pt x="387" y="182"/>
                  </a:lnTo>
                  <a:lnTo>
                    <a:pt x="388" y="178"/>
                  </a:lnTo>
                  <a:lnTo>
                    <a:pt x="393" y="178"/>
                  </a:lnTo>
                  <a:lnTo>
                    <a:pt x="394" y="165"/>
                  </a:lnTo>
                  <a:lnTo>
                    <a:pt x="387" y="163"/>
                  </a:lnTo>
                  <a:lnTo>
                    <a:pt x="382" y="159"/>
                  </a:lnTo>
                  <a:lnTo>
                    <a:pt x="376" y="157"/>
                  </a:lnTo>
                  <a:lnTo>
                    <a:pt x="370" y="144"/>
                  </a:lnTo>
                  <a:lnTo>
                    <a:pt x="376" y="137"/>
                  </a:lnTo>
                  <a:lnTo>
                    <a:pt x="383" y="137"/>
                  </a:lnTo>
                  <a:lnTo>
                    <a:pt x="387" y="133"/>
                  </a:lnTo>
                  <a:lnTo>
                    <a:pt x="391" y="133"/>
                  </a:lnTo>
                  <a:lnTo>
                    <a:pt x="398" y="132"/>
                  </a:lnTo>
                  <a:lnTo>
                    <a:pt x="407" y="137"/>
                  </a:lnTo>
                  <a:lnTo>
                    <a:pt x="427" y="144"/>
                  </a:lnTo>
                  <a:lnTo>
                    <a:pt x="437" y="146"/>
                  </a:lnTo>
                  <a:lnTo>
                    <a:pt x="442" y="143"/>
                  </a:lnTo>
                  <a:lnTo>
                    <a:pt x="449" y="141"/>
                  </a:lnTo>
                  <a:lnTo>
                    <a:pt x="455" y="138"/>
                  </a:lnTo>
                  <a:lnTo>
                    <a:pt x="463" y="125"/>
                  </a:lnTo>
                  <a:lnTo>
                    <a:pt x="468" y="123"/>
                  </a:lnTo>
                  <a:lnTo>
                    <a:pt x="472" y="119"/>
                  </a:lnTo>
                  <a:lnTo>
                    <a:pt x="478" y="116"/>
                  </a:lnTo>
                  <a:lnTo>
                    <a:pt x="483" y="113"/>
                  </a:lnTo>
                  <a:lnTo>
                    <a:pt x="487" y="109"/>
                  </a:lnTo>
                  <a:lnTo>
                    <a:pt x="490" y="101"/>
                  </a:lnTo>
                  <a:lnTo>
                    <a:pt x="491" y="99"/>
                  </a:lnTo>
                  <a:lnTo>
                    <a:pt x="508" y="101"/>
                  </a:lnTo>
                  <a:lnTo>
                    <a:pt x="510" y="107"/>
                  </a:lnTo>
                  <a:lnTo>
                    <a:pt x="526" y="119"/>
                  </a:lnTo>
                  <a:lnTo>
                    <a:pt x="540" y="123"/>
                  </a:lnTo>
                  <a:lnTo>
                    <a:pt x="539" y="124"/>
                  </a:lnTo>
                  <a:lnTo>
                    <a:pt x="538" y="130"/>
                  </a:lnTo>
                  <a:lnTo>
                    <a:pt x="536" y="131"/>
                  </a:lnTo>
                  <a:lnTo>
                    <a:pt x="531" y="134"/>
                  </a:lnTo>
                  <a:lnTo>
                    <a:pt x="530" y="136"/>
                  </a:lnTo>
                  <a:lnTo>
                    <a:pt x="529" y="136"/>
                  </a:lnTo>
                  <a:lnTo>
                    <a:pt x="529" y="139"/>
                  </a:lnTo>
                  <a:lnTo>
                    <a:pt x="529" y="141"/>
                  </a:lnTo>
                  <a:lnTo>
                    <a:pt x="530" y="143"/>
                  </a:lnTo>
                  <a:lnTo>
                    <a:pt x="532" y="143"/>
                  </a:lnTo>
                  <a:lnTo>
                    <a:pt x="535" y="143"/>
                  </a:lnTo>
                  <a:lnTo>
                    <a:pt x="535" y="147"/>
                  </a:lnTo>
                  <a:lnTo>
                    <a:pt x="534" y="150"/>
                  </a:lnTo>
                  <a:lnTo>
                    <a:pt x="530" y="154"/>
                  </a:lnTo>
                  <a:lnTo>
                    <a:pt x="527" y="155"/>
                  </a:lnTo>
                  <a:lnTo>
                    <a:pt x="523" y="158"/>
                  </a:lnTo>
                  <a:lnTo>
                    <a:pt x="520" y="163"/>
                  </a:lnTo>
                  <a:lnTo>
                    <a:pt x="518" y="168"/>
                  </a:lnTo>
                  <a:lnTo>
                    <a:pt x="518" y="169"/>
                  </a:lnTo>
                  <a:lnTo>
                    <a:pt x="519" y="170"/>
                  </a:lnTo>
                  <a:lnTo>
                    <a:pt x="522" y="174"/>
                  </a:lnTo>
                  <a:lnTo>
                    <a:pt x="523" y="175"/>
                  </a:lnTo>
                  <a:lnTo>
                    <a:pt x="526" y="179"/>
                  </a:lnTo>
                  <a:lnTo>
                    <a:pt x="527" y="183"/>
                  </a:lnTo>
                  <a:lnTo>
                    <a:pt x="527" y="185"/>
                  </a:lnTo>
                  <a:lnTo>
                    <a:pt x="526" y="190"/>
                  </a:lnTo>
                  <a:lnTo>
                    <a:pt x="524" y="193"/>
                  </a:lnTo>
                  <a:lnTo>
                    <a:pt x="523" y="195"/>
                  </a:lnTo>
                  <a:lnTo>
                    <a:pt x="523" y="197"/>
                  </a:lnTo>
                  <a:lnTo>
                    <a:pt x="520" y="198"/>
                  </a:lnTo>
                  <a:lnTo>
                    <a:pt x="518" y="200"/>
                  </a:lnTo>
                  <a:lnTo>
                    <a:pt x="517" y="202"/>
                  </a:lnTo>
                  <a:lnTo>
                    <a:pt x="514" y="201"/>
                  </a:lnTo>
                  <a:lnTo>
                    <a:pt x="513" y="203"/>
                  </a:lnTo>
                  <a:lnTo>
                    <a:pt x="512" y="204"/>
                  </a:lnTo>
                  <a:lnTo>
                    <a:pt x="510" y="204"/>
                  </a:lnTo>
                  <a:lnTo>
                    <a:pt x="508" y="202"/>
                  </a:lnTo>
                  <a:lnTo>
                    <a:pt x="504" y="204"/>
                  </a:lnTo>
                  <a:lnTo>
                    <a:pt x="502" y="205"/>
                  </a:lnTo>
                  <a:lnTo>
                    <a:pt x="502" y="206"/>
                  </a:lnTo>
                  <a:lnTo>
                    <a:pt x="501" y="212"/>
                  </a:lnTo>
                  <a:lnTo>
                    <a:pt x="497" y="217"/>
                  </a:lnTo>
                  <a:lnTo>
                    <a:pt x="497" y="219"/>
                  </a:lnTo>
                  <a:lnTo>
                    <a:pt x="497" y="222"/>
                  </a:lnTo>
                  <a:lnTo>
                    <a:pt x="491" y="230"/>
                  </a:lnTo>
                  <a:lnTo>
                    <a:pt x="490" y="233"/>
                  </a:lnTo>
                  <a:lnTo>
                    <a:pt x="488" y="234"/>
                  </a:lnTo>
                  <a:lnTo>
                    <a:pt x="482" y="240"/>
                  </a:lnTo>
                  <a:lnTo>
                    <a:pt x="481" y="241"/>
                  </a:lnTo>
                  <a:lnTo>
                    <a:pt x="480" y="244"/>
                  </a:lnTo>
                  <a:lnTo>
                    <a:pt x="478" y="248"/>
                  </a:lnTo>
                  <a:lnTo>
                    <a:pt x="475" y="251"/>
                  </a:lnTo>
                  <a:lnTo>
                    <a:pt x="472" y="255"/>
                  </a:lnTo>
                  <a:lnTo>
                    <a:pt x="470" y="259"/>
                  </a:lnTo>
                  <a:lnTo>
                    <a:pt x="466" y="263"/>
                  </a:lnTo>
                  <a:lnTo>
                    <a:pt x="464" y="267"/>
                  </a:lnTo>
                  <a:lnTo>
                    <a:pt x="465" y="269"/>
                  </a:lnTo>
                  <a:lnTo>
                    <a:pt x="466" y="273"/>
                  </a:lnTo>
                  <a:lnTo>
                    <a:pt x="467" y="275"/>
                  </a:lnTo>
                  <a:lnTo>
                    <a:pt x="468" y="278"/>
                  </a:lnTo>
                  <a:lnTo>
                    <a:pt x="469" y="279"/>
                  </a:lnTo>
                  <a:lnTo>
                    <a:pt x="472" y="285"/>
                  </a:lnTo>
                  <a:lnTo>
                    <a:pt x="478" y="286"/>
                  </a:lnTo>
                  <a:lnTo>
                    <a:pt x="477" y="290"/>
                  </a:lnTo>
                  <a:lnTo>
                    <a:pt x="474" y="292"/>
                  </a:lnTo>
                  <a:lnTo>
                    <a:pt x="472" y="293"/>
                  </a:lnTo>
                  <a:lnTo>
                    <a:pt x="472" y="297"/>
                  </a:lnTo>
                  <a:lnTo>
                    <a:pt x="472" y="299"/>
                  </a:lnTo>
                  <a:lnTo>
                    <a:pt x="469" y="301"/>
                  </a:lnTo>
                  <a:lnTo>
                    <a:pt x="463" y="310"/>
                  </a:lnTo>
                  <a:lnTo>
                    <a:pt x="463" y="314"/>
                  </a:lnTo>
                  <a:lnTo>
                    <a:pt x="461" y="318"/>
                  </a:lnTo>
                  <a:lnTo>
                    <a:pt x="457" y="319"/>
                  </a:lnTo>
                  <a:lnTo>
                    <a:pt x="456" y="320"/>
                  </a:lnTo>
                  <a:lnTo>
                    <a:pt x="452" y="322"/>
                  </a:lnTo>
                  <a:lnTo>
                    <a:pt x="438" y="327"/>
                  </a:lnTo>
                  <a:lnTo>
                    <a:pt x="432" y="324"/>
                  </a:lnTo>
                  <a:lnTo>
                    <a:pt x="429" y="325"/>
                  </a:lnTo>
                  <a:lnTo>
                    <a:pt x="425" y="327"/>
                  </a:lnTo>
                  <a:lnTo>
                    <a:pt x="424" y="328"/>
                  </a:lnTo>
                  <a:lnTo>
                    <a:pt x="418" y="326"/>
                  </a:lnTo>
                  <a:lnTo>
                    <a:pt x="405" y="332"/>
                  </a:lnTo>
                  <a:lnTo>
                    <a:pt x="405" y="334"/>
                  </a:lnTo>
                  <a:lnTo>
                    <a:pt x="394" y="336"/>
                  </a:lnTo>
                  <a:lnTo>
                    <a:pt x="393" y="340"/>
                  </a:lnTo>
                  <a:lnTo>
                    <a:pt x="389" y="341"/>
                  </a:lnTo>
                  <a:lnTo>
                    <a:pt x="386" y="341"/>
                  </a:lnTo>
                  <a:lnTo>
                    <a:pt x="384" y="340"/>
                  </a:lnTo>
                  <a:lnTo>
                    <a:pt x="382" y="340"/>
                  </a:lnTo>
                  <a:lnTo>
                    <a:pt x="379" y="342"/>
                  </a:lnTo>
                  <a:lnTo>
                    <a:pt x="354" y="348"/>
                  </a:lnTo>
                  <a:lnTo>
                    <a:pt x="351" y="352"/>
                  </a:lnTo>
                  <a:lnTo>
                    <a:pt x="339" y="352"/>
                  </a:lnTo>
                  <a:lnTo>
                    <a:pt x="341" y="355"/>
                  </a:lnTo>
                  <a:lnTo>
                    <a:pt x="340" y="358"/>
                  </a:lnTo>
                  <a:lnTo>
                    <a:pt x="343" y="366"/>
                  </a:lnTo>
                  <a:lnTo>
                    <a:pt x="338" y="371"/>
                  </a:lnTo>
                  <a:lnTo>
                    <a:pt x="341" y="373"/>
                  </a:lnTo>
                  <a:lnTo>
                    <a:pt x="344" y="375"/>
                  </a:lnTo>
                  <a:lnTo>
                    <a:pt x="347" y="373"/>
                  </a:lnTo>
                  <a:lnTo>
                    <a:pt x="350" y="371"/>
                  </a:lnTo>
                  <a:lnTo>
                    <a:pt x="354" y="374"/>
                  </a:lnTo>
                  <a:lnTo>
                    <a:pt x="358" y="376"/>
                  </a:lnTo>
                  <a:lnTo>
                    <a:pt x="364" y="375"/>
                  </a:lnTo>
                  <a:lnTo>
                    <a:pt x="370" y="376"/>
                  </a:lnTo>
                  <a:lnTo>
                    <a:pt x="375" y="380"/>
                  </a:lnTo>
                  <a:lnTo>
                    <a:pt x="378" y="384"/>
                  </a:lnTo>
                  <a:lnTo>
                    <a:pt x="378" y="387"/>
                  </a:lnTo>
                  <a:lnTo>
                    <a:pt x="378" y="390"/>
                  </a:lnTo>
                  <a:lnTo>
                    <a:pt x="376" y="396"/>
                  </a:lnTo>
                  <a:lnTo>
                    <a:pt x="371" y="397"/>
                  </a:lnTo>
                  <a:lnTo>
                    <a:pt x="368" y="401"/>
                  </a:lnTo>
                  <a:lnTo>
                    <a:pt x="368" y="406"/>
                  </a:lnTo>
                  <a:lnTo>
                    <a:pt x="370" y="412"/>
                  </a:lnTo>
                  <a:lnTo>
                    <a:pt x="372" y="417"/>
                  </a:lnTo>
                  <a:lnTo>
                    <a:pt x="370" y="418"/>
                  </a:lnTo>
                  <a:lnTo>
                    <a:pt x="370" y="421"/>
                  </a:lnTo>
                  <a:lnTo>
                    <a:pt x="376" y="422"/>
                  </a:lnTo>
                  <a:lnTo>
                    <a:pt x="380" y="422"/>
                  </a:lnTo>
                  <a:lnTo>
                    <a:pt x="382" y="424"/>
                  </a:lnTo>
                  <a:lnTo>
                    <a:pt x="381" y="426"/>
                  </a:lnTo>
                  <a:lnTo>
                    <a:pt x="382" y="434"/>
                  </a:lnTo>
                  <a:lnTo>
                    <a:pt x="381" y="436"/>
                  </a:lnTo>
                  <a:lnTo>
                    <a:pt x="381" y="438"/>
                  </a:lnTo>
                  <a:lnTo>
                    <a:pt x="392" y="434"/>
                  </a:lnTo>
                  <a:lnTo>
                    <a:pt x="400" y="430"/>
                  </a:lnTo>
                  <a:lnTo>
                    <a:pt x="404" y="440"/>
                  </a:lnTo>
                  <a:lnTo>
                    <a:pt x="406" y="443"/>
                  </a:lnTo>
                  <a:lnTo>
                    <a:pt x="406" y="448"/>
                  </a:lnTo>
                  <a:lnTo>
                    <a:pt x="404" y="451"/>
                  </a:lnTo>
                  <a:lnTo>
                    <a:pt x="400" y="452"/>
                  </a:lnTo>
                  <a:lnTo>
                    <a:pt x="395" y="462"/>
                  </a:lnTo>
                  <a:lnTo>
                    <a:pt x="392" y="466"/>
                  </a:lnTo>
                  <a:lnTo>
                    <a:pt x="392" y="471"/>
                  </a:lnTo>
                  <a:lnTo>
                    <a:pt x="388" y="472"/>
                  </a:lnTo>
                  <a:lnTo>
                    <a:pt x="381" y="471"/>
                  </a:lnTo>
                  <a:lnTo>
                    <a:pt x="372" y="471"/>
                  </a:lnTo>
                  <a:lnTo>
                    <a:pt x="368" y="473"/>
                  </a:lnTo>
                  <a:lnTo>
                    <a:pt x="362" y="475"/>
                  </a:lnTo>
                  <a:lnTo>
                    <a:pt x="358" y="479"/>
                  </a:lnTo>
                  <a:lnTo>
                    <a:pt x="352" y="482"/>
                  </a:lnTo>
                  <a:lnTo>
                    <a:pt x="351" y="484"/>
                  </a:lnTo>
                  <a:lnTo>
                    <a:pt x="348" y="490"/>
                  </a:lnTo>
                  <a:lnTo>
                    <a:pt x="338" y="496"/>
                  </a:lnTo>
                  <a:lnTo>
                    <a:pt x="332" y="499"/>
                  </a:lnTo>
                  <a:lnTo>
                    <a:pt x="328" y="502"/>
                  </a:lnTo>
                  <a:lnTo>
                    <a:pt x="325" y="502"/>
                  </a:lnTo>
                  <a:lnTo>
                    <a:pt x="322" y="505"/>
                  </a:lnTo>
                  <a:lnTo>
                    <a:pt x="319" y="508"/>
                  </a:lnTo>
                  <a:lnTo>
                    <a:pt x="315" y="510"/>
                  </a:lnTo>
                  <a:lnTo>
                    <a:pt x="312" y="510"/>
                  </a:lnTo>
                  <a:lnTo>
                    <a:pt x="306" y="505"/>
                  </a:lnTo>
                  <a:lnTo>
                    <a:pt x="298" y="518"/>
                  </a:lnTo>
                  <a:lnTo>
                    <a:pt x="288" y="519"/>
                  </a:lnTo>
                  <a:lnTo>
                    <a:pt x="282" y="520"/>
                  </a:lnTo>
                  <a:lnTo>
                    <a:pt x="277" y="521"/>
                  </a:lnTo>
                  <a:lnTo>
                    <a:pt x="269" y="523"/>
                  </a:lnTo>
                  <a:lnTo>
                    <a:pt x="267" y="523"/>
                  </a:lnTo>
                  <a:lnTo>
                    <a:pt x="269" y="522"/>
                  </a:lnTo>
                  <a:lnTo>
                    <a:pt x="270" y="520"/>
                  </a:lnTo>
                  <a:lnTo>
                    <a:pt x="271" y="519"/>
                  </a:lnTo>
                  <a:lnTo>
                    <a:pt x="272" y="518"/>
                  </a:lnTo>
                  <a:lnTo>
                    <a:pt x="274" y="517"/>
                  </a:lnTo>
                  <a:lnTo>
                    <a:pt x="277" y="516"/>
                  </a:lnTo>
                  <a:lnTo>
                    <a:pt x="277" y="514"/>
                  </a:lnTo>
                  <a:lnTo>
                    <a:pt x="277" y="513"/>
                  </a:lnTo>
                  <a:lnTo>
                    <a:pt x="277" y="511"/>
                  </a:lnTo>
                  <a:lnTo>
                    <a:pt x="277" y="510"/>
                  </a:lnTo>
                  <a:lnTo>
                    <a:pt x="276" y="505"/>
                  </a:lnTo>
                  <a:lnTo>
                    <a:pt x="274" y="504"/>
                  </a:lnTo>
                  <a:lnTo>
                    <a:pt x="273" y="503"/>
                  </a:lnTo>
                  <a:lnTo>
                    <a:pt x="273" y="501"/>
                  </a:lnTo>
                  <a:lnTo>
                    <a:pt x="274" y="499"/>
                  </a:lnTo>
                  <a:lnTo>
                    <a:pt x="274" y="496"/>
                  </a:lnTo>
                  <a:lnTo>
                    <a:pt x="275" y="494"/>
                  </a:lnTo>
                  <a:lnTo>
                    <a:pt x="277" y="491"/>
                  </a:lnTo>
                  <a:lnTo>
                    <a:pt x="277" y="489"/>
                  </a:lnTo>
                  <a:lnTo>
                    <a:pt x="277" y="488"/>
                  </a:lnTo>
                  <a:lnTo>
                    <a:pt x="277" y="484"/>
                  </a:lnTo>
                  <a:lnTo>
                    <a:pt x="277" y="482"/>
                  </a:lnTo>
                  <a:lnTo>
                    <a:pt x="277" y="480"/>
                  </a:lnTo>
                  <a:lnTo>
                    <a:pt x="277" y="478"/>
                  </a:lnTo>
                  <a:lnTo>
                    <a:pt x="277" y="475"/>
                  </a:lnTo>
                  <a:lnTo>
                    <a:pt x="278" y="474"/>
                  </a:lnTo>
                  <a:lnTo>
                    <a:pt x="278" y="472"/>
                  </a:lnTo>
                  <a:lnTo>
                    <a:pt x="279" y="469"/>
                  </a:lnTo>
                  <a:lnTo>
                    <a:pt x="280" y="466"/>
                  </a:lnTo>
                  <a:lnTo>
                    <a:pt x="279" y="464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7" y="460"/>
                  </a:lnTo>
                  <a:lnTo>
                    <a:pt x="276" y="458"/>
                  </a:lnTo>
                  <a:lnTo>
                    <a:pt x="273" y="457"/>
                  </a:lnTo>
                  <a:lnTo>
                    <a:pt x="271" y="453"/>
                  </a:lnTo>
                  <a:lnTo>
                    <a:pt x="270" y="452"/>
                  </a:lnTo>
                  <a:lnTo>
                    <a:pt x="270" y="451"/>
                  </a:lnTo>
                  <a:lnTo>
                    <a:pt x="268" y="448"/>
                  </a:lnTo>
                  <a:lnTo>
                    <a:pt x="267" y="447"/>
                  </a:lnTo>
                  <a:lnTo>
                    <a:pt x="266" y="445"/>
                  </a:lnTo>
                  <a:lnTo>
                    <a:pt x="265" y="442"/>
                  </a:lnTo>
                  <a:lnTo>
                    <a:pt x="265" y="440"/>
                  </a:lnTo>
                  <a:lnTo>
                    <a:pt x="265" y="438"/>
                  </a:lnTo>
                  <a:lnTo>
                    <a:pt x="264" y="437"/>
                  </a:lnTo>
                  <a:lnTo>
                    <a:pt x="262" y="437"/>
                  </a:lnTo>
                  <a:lnTo>
                    <a:pt x="261" y="438"/>
                  </a:lnTo>
                  <a:lnTo>
                    <a:pt x="257" y="442"/>
                  </a:lnTo>
                  <a:lnTo>
                    <a:pt x="256" y="442"/>
                  </a:lnTo>
                  <a:lnTo>
                    <a:pt x="254" y="443"/>
                  </a:lnTo>
                  <a:lnTo>
                    <a:pt x="253" y="444"/>
                  </a:lnTo>
                  <a:lnTo>
                    <a:pt x="251" y="448"/>
                  </a:lnTo>
                  <a:lnTo>
                    <a:pt x="250" y="449"/>
                  </a:lnTo>
                  <a:lnTo>
                    <a:pt x="248" y="449"/>
                  </a:lnTo>
                  <a:lnTo>
                    <a:pt x="246" y="451"/>
                  </a:lnTo>
                  <a:lnTo>
                    <a:pt x="244" y="452"/>
                  </a:lnTo>
                  <a:lnTo>
                    <a:pt x="241" y="453"/>
                  </a:lnTo>
                  <a:lnTo>
                    <a:pt x="239" y="454"/>
                  </a:lnTo>
                  <a:lnTo>
                    <a:pt x="237" y="454"/>
                  </a:lnTo>
                  <a:lnTo>
                    <a:pt x="233" y="453"/>
                  </a:lnTo>
                  <a:lnTo>
                    <a:pt x="229" y="452"/>
                  </a:lnTo>
                  <a:lnTo>
                    <a:pt x="224" y="451"/>
                  </a:lnTo>
                  <a:lnTo>
                    <a:pt x="221" y="451"/>
                  </a:lnTo>
                  <a:lnTo>
                    <a:pt x="215" y="448"/>
                  </a:lnTo>
                  <a:lnTo>
                    <a:pt x="213" y="448"/>
                  </a:lnTo>
                  <a:lnTo>
                    <a:pt x="211" y="447"/>
                  </a:lnTo>
                  <a:lnTo>
                    <a:pt x="209" y="447"/>
                  </a:lnTo>
                  <a:lnTo>
                    <a:pt x="207" y="448"/>
                  </a:lnTo>
                  <a:lnTo>
                    <a:pt x="207" y="449"/>
                  </a:lnTo>
                  <a:lnTo>
                    <a:pt x="206" y="451"/>
                  </a:lnTo>
                  <a:lnTo>
                    <a:pt x="203" y="455"/>
                  </a:lnTo>
                  <a:lnTo>
                    <a:pt x="202" y="457"/>
                  </a:lnTo>
                  <a:lnTo>
                    <a:pt x="202" y="461"/>
                  </a:lnTo>
                  <a:lnTo>
                    <a:pt x="201" y="463"/>
                  </a:lnTo>
                  <a:lnTo>
                    <a:pt x="200" y="464"/>
                  </a:lnTo>
                  <a:lnTo>
                    <a:pt x="199" y="465"/>
                  </a:lnTo>
                  <a:lnTo>
                    <a:pt x="198" y="466"/>
                  </a:lnTo>
                  <a:lnTo>
                    <a:pt x="197" y="467"/>
                  </a:lnTo>
                  <a:lnTo>
                    <a:pt x="189" y="471"/>
                  </a:lnTo>
                  <a:lnTo>
                    <a:pt x="187" y="471"/>
                  </a:lnTo>
                  <a:lnTo>
                    <a:pt x="185" y="472"/>
                  </a:lnTo>
                  <a:lnTo>
                    <a:pt x="182" y="472"/>
                  </a:lnTo>
                  <a:lnTo>
                    <a:pt x="180" y="473"/>
                  </a:lnTo>
                  <a:lnTo>
                    <a:pt x="179" y="475"/>
                  </a:lnTo>
                  <a:lnTo>
                    <a:pt x="177" y="475"/>
                  </a:lnTo>
                  <a:lnTo>
                    <a:pt x="175" y="475"/>
                  </a:lnTo>
                  <a:lnTo>
                    <a:pt x="173" y="476"/>
                  </a:lnTo>
                  <a:lnTo>
                    <a:pt x="171" y="477"/>
                  </a:lnTo>
                  <a:lnTo>
                    <a:pt x="169" y="477"/>
                  </a:lnTo>
                  <a:lnTo>
                    <a:pt x="167" y="477"/>
                  </a:lnTo>
                  <a:lnTo>
                    <a:pt x="165" y="476"/>
                  </a:lnTo>
                  <a:lnTo>
                    <a:pt x="163" y="478"/>
                  </a:lnTo>
                  <a:lnTo>
                    <a:pt x="163" y="479"/>
                  </a:lnTo>
                  <a:lnTo>
                    <a:pt x="161" y="480"/>
                  </a:lnTo>
                  <a:lnTo>
                    <a:pt x="160" y="482"/>
                  </a:lnTo>
                  <a:lnTo>
                    <a:pt x="158" y="483"/>
                  </a:lnTo>
                  <a:lnTo>
                    <a:pt x="157" y="482"/>
                  </a:lnTo>
                  <a:lnTo>
                    <a:pt x="155" y="481"/>
                  </a:lnTo>
                  <a:lnTo>
                    <a:pt x="153" y="481"/>
                  </a:lnTo>
                  <a:lnTo>
                    <a:pt x="151" y="481"/>
                  </a:lnTo>
                  <a:lnTo>
                    <a:pt x="149" y="483"/>
                  </a:lnTo>
                  <a:lnTo>
                    <a:pt x="149" y="485"/>
                  </a:lnTo>
                  <a:lnTo>
                    <a:pt x="149" y="487"/>
                  </a:lnTo>
                  <a:lnTo>
                    <a:pt x="148" y="488"/>
                  </a:lnTo>
                  <a:lnTo>
                    <a:pt x="145" y="489"/>
                  </a:lnTo>
                  <a:lnTo>
                    <a:pt x="142" y="489"/>
                  </a:lnTo>
                  <a:lnTo>
                    <a:pt x="139" y="489"/>
                  </a:lnTo>
                  <a:lnTo>
                    <a:pt x="138" y="491"/>
                  </a:lnTo>
                  <a:lnTo>
                    <a:pt x="138" y="492"/>
                  </a:lnTo>
                  <a:lnTo>
                    <a:pt x="128" y="489"/>
                  </a:lnTo>
                  <a:lnTo>
                    <a:pt x="126" y="489"/>
                  </a:lnTo>
                  <a:lnTo>
                    <a:pt x="126" y="487"/>
                  </a:lnTo>
                  <a:lnTo>
                    <a:pt x="127" y="486"/>
                  </a:lnTo>
                  <a:lnTo>
                    <a:pt x="131" y="486"/>
                  </a:lnTo>
                  <a:lnTo>
                    <a:pt x="131" y="484"/>
                  </a:lnTo>
                  <a:lnTo>
                    <a:pt x="131" y="482"/>
                  </a:lnTo>
                  <a:lnTo>
                    <a:pt x="130" y="481"/>
                  </a:lnTo>
                  <a:lnTo>
                    <a:pt x="128" y="481"/>
                  </a:lnTo>
                  <a:lnTo>
                    <a:pt x="127" y="483"/>
                  </a:lnTo>
                  <a:lnTo>
                    <a:pt x="125" y="483"/>
                  </a:lnTo>
                  <a:lnTo>
                    <a:pt x="124" y="482"/>
                  </a:lnTo>
                  <a:lnTo>
                    <a:pt x="123" y="484"/>
                  </a:lnTo>
                  <a:lnTo>
                    <a:pt x="121" y="484"/>
                  </a:lnTo>
                  <a:lnTo>
                    <a:pt x="119" y="485"/>
                  </a:lnTo>
                  <a:lnTo>
                    <a:pt x="118" y="483"/>
                  </a:lnTo>
                  <a:lnTo>
                    <a:pt x="120" y="480"/>
                  </a:lnTo>
                  <a:lnTo>
                    <a:pt x="119" y="478"/>
                  </a:lnTo>
                  <a:lnTo>
                    <a:pt x="120" y="477"/>
                  </a:lnTo>
                  <a:lnTo>
                    <a:pt x="121" y="475"/>
                  </a:lnTo>
                  <a:lnTo>
                    <a:pt x="119" y="473"/>
                  </a:lnTo>
                  <a:lnTo>
                    <a:pt x="118" y="473"/>
                  </a:lnTo>
                  <a:lnTo>
                    <a:pt x="115" y="473"/>
                  </a:lnTo>
                  <a:lnTo>
                    <a:pt x="115" y="475"/>
                  </a:lnTo>
                  <a:lnTo>
                    <a:pt x="113" y="475"/>
                  </a:lnTo>
                  <a:lnTo>
                    <a:pt x="112" y="476"/>
                  </a:lnTo>
                  <a:lnTo>
                    <a:pt x="111" y="477"/>
                  </a:lnTo>
                  <a:lnTo>
                    <a:pt x="108" y="475"/>
                  </a:lnTo>
                  <a:lnTo>
                    <a:pt x="107" y="474"/>
                  </a:lnTo>
                  <a:lnTo>
                    <a:pt x="104" y="474"/>
                  </a:lnTo>
                  <a:lnTo>
                    <a:pt x="99" y="473"/>
                  </a:lnTo>
                  <a:lnTo>
                    <a:pt x="97" y="472"/>
                  </a:lnTo>
                  <a:lnTo>
                    <a:pt x="96" y="471"/>
                  </a:lnTo>
                  <a:lnTo>
                    <a:pt x="95" y="469"/>
                  </a:lnTo>
                  <a:lnTo>
                    <a:pt x="96" y="468"/>
                  </a:lnTo>
                  <a:lnTo>
                    <a:pt x="96" y="466"/>
                  </a:lnTo>
                  <a:lnTo>
                    <a:pt x="92" y="460"/>
                  </a:lnTo>
                  <a:lnTo>
                    <a:pt x="90" y="459"/>
                  </a:lnTo>
                  <a:lnTo>
                    <a:pt x="89" y="459"/>
                  </a:lnTo>
                  <a:lnTo>
                    <a:pt x="87" y="458"/>
                  </a:lnTo>
                  <a:lnTo>
                    <a:pt x="86" y="458"/>
                  </a:lnTo>
                  <a:lnTo>
                    <a:pt x="86" y="457"/>
                  </a:lnTo>
                  <a:lnTo>
                    <a:pt x="86" y="455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3" y="451"/>
                  </a:lnTo>
                  <a:lnTo>
                    <a:pt x="82" y="450"/>
                  </a:lnTo>
                  <a:lnTo>
                    <a:pt x="80" y="449"/>
                  </a:lnTo>
                  <a:lnTo>
                    <a:pt x="79" y="447"/>
                  </a:lnTo>
                  <a:lnTo>
                    <a:pt x="79" y="446"/>
                  </a:lnTo>
                  <a:lnTo>
                    <a:pt x="77" y="445"/>
                  </a:lnTo>
                  <a:lnTo>
                    <a:pt x="76" y="443"/>
                  </a:lnTo>
                  <a:lnTo>
                    <a:pt x="76" y="442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5" y="435"/>
                  </a:lnTo>
                  <a:lnTo>
                    <a:pt x="73" y="433"/>
                  </a:lnTo>
                  <a:lnTo>
                    <a:pt x="72" y="432"/>
                  </a:lnTo>
                  <a:lnTo>
                    <a:pt x="70" y="432"/>
                  </a:lnTo>
                  <a:lnTo>
                    <a:pt x="70" y="434"/>
                  </a:lnTo>
                  <a:lnTo>
                    <a:pt x="64" y="428"/>
                  </a:lnTo>
                  <a:lnTo>
                    <a:pt x="64" y="425"/>
                  </a:lnTo>
                  <a:lnTo>
                    <a:pt x="62" y="425"/>
                  </a:lnTo>
                  <a:lnTo>
                    <a:pt x="60" y="424"/>
                  </a:lnTo>
                  <a:lnTo>
                    <a:pt x="58" y="424"/>
                  </a:lnTo>
                  <a:lnTo>
                    <a:pt x="57" y="424"/>
                  </a:lnTo>
                  <a:lnTo>
                    <a:pt x="54" y="420"/>
                  </a:lnTo>
                  <a:lnTo>
                    <a:pt x="51" y="417"/>
                  </a:lnTo>
                  <a:lnTo>
                    <a:pt x="50" y="415"/>
                  </a:lnTo>
                  <a:lnTo>
                    <a:pt x="50" y="413"/>
                  </a:lnTo>
                  <a:lnTo>
                    <a:pt x="48" y="413"/>
                  </a:lnTo>
                  <a:lnTo>
                    <a:pt x="46" y="413"/>
                  </a:lnTo>
                  <a:lnTo>
                    <a:pt x="46" y="411"/>
                  </a:lnTo>
                  <a:lnTo>
                    <a:pt x="46" y="409"/>
                  </a:lnTo>
                  <a:lnTo>
                    <a:pt x="44" y="406"/>
                  </a:lnTo>
                  <a:lnTo>
                    <a:pt x="43" y="406"/>
                  </a:lnTo>
                  <a:lnTo>
                    <a:pt x="41" y="404"/>
                  </a:lnTo>
                  <a:lnTo>
                    <a:pt x="41" y="403"/>
                  </a:lnTo>
                  <a:lnTo>
                    <a:pt x="39" y="400"/>
                  </a:lnTo>
                  <a:lnTo>
                    <a:pt x="38" y="397"/>
                  </a:lnTo>
                  <a:lnTo>
                    <a:pt x="22" y="373"/>
                  </a:lnTo>
                  <a:lnTo>
                    <a:pt x="21" y="371"/>
                  </a:lnTo>
                  <a:lnTo>
                    <a:pt x="17" y="366"/>
                  </a:lnTo>
                  <a:lnTo>
                    <a:pt x="16" y="351"/>
                  </a:lnTo>
                  <a:lnTo>
                    <a:pt x="14" y="349"/>
                  </a:lnTo>
                  <a:lnTo>
                    <a:pt x="13" y="348"/>
                  </a:lnTo>
                  <a:lnTo>
                    <a:pt x="11" y="346"/>
                  </a:lnTo>
                  <a:lnTo>
                    <a:pt x="11" y="344"/>
                  </a:lnTo>
                  <a:lnTo>
                    <a:pt x="10" y="342"/>
                  </a:lnTo>
                  <a:lnTo>
                    <a:pt x="7" y="339"/>
                  </a:lnTo>
                  <a:lnTo>
                    <a:pt x="1" y="329"/>
                  </a:lnTo>
                  <a:lnTo>
                    <a:pt x="1" y="325"/>
                  </a:lnTo>
                  <a:lnTo>
                    <a:pt x="0" y="323"/>
                  </a:lnTo>
                  <a:lnTo>
                    <a:pt x="1" y="320"/>
                  </a:lnTo>
                  <a:lnTo>
                    <a:pt x="2" y="320"/>
                  </a:lnTo>
                  <a:lnTo>
                    <a:pt x="3" y="319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8" y="313"/>
                  </a:lnTo>
                  <a:lnTo>
                    <a:pt x="10" y="311"/>
                  </a:lnTo>
                  <a:lnTo>
                    <a:pt x="13" y="310"/>
                  </a:lnTo>
                  <a:lnTo>
                    <a:pt x="17" y="309"/>
                  </a:lnTo>
                  <a:lnTo>
                    <a:pt x="26" y="309"/>
                  </a:lnTo>
                  <a:lnTo>
                    <a:pt x="28" y="310"/>
                  </a:lnTo>
                  <a:lnTo>
                    <a:pt x="30" y="309"/>
                  </a:lnTo>
                  <a:lnTo>
                    <a:pt x="36" y="309"/>
                  </a:lnTo>
                  <a:lnTo>
                    <a:pt x="39" y="308"/>
                  </a:lnTo>
                  <a:lnTo>
                    <a:pt x="40" y="308"/>
                  </a:lnTo>
                  <a:lnTo>
                    <a:pt x="42" y="309"/>
                  </a:lnTo>
                  <a:lnTo>
                    <a:pt x="43" y="307"/>
                  </a:lnTo>
                  <a:lnTo>
                    <a:pt x="46" y="306"/>
                  </a:lnTo>
                  <a:lnTo>
                    <a:pt x="47" y="306"/>
                  </a:lnTo>
                  <a:lnTo>
                    <a:pt x="51" y="302"/>
                  </a:lnTo>
                  <a:lnTo>
                    <a:pt x="51" y="300"/>
                  </a:lnTo>
                  <a:lnTo>
                    <a:pt x="53" y="300"/>
                  </a:lnTo>
                  <a:lnTo>
                    <a:pt x="55" y="298"/>
                  </a:lnTo>
                  <a:lnTo>
                    <a:pt x="56" y="296"/>
                  </a:lnTo>
                  <a:lnTo>
                    <a:pt x="56" y="290"/>
                  </a:lnTo>
                  <a:lnTo>
                    <a:pt x="55" y="288"/>
                  </a:lnTo>
                  <a:lnTo>
                    <a:pt x="51" y="282"/>
                  </a:lnTo>
                  <a:lnTo>
                    <a:pt x="53" y="277"/>
                  </a:lnTo>
                  <a:lnTo>
                    <a:pt x="58" y="274"/>
                  </a:lnTo>
                  <a:lnTo>
                    <a:pt x="59" y="273"/>
                  </a:lnTo>
                  <a:lnTo>
                    <a:pt x="62" y="267"/>
                  </a:lnTo>
                  <a:lnTo>
                    <a:pt x="72" y="251"/>
                  </a:lnTo>
                  <a:lnTo>
                    <a:pt x="76" y="247"/>
                  </a:lnTo>
                  <a:lnTo>
                    <a:pt x="80" y="246"/>
                  </a:lnTo>
                  <a:lnTo>
                    <a:pt x="83" y="243"/>
                  </a:lnTo>
                  <a:lnTo>
                    <a:pt x="86" y="245"/>
                  </a:lnTo>
                  <a:lnTo>
                    <a:pt x="92" y="246"/>
                  </a:lnTo>
                  <a:lnTo>
                    <a:pt x="97" y="244"/>
                  </a:lnTo>
                  <a:lnTo>
                    <a:pt x="104" y="241"/>
                  </a:lnTo>
                  <a:lnTo>
                    <a:pt x="105" y="237"/>
                  </a:lnTo>
                  <a:lnTo>
                    <a:pt x="110" y="234"/>
                  </a:lnTo>
                  <a:lnTo>
                    <a:pt x="118" y="233"/>
                  </a:lnTo>
                  <a:lnTo>
                    <a:pt x="125" y="234"/>
                  </a:lnTo>
                  <a:lnTo>
                    <a:pt x="136" y="244"/>
                  </a:lnTo>
                  <a:lnTo>
                    <a:pt x="141" y="246"/>
                  </a:lnTo>
                  <a:lnTo>
                    <a:pt x="146" y="245"/>
                  </a:lnTo>
                  <a:lnTo>
                    <a:pt x="162" y="261"/>
                  </a:lnTo>
                  <a:lnTo>
                    <a:pt x="167" y="262"/>
                  </a:lnTo>
                  <a:lnTo>
                    <a:pt x="171" y="270"/>
                  </a:lnTo>
                  <a:lnTo>
                    <a:pt x="183" y="279"/>
                  </a:lnTo>
                  <a:lnTo>
                    <a:pt x="182" y="264"/>
                  </a:lnTo>
                  <a:lnTo>
                    <a:pt x="186" y="257"/>
                  </a:lnTo>
                  <a:lnTo>
                    <a:pt x="187" y="245"/>
                  </a:lnTo>
                  <a:lnTo>
                    <a:pt x="191" y="240"/>
                  </a:lnTo>
                  <a:lnTo>
                    <a:pt x="189" y="232"/>
                  </a:lnTo>
                  <a:lnTo>
                    <a:pt x="192" y="224"/>
                  </a:lnTo>
                  <a:lnTo>
                    <a:pt x="188" y="220"/>
                  </a:lnTo>
                  <a:lnTo>
                    <a:pt x="188" y="214"/>
                  </a:lnTo>
                  <a:lnTo>
                    <a:pt x="192" y="211"/>
                  </a:lnTo>
                  <a:lnTo>
                    <a:pt x="209" y="209"/>
                  </a:lnTo>
                  <a:lnTo>
                    <a:pt x="220" y="203"/>
                  </a:lnTo>
                  <a:lnTo>
                    <a:pt x="223" y="187"/>
                  </a:lnTo>
                  <a:lnTo>
                    <a:pt x="193" y="165"/>
                  </a:lnTo>
                  <a:lnTo>
                    <a:pt x="199" y="155"/>
                  </a:lnTo>
                  <a:lnTo>
                    <a:pt x="196" y="143"/>
                  </a:lnTo>
                  <a:lnTo>
                    <a:pt x="198" y="129"/>
                  </a:lnTo>
                  <a:lnTo>
                    <a:pt x="182" y="117"/>
                  </a:lnTo>
                  <a:lnTo>
                    <a:pt x="172" y="94"/>
                  </a:lnTo>
                  <a:lnTo>
                    <a:pt x="178" y="72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4" name="Freeform 421" descr="Papel carta">
              <a:extLst>
                <a:ext uri="{FF2B5EF4-FFF2-40B4-BE49-F238E27FC236}">
                  <a16:creationId xmlns:a16="http://schemas.microsoft.com/office/drawing/2014/main" id="{46ADDEA1-B2E8-493F-8397-AD3523E38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700" y="5290152"/>
              <a:ext cx="286923" cy="228736"/>
            </a:xfrm>
            <a:custGeom>
              <a:avLst/>
              <a:gdLst>
                <a:gd name="T0" fmla="*/ 132 w 143"/>
                <a:gd name="T1" fmla="*/ 83 h 114"/>
                <a:gd name="T2" fmla="*/ 136 w 143"/>
                <a:gd name="T3" fmla="*/ 80 h 114"/>
                <a:gd name="T4" fmla="*/ 139 w 143"/>
                <a:gd name="T5" fmla="*/ 76 h 114"/>
                <a:gd name="T6" fmla="*/ 138 w 143"/>
                <a:gd name="T7" fmla="*/ 68 h 114"/>
                <a:gd name="T8" fmla="*/ 135 w 143"/>
                <a:gd name="T9" fmla="*/ 64 h 114"/>
                <a:gd name="T10" fmla="*/ 137 w 143"/>
                <a:gd name="T11" fmla="*/ 57 h 114"/>
                <a:gd name="T12" fmla="*/ 139 w 143"/>
                <a:gd name="T13" fmla="*/ 51 h 114"/>
                <a:gd name="T14" fmla="*/ 139 w 143"/>
                <a:gd name="T15" fmla="*/ 43 h 114"/>
                <a:gd name="T16" fmla="*/ 140 w 143"/>
                <a:gd name="T17" fmla="*/ 37 h 114"/>
                <a:gd name="T18" fmla="*/ 142 w 143"/>
                <a:gd name="T19" fmla="*/ 29 h 114"/>
                <a:gd name="T20" fmla="*/ 139 w 143"/>
                <a:gd name="T21" fmla="*/ 24 h 114"/>
                <a:gd name="T22" fmla="*/ 135 w 143"/>
                <a:gd name="T23" fmla="*/ 20 h 114"/>
                <a:gd name="T24" fmla="*/ 132 w 143"/>
                <a:gd name="T25" fmla="*/ 14 h 114"/>
                <a:gd name="T26" fmla="*/ 128 w 143"/>
                <a:gd name="T27" fmla="*/ 8 h 114"/>
                <a:gd name="T28" fmla="*/ 127 w 143"/>
                <a:gd name="T29" fmla="*/ 1 h 114"/>
                <a:gd name="T30" fmla="*/ 123 w 143"/>
                <a:gd name="T31" fmla="*/ 1 h 114"/>
                <a:gd name="T32" fmla="*/ 116 w 143"/>
                <a:gd name="T33" fmla="*/ 6 h 114"/>
                <a:gd name="T34" fmla="*/ 112 w 143"/>
                <a:gd name="T35" fmla="*/ 12 h 114"/>
                <a:gd name="T36" fmla="*/ 106 w 143"/>
                <a:gd name="T37" fmla="*/ 15 h 114"/>
                <a:gd name="T38" fmla="*/ 99 w 143"/>
                <a:gd name="T39" fmla="*/ 17 h 114"/>
                <a:gd name="T40" fmla="*/ 86 w 143"/>
                <a:gd name="T41" fmla="*/ 14 h 114"/>
                <a:gd name="T42" fmla="*/ 75 w 143"/>
                <a:gd name="T43" fmla="*/ 11 h 114"/>
                <a:gd name="T44" fmla="*/ 69 w 143"/>
                <a:gd name="T45" fmla="*/ 11 h 114"/>
                <a:gd name="T46" fmla="*/ 65 w 143"/>
                <a:gd name="T47" fmla="*/ 18 h 114"/>
                <a:gd name="T48" fmla="*/ 63 w 143"/>
                <a:gd name="T49" fmla="*/ 26 h 114"/>
                <a:gd name="T50" fmla="*/ 60 w 143"/>
                <a:gd name="T51" fmla="*/ 29 h 114"/>
                <a:gd name="T52" fmla="*/ 49 w 143"/>
                <a:gd name="T53" fmla="*/ 34 h 114"/>
                <a:gd name="T54" fmla="*/ 42 w 143"/>
                <a:gd name="T55" fmla="*/ 36 h 114"/>
                <a:gd name="T56" fmla="*/ 37 w 143"/>
                <a:gd name="T57" fmla="*/ 38 h 114"/>
                <a:gd name="T58" fmla="*/ 31 w 143"/>
                <a:gd name="T59" fmla="*/ 40 h 114"/>
                <a:gd name="T60" fmla="*/ 25 w 143"/>
                <a:gd name="T61" fmla="*/ 41 h 114"/>
                <a:gd name="T62" fmla="*/ 22 w 143"/>
                <a:gd name="T63" fmla="*/ 45 h 114"/>
                <a:gd name="T64" fmla="*/ 17 w 143"/>
                <a:gd name="T65" fmla="*/ 44 h 114"/>
                <a:gd name="T66" fmla="*/ 11 w 143"/>
                <a:gd name="T67" fmla="*/ 46 h 114"/>
                <a:gd name="T68" fmla="*/ 10 w 143"/>
                <a:gd name="T69" fmla="*/ 51 h 114"/>
                <a:gd name="T70" fmla="*/ 1 w 143"/>
                <a:gd name="T71" fmla="*/ 52 h 114"/>
                <a:gd name="T72" fmla="*/ 4 w 143"/>
                <a:gd name="T73" fmla="*/ 55 h 114"/>
                <a:gd name="T74" fmla="*/ 9 w 143"/>
                <a:gd name="T75" fmla="*/ 57 h 114"/>
                <a:gd name="T76" fmla="*/ 15 w 143"/>
                <a:gd name="T77" fmla="*/ 59 h 114"/>
                <a:gd name="T78" fmla="*/ 19 w 143"/>
                <a:gd name="T79" fmla="*/ 59 h 114"/>
                <a:gd name="T80" fmla="*/ 24 w 143"/>
                <a:gd name="T81" fmla="*/ 62 h 114"/>
                <a:gd name="T82" fmla="*/ 28 w 143"/>
                <a:gd name="T83" fmla="*/ 63 h 114"/>
                <a:gd name="T84" fmla="*/ 33 w 143"/>
                <a:gd name="T85" fmla="*/ 60 h 114"/>
                <a:gd name="T86" fmla="*/ 38 w 143"/>
                <a:gd name="T87" fmla="*/ 62 h 114"/>
                <a:gd name="T88" fmla="*/ 42 w 143"/>
                <a:gd name="T89" fmla="*/ 63 h 114"/>
                <a:gd name="T90" fmla="*/ 39 w 143"/>
                <a:gd name="T91" fmla="*/ 67 h 114"/>
                <a:gd name="T92" fmla="*/ 40 w 143"/>
                <a:gd name="T93" fmla="*/ 73 h 114"/>
                <a:gd name="T94" fmla="*/ 46 w 143"/>
                <a:gd name="T95" fmla="*/ 75 h 114"/>
                <a:gd name="T96" fmla="*/ 53 w 143"/>
                <a:gd name="T97" fmla="*/ 77 h 114"/>
                <a:gd name="T98" fmla="*/ 63 w 143"/>
                <a:gd name="T99" fmla="*/ 80 h 114"/>
                <a:gd name="T100" fmla="*/ 70 w 143"/>
                <a:gd name="T101" fmla="*/ 84 h 114"/>
                <a:gd name="T102" fmla="*/ 77 w 143"/>
                <a:gd name="T103" fmla="*/ 89 h 114"/>
                <a:gd name="T104" fmla="*/ 89 w 143"/>
                <a:gd name="T105" fmla="*/ 96 h 114"/>
                <a:gd name="T106" fmla="*/ 97 w 143"/>
                <a:gd name="T107" fmla="*/ 102 h 114"/>
                <a:gd name="T108" fmla="*/ 104 w 143"/>
                <a:gd name="T109" fmla="*/ 109 h 114"/>
                <a:gd name="T110" fmla="*/ 107 w 143"/>
                <a:gd name="T111" fmla="*/ 112 h 114"/>
                <a:gd name="T112" fmla="*/ 111 w 143"/>
                <a:gd name="T113" fmla="*/ 106 h 114"/>
                <a:gd name="T114" fmla="*/ 115 w 143"/>
                <a:gd name="T115" fmla="*/ 101 h 114"/>
                <a:gd name="T116" fmla="*/ 121 w 143"/>
                <a:gd name="T117" fmla="*/ 97 h 114"/>
                <a:gd name="T118" fmla="*/ 120 w 143"/>
                <a:gd name="T119" fmla="*/ 90 h 114"/>
                <a:gd name="T120" fmla="*/ 124 w 143"/>
                <a:gd name="T121" fmla="*/ 87 h 114"/>
                <a:gd name="T122" fmla="*/ 129 w 143"/>
                <a:gd name="T123" fmla="*/ 8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114">
                  <a:moveTo>
                    <a:pt x="129" y="86"/>
                  </a:moveTo>
                  <a:lnTo>
                    <a:pt x="131" y="85"/>
                  </a:lnTo>
                  <a:lnTo>
                    <a:pt x="132" y="83"/>
                  </a:lnTo>
                  <a:lnTo>
                    <a:pt x="133" y="82"/>
                  </a:lnTo>
                  <a:lnTo>
                    <a:pt x="134" y="81"/>
                  </a:lnTo>
                  <a:lnTo>
                    <a:pt x="136" y="80"/>
                  </a:lnTo>
                  <a:lnTo>
                    <a:pt x="139" y="79"/>
                  </a:lnTo>
                  <a:lnTo>
                    <a:pt x="139" y="77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9" y="73"/>
                  </a:lnTo>
                  <a:lnTo>
                    <a:pt x="138" y="68"/>
                  </a:lnTo>
                  <a:lnTo>
                    <a:pt x="136" y="67"/>
                  </a:lnTo>
                  <a:lnTo>
                    <a:pt x="135" y="66"/>
                  </a:lnTo>
                  <a:lnTo>
                    <a:pt x="135" y="64"/>
                  </a:lnTo>
                  <a:lnTo>
                    <a:pt x="136" y="62"/>
                  </a:lnTo>
                  <a:lnTo>
                    <a:pt x="136" y="59"/>
                  </a:lnTo>
                  <a:lnTo>
                    <a:pt x="137" y="57"/>
                  </a:lnTo>
                  <a:lnTo>
                    <a:pt x="139" y="54"/>
                  </a:lnTo>
                  <a:lnTo>
                    <a:pt x="139" y="52"/>
                  </a:lnTo>
                  <a:lnTo>
                    <a:pt x="139" y="51"/>
                  </a:lnTo>
                  <a:lnTo>
                    <a:pt x="139" y="47"/>
                  </a:lnTo>
                  <a:lnTo>
                    <a:pt x="139" y="45"/>
                  </a:lnTo>
                  <a:lnTo>
                    <a:pt x="139" y="43"/>
                  </a:lnTo>
                  <a:lnTo>
                    <a:pt x="139" y="41"/>
                  </a:lnTo>
                  <a:lnTo>
                    <a:pt x="139" y="38"/>
                  </a:lnTo>
                  <a:lnTo>
                    <a:pt x="140" y="37"/>
                  </a:lnTo>
                  <a:lnTo>
                    <a:pt x="140" y="35"/>
                  </a:lnTo>
                  <a:lnTo>
                    <a:pt x="141" y="32"/>
                  </a:lnTo>
                  <a:lnTo>
                    <a:pt x="142" y="29"/>
                  </a:lnTo>
                  <a:lnTo>
                    <a:pt x="141" y="27"/>
                  </a:lnTo>
                  <a:lnTo>
                    <a:pt x="139" y="26"/>
                  </a:lnTo>
                  <a:lnTo>
                    <a:pt x="139" y="24"/>
                  </a:lnTo>
                  <a:lnTo>
                    <a:pt x="139" y="23"/>
                  </a:lnTo>
                  <a:lnTo>
                    <a:pt x="138" y="21"/>
                  </a:lnTo>
                  <a:lnTo>
                    <a:pt x="135" y="20"/>
                  </a:lnTo>
                  <a:lnTo>
                    <a:pt x="133" y="16"/>
                  </a:lnTo>
                  <a:lnTo>
                    <a:pt x="132" y="15"/>
                  </a:lnTo>
                  <a:lnTo>
                    <a:pt x="132" y="14"/>
                  </a:lnTo>
                  <a:lnTo>
                    <a:pt x="130" y="11"/>
                  </a:lnTo>
                  <a:lnTo>
                    <a:pt x="129" y="10"/>
                  </a:lnTo>
                  <a:lnTo>
                    <a:pt x="128" y="8"/>
                  </a:lnTo>
                  <a:lnTo>
                    <a:pt x="127" y="5"/>
                  </a:lnTo>
                  <a:lnTo>
                    <a:pt x="127" y="3"/>
                  </a:lnTo>
                  <a:lnTo>
                    <a:pt x="127" y="1"/>
                  </a:lnTo>
                  <a:lnTo>
                    <a:pt x="126" y="0"/>
                  </a:lnTo>
                  <a:lnTo>
                    <a:pt x="124" y="0"/>
                  </a:lnTo>
                  <a:lnTo>
                    <a:pt x="123" y="1"/>
                  </a:lnTo>
                  <a:lnTo>
                    <a:pt x="119" y="5"/>
                  </a:lnTo>
                  <a:lnTo>
                    <a:pt x="118" y="5"/>
                  </a:lnTo>
                  <a:lnTo>
                    <a:pt x="116" y="6"/>
                  </a:lnTo>
                  <a:lnTo>
                    <a:pt x="115" y="7"/>
                  </a:lnTo>
                  <a:lnTo>
                    <a:pt x="113" y="11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4"/>
                  </a:lnTo>
                  <a:lnTo>
                    <a:pt x="106" y="15"/>
                  </a:lnTo>
                  <a:lnTo>
                    <a:pt x="103" y="16"/>
                  </a:lnTo>
                  <a:lnTo>
                    <a:pt x="101" y="17"/>
                  </a:lnTo>
                  <a:lnTo>
                    <a:pt x="99" y="17"/>
                  </a:lnTo>
                  <a:lnTo>
                    <a:pt x="95" y="16"/>
                  </a:lnTo>
                  <a:lnTo>
                    <a:pt x="91" y="15"/>
                  </a:lnTo>
                  <a:lnTo>
                    <a:pt x="86" y="14"/>
                  </a:lnTo>
                  <a:lnTo>
                    <a:pt x="83" y="14"/>
                  </a:lnTo>
                  <a:lnTo>
                    <a:pt x="77" y="11"/>
                  </a:lnTo>
                  <a:lnTo>
                    <a:pt x="75" y="11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69" y="11"/>
                  </a:lnTo>
                  <a:lnTo>
                    <a:pt x="69" y="12"/>
                  </a:lnTo>
                  <a:lnTo>
                    <a:pt x="68" y="14"/>
                  </a:lnTo>
                  <a:lnTo>
                    <a:pt x="65" y="18"/>
                  </a:lnTo>
                  <a:lnTo>
                    <a:pt x="64" y="20"/>
                  </a:lnTo>
                  <a:lnTo>
                    <a:pt x="64" y="24"/>
                  </a:lnTo>
                  <a:lnTo>
                    <a:pt x="63" y="26"/>
                  </a:lnTo>
                  <a:lnTo>
                    <a:pt x="62" y="27"/>
                  </a:lnTo>
                  <a:lnTo>
                    <a:pt x="61" y="28"/>
                  </a:lnTo>
                  <a:lnTo>
                    <a:pt x="60" y="29"/>
                  </a:lnTo>
                  <a:lnTo>
                    <a:pt x="59" y="30"/>
                  </a:lnTo>
                  <a:lnTo>
                    <a:pt x="51" y="34"/>
                  </a:lnTo>
                  <a:lnTo>
                    <a:pt x="49" y="34"/>
                  </a:lnTo>
                  <a:lnTo>
                    <a:pt x="47" y="35"/>
                  </a:lnTo>
                  <a:lnTo>
                    <a:pt x="44" y="35"/>
                  </a:lnTo>
                  <a:lnTo>
                    <a:pt x="42" y="36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7" y="38"/>
                  </a:lnTo>
                  <a:lnTo>
                    <a:pt x="35" y="39"/>
                  </a:lnTo>
                  <a:lnTo>
                    <a:pt x="33" y="40"/>
                  </a:lnTo>
                  <a:lnTo>
                    <a:pt x="31" y="40"/>
                  </a:lnTo>
                  <a:lnTo>
                    <a:pt x="29" y="40"/>
                  </a:lnTo>
                  <a:lnTo>
                    <a:pt x="27" y="39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3" y="43"/>
                  </a:lnTo>
                  <a:lnTo>
                    <a:pt x="22" y="45"/>
                  </a:lnTo>
                  <a:lnTo>
                    <a:pt x="20" y="46"/>
                  </a:lnTo>
                  <a:lnTo>
                    <a:pt x="19" y="45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0" y="51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1" y="52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6" y="57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2" y="58"/>
                  </a:lnTo>
                  <a:lnTo>
                    <a:pt x="15" y="59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20" y="59"/>
                  </a:lnTo>
                  <a:lnTo>
                    <a:pt x="22" y="60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1" y="61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63"/>
                  </a:lnTo>
                  <a:lnTo>
                    <a:pt x="38" y="62"/>
                  </a:lnTo>
                  <a:lnTo>
                    <a:pt x="40" y="63"/>
                  </a:lnTo>
                  <a:lnTo>
                    <a:pt x="41" y="61"/>
                  </a:lnTo>
                  <a:lnTo>
                    <a:pt x="42" y="63"/>
                  </a:lnTo>
                  <a:lnTo>
                    <a:pt x="43" y="65"/>
                  </a:lnTo>
                  <a:lnTo>
                    <a:pt x="41" y="66"/>
                  </a:lnTo>
                  <a:lnTo>
                    <a:pt x="39" y="67"/>
                  </a:lnTo>
                  <a:lnTo>
                    <a:pt x="38" y="68"/>
                  </a:lnTo>
                  <a:lnTo>
                    <a:pt x="38" y="72"/>
                  </a:lnTo>
                  <a:lnTo>
                    <a:pt x="40" y="73"/>
                  </a:lnTo>
                  <a:lnTo>
                    <a:pt x="43" y="73"/>
                  </a:lnTo>
                  <a:lnTo>
                    <a:pt x="44" y="74"/>
                  </a:lnTo>
                  <a:lnTo>
                    <a:pt x="46" y="75"/>
                  </a:lnTo>
                  <a:lnTo>
                    <a:pt x="49" y="75"/>
                  </a:lnTo>
                  <a:lnTo>
                    <a:pt x="51" y="76"/>
                  </a:lnTo>
                  <a:lnTo>
                    <a:pt x="53" y="77"/>
                  </a:lnTo>
                  <a:lnTo>
                    <a:pt x="54" y="78"/>
                  </a:lnTo>
                  <a:lnTo>
                    <a:pt x="57" y="78"/>
                  </a:lnTo>
                  <a:lnTo>
                    <a:pt x="63" y="80"/>
                  </a:lnTo>
                  <a:lnTo>
                    <a:pt x="64" y="81"/>
                  </a:lnTo>
                  <a:lnTo>
                    <a:pt x="66" y="82"/>
                  </a:lnTo>
                  <a:lnTo>
                    <a:pt x="70" y="84"/>
                  </a:lnTo>
                  <a:lnTo>
                    <a:pt x="72" y="86"/>
                  </a:lnTo>
                  <a:lnTo>
                    <a:pt x="76" y="87"/>
                  </a:lnTo>
                  <a:lnTo>
                    <a:pt x="77" y="89"/>
                  </a:lnTo>
                  <a:lnTo>
                    <a:pt x="83" y="90"/>
                  </a:lnTo>
                  <a:lnTo>
                    <a:pt x="86" y="94"/>
                  </a:lnTo>
                  <a:lnTo>
                    <a:pt x="89" y="96"/>
                  </a:lnTo>
                  <a:lnTo>
                    <a:pt x="93" y="100"/>
                  </a:lnTo>
                  <a:lnTo>
                    <a:pt x="96" y="101"/>
                  </a:lnTo>
                  <a:lnTo>
                    <a:pt x="97" y="102"/>
                  </a:lnTo>
                  <a:lnTo>
                    <a:pt x="98" y="105"/>
                  </a:lnTo>
                  <a:lnTo>
                    <a:pt x="99" y="106"/>
                  </a:lnTo>
                  <a:lnTo>
                    <a:pt x="104" y="109"/>
                  </a:lnTo>
                  <a:lnTo>
                    <a:pt x="105" y="110"/>
                  </a:lnTo>
                  <a:lnTo>
                    <a:pt x="106" y="113"/>
                  </a:lnTo>
                  <a:lnTo>
                    <a:pt x="107" y="112"/>
                  </a:lnTo>
                  <a:lnTo>
                    <a:pt x="109" y="110"/>
                  </a:lnTo>
                  <a:lnTo>
                    <a:pt x="110" y="108"/>
                  </a:lnTo>
                  <a:lnTo>
                    <a:pt x="111" y="106"/>
                  </a:lnTo>
                  <a:lnTo>
                    <a:pt x="112" y="104"/>
                  </a:lnTo>
                  <a:lnTo>
                    <a:pt x="113" y="103"/>
                  </a:lnTo>
                  <a:lnTo>
                    <a:pt x="115" y="101"/>
                  </a:lnTo>
                  <a:lnTo>
                    <a:pt x="116" y="101"/>
                  </a:lnTo>
                  <a:lnTo>
                    <a:pt x="121" y="98"/>
                  </a:lnTo>
                  <a:lnTo>
                    <a:pt x="121" y="97"/>
                  </a:lnTo>
                  <a:lnTo>
                    <a:pt x="121" y="95"/>
                  </a:lnTo>
                  <a:lnTo>
                    <a:pt x="121" y="93"/>
                  </a:lnTo>
                  <a:lnTo>
                    <a:pt x="120" y="90"/>
                  </a:lnTo>
                  <a:lnTo>
                    <a:pt x="121" y="89"/>
                  </a:lnTo>
                  <a:lnTo>
                    <a:pt x="123" y="87"/>
                  </a:lnTo>
                  <a:lnTo>
                    <a:pt x="124" y="87"/>
                  </a:lnTo>
                  <a:lnTo>
                    <a:pt x="125" y="88"/>
                  </a:lnTo>
                  <a:lnTo>
                    <a:pt x="127" y="88"/>
                  </a:lnTo>
                  <a:lnTo>
                    <a:pt x="129" y="86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5" name="Freeform 422" descr="Papel carta">
              <a:extLst>
                <a:ext uri="{FF2B5EF4-FFF2-40B4-BE49-F238E27FC236}">
                  <a16:creationId xmlns:a16="http://schemas.microsoft.com/office/drawing/2014/main" id="{CD9FAD0D-4B17-422C-9CF0-8A9F3DB3B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552" y="3901686"/>
              <a:ext cx="1045362" cy="902904"/>
            </a:xfrm>
            <a:custGeom>
              <a:avLst/>
              <a:gdLst>
                <a:gd name="T0" fmla="*/ 12 w 521"/>
                <a:gd name="T1" fmla="*/ 221 h 450"/>
                <a:gd name="T2" fmla="*/ 0 w 521"/>
                <a:gd name="T3" fmla="*/ 184 h 450"/>
                <a:gd name="T4" fmla="*/ 20 w 521"/>
                <a:gd name="T5" fmla="*/ 165 h 450"/>
                <a:gd name="T6" fmla="*/ 66 w 521"/>
                <a:gd name="T7" fmla="*/ 155 h 450"/>
                <a:gd name="T8" fmla="*/ 113 w 521"/>
                <a:gd name="T9" fmla="*/ 107 h 450"/>
                <a:gd name="T10" fmla="*/ 134 w 521"/>
                <a:gd name="T11" fmla="*/ 61 h 450"/>
                <a:gd name="T12" fmla="*/ 152 w 521"/>
                <a:gd name="T13" fmla="*/ 53 h 450"/>
                <a:gd name="T14" fmla="*/ 169 w 521"/>
                <a:gd name="T15" fmla="*/ 22 h 450"/>
                <a:gd name="T16" fmla="*/ 179 w 521"/>
                <a:gd name="T17" fmla="*/ 3 h 450"/>
                <a:gd name="T18" fmla="*/ 214 w 521"/>
                <a:gd name="T19" fmla="*/ 44 h 450"/>
                <a:gd name="T20" fmla="*/ 234 w 521"/>
                <a:gd name="T21" fmla="*/ 131 h 450"/>
                <a:gd name="T22" fmla="*/ 234 w 521"/>
                <a:gd name="T23" fmla="*/ 187 h 450"/>
                <a:gd name="T24" fmla="*/ 287 w 521"/>
                <a:gd name="T25" fmla="*/ 191 h 450"/>
                <a:gd name="T26" fmla="*/ 305 w 521"/>
                <a:gd name="T27" fmla="*/ 222 h 450"/>
                <a:gd name="T28" fmla="*/ 353 w 521"/>
                <a:gd name="T29" fmla="*/ 264 h 450"/>
                <a:gd name="T30" fmla="*/ 377 w 521"/>
                <a:gd name="T31" fmla="*/ 257 h 450"/>
                <a:gd name="T32" fmla="*/ 401 w 521"/>
                <a:gd name="T33" fmla="*/ 292 h 450"/>
                <a:gd name="T34" fmla="*/ 448 w 521"/>
                <a:gd name="T35" fmla="*/ 298 h 450"/>
                <a:gd name="T36" fmla="*/ 487 w 521"/>
                <a:gd name="T37" fmla="*/ 298 h 450"/>
                <a:gd name="T38" fmla="*/ 515 w 521"/>
                <a:gd name="T39" fmla="*/ 310 h 450"/>
                <a:gd name="T40" fmla="*/ 506 w 521"/>
                <a:gd name="T41" fmla="*/ 327 h 450"/>
                <a:gd name="T42" fmla="*/ 500 w 521"/>
                <a:gd name="T43" fmla="*/ 347 h 450"/>
                <a:gd name="T44" fmla="*/ 498 w 521"/>
                <a:gd name="T45" fmla="*/ 354 h 450"/>
                <a:gd name="T46" fmla="*/ 503 w 521"/>
                <a:gd name="T47" fmla="*/ 371 h 450"/>
                <a:gd name="T48" fmla="*/ 490 w 521"/>
                <a:gd name="T49" fmla="*/ 393 h 450"/>
                <a:gd name="T50" fmla="*/ 492 w 521"/>
                <a:gd name="T51" fmla="*/ 408 h 450"/>
                <a:gd name="T52" fmla="*/ 489 w 521"/>
                <a:gd name="T53" fmla="*/ 424 h 450"/>
                <a:gd name="T54" fmla="*/ 487 w 521"/>
                <a:gd name="T55" fmla="*/ 440 h 450"/>
                <a:gd name="T56" fmla="*/ 476 w 521"/>
                <a:gd name="T57" fmla="*/ 448 h 450"/>
                <a:gd name="T58" fmla="*/ 449 w 521"/>
                <a:gd name="T59" fmla="*/ 447 h 450"/>
                <a:gd name="T60" fmla="*/ 430 w 521"/>
                <a:gd name="T61" fmla="*/ 438 h 450"/>
                <a:gd name="T62" fmla="*/ 413 w 521"/>
                <a:gd name="T63" fmla="*/ 419 h 450"/>
                <a:gd name="T64" fmla="*/ 405 w 521"/>
                <a:gd name="T65" fmla="*/ 398 h 450"/>
                <a:gd name="T66" fmla="*/ 388 w 521"/>
                <a:gd name="T67" fmla="*/ 399 h 450"/>
                <a:gd name="T68" fmla="*/ 381 w 521"/>
                <a:gd name="T69" fmla="*/ 420 h 450"/>
                <a:gd name="T70" fmla="*/ 368 w 521"/>
                <a:gd name="T71" fmla="*/ 421 h 450"/>
                <a:gd name="T72" fmla="*/ 338 w 521"/>
                <a:gd name="T73" fmla="*/ 406 h 450"/>
                <a:gd name="T74" fmla="*/ 319 w 521"/>
                <a:gd name="T75" fmla="*/ 420 h 450"/>
                <a:gd name="T76" fmla="*/ 298 w 521"/>
                <a:gd name="T77" fmla="*/ 415 h 450"/>
                <a:gd name="T78" fmla="*/ 286 w 521"/>
                <a:gd name="T79" fmla="*/ 407 h 450"/>
                <a:gd name="T80" fmla="*/ 269 w 521"/>
                <a:gd name="T81" fmla="*/ 398 h 450"/>
                <a:gd name="T82" fmla="*/ 241 w 521"/>
                <a:gd name="T83" fmla="*/ 402 h 450"/>
                <a:gd name="T84" fmla="*/ 231 w 521"/>
                <a:gd name="T85" fmla="*/ 418 h 450"/>
                <a:gd name="T86" fmla="*/ 208 w 521"/>
                <a:gd name="T87" fmla="*/ 414 h 450"/>
                <a:gd name="T88" fmla="*/ 193 w 521"/>
                <a:gd name="T89" fmla="*/ 402 h 450"/>
                <a:gd name="T90" fmla="*/ 179 w 521"/>
                <a:gd name="T91" fmla="*/ 391 h 450"/>
                <a:gd name="T92" fmla="*/ 140 w 521"/>
                <a:gd name="T93" fmla="*/ 382 h 450"/>
                <a:gd name="T94" fmla="*/ 124 w 521"/>
                <a:gd name="T95" fmla="*/ 375 h 450"/>
                <a:gd name="T96" fmla="*/ 117 w 521"/>
                <a:gd name="T97" fmla="*/ 367 h 450"/>
                <a:gd name="T98" fmla="*/ 128 w 521"/>
                <a:gd name="T99" fmla="*/ 326 h 450"/>
                <a:gd name="T100" fmla="*/ 127 w 521"/>
                <a:gd name="T101" fmla="*/ 309 h 450"/>
                <a:gd name="T102" fmla="*/ 128 w 521"/>
                <a:gd name="T103" fmla="*/ 284 h 450"/>
                <a:gd name="T104" fmla="*/ 123 w 521"/>
                <a:gd name="T105" fmla="*/ 257 h 450"/>
                <a:gd name="T106" fmla="*/ 108 w 521"/>
                <a:gd name="T107" fmla="*/ 260 h 450"/>
                <a:gd name="T108" fmla="*/ 92 w 521"/>
                <a:gd name="T109" fmla="*/ 277 h 450"/>
                <a:gd name="T110" fmla="*/ 74 w 521"/>
                <a:gd name="T111" fmla="*/ 283 h 450"/>
                <a:gd name="T112" fmla="*/ 59 w 521"/>
                <a:gd name="T113" fmla="*/ 266 h 450"/>
                <a:gd name="T114" fmla="*/ 41 w 521"/>
                <a:gd name="T115" fmla="*/ 252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1" h="450">
                  <a:moveTo>
                    <a:pt x="22" y="239"/>
                  </a:moveTo>
                  <a:lnTo>
                    <a:pt x="20" y="236"/>
                  </a:lnTo>
                  <a:lnTo>
                    <a:pt x="17" y="230"/>
                  </a:lnTo>
                  <a:lnTo>
                    <a:pt x="15" y="226"/>
                  </a:lnTo>
                  <a:lnTo>
                    <a:pt x="13" y="223"/>
                  </a:lnTo>
                  <a:lnTo>
                    <a:pt x="12" y="221"/>
                  </a:lnTo>
                  <a:lnTo>
                    <a:pt x="12" y="206"/>
                  </a:lnTo>
                  <a:lnTo>
                    <a:pt x="13" y="200"/>
                  </a:lnTo>
                  <a:lnTo>
                    <a:pt x="11" y="191"/>
                  </a:lnTo>
                  <a:lnTo>
                    <a:pt x="8" y="188"/>
                  </a:lnTo>
                  <a:lnTo>
                    <a:pt x="4" y="185"/>
                  </a:lnTo>
                  <a:lnTo>
                    <a:pt x="0" y="184"/>
                  </a:lnTo>
                  <a:lnTo>
                    <a:pt x="0" y="181"/>
                  </a:lnTo>
                  <a:lnTo>
                    <a:pt x="5" y="174"/>
                  </a:lnTo>
                  <a:lnTo>
                    <a:pt x="9" y="172"/>
                  </a:lnTo>
                  <a:lnTo>
                    <a:pt x="14" y="171"/>
                  </a:lnTo>
                  <a:lnTo>
                    <a:pt x="16" y="168"/>
                  </a:lnTo>
                  <a:lnTo>
                    <a:pt x="20" y="165"/>
                  </a:lnTo>
                  <a:lnTo>
                    <a:pt x="31" y="161"/>
                  </a:lnTo>
                  <a:lnTo>
                    <a:pt x="37" y="161"/>
                  </a:lnTo>
                  <a:lnTo>
                    <a:pt x="43" y="161"/>
                  </a:lnTo>
                  <a:lnTo>
                    <a:pt x="50" y="159"/>
                  </a:lnTo>
                  <a:lnTo>
                    <a:pt x="57" y="157"/>
                  </a:lnTo>
                  <a:lnTo>
                    <a:pt x="66" y="155"/>
                  </a:lnTo>
                  <a:lnTo>
                    <a:pt x="72" y="152"/>
                  </a:lnTo>
                  <a:lnTo>
                    <a:pt x="77" y="149"/>
                  </a:lnTo>
                  <a:lnTo>
                    <a:pt x="87" y="136"/>
                  </a:lnTo>
                  <a:lnTo>
                    <a:pt x="97" y="126"/>
                  </a:lnTo>
                  <a:lnTo>
                    <a:pt x="102" y="122"/>
                  </a:lnTo>
                  <a:lnTo>
                    <a:pt x="113" y="107"/>
                  </a:lnTo>
                  <a:lnTo>
                    <a:pt x="122" y="99"/>
                  </a:lnTo>
                  <a:lnTo>
                    <a:pt x="138" y="81"/>
                  </a:lnTo>
                  <a:lnTo>
                    <a:pt x="138" y="80"/>
                  </a:lnTo>
                  <a:lnTo>
                    <a:pt x="136" y="68"/>
                  </a:lnTo>
                  <a:lnTo>
                    <a:pt x="134" y="67"/>
                  </a:lnTo>
                  <a:lnTo>
                    <a:pt x="134" y="61"/>
                  </a:lnTo>
                  <a:lnTo>
                    <a:pt x="134" y="56"/>
                  </a:lnTo>
                  <a:lnTo>
                    <a:pt x="136" y="53"/>
                  </a:lnTo>
                  <a:lnTo>
                    <a:pt x="138" y="50"/>
                  </a:lnTo>
                  <a:lnTo>
                    <a:pt x="145" y="51"/>
                  </a:lnTo>
                  <a:lnTo>
                    <a:pt x="149" y="52"/>
                  </a:lnTo>
                  <a:lnTo>
                    <a:pt x="152" y="53"/>
                  </a:lnTo>
                  <a:lnTo>
                    <a:pt x="157" y="45"/>
                  </a:lnTo>
                  <a:lnTo>
                    <a:pt x="158" y="40"/>
                  </a:lnTo>
                  <a:lnTo>
                    <a:pt x="160" y="35"/>
                  </a:lnTo>
                  <a:lnTo>
                    <a:pt x="161" y="30"/>
                  </a:lnTo>
                  <a:lnTo>
                    <a:pt x="165" y="24"/>
                  </a:lnTo>
                  <a:lnTo>
                    <a:pt x="169" y="22"/>
                  </a:lnTo>
                  <a:lnTo>
                    <a:pt x="181" y="15"/>
                  </a:lnTo>
                  <a:lnTo>
                    <a:pt x="183" y="13"/>
                  </a:lnTo>
                  <a:lnTo>
                    <a:pt x="183" y="11"/>
                  </a:lnTo>
                  <a:lnTo>
                    <a:pt x="180" y="9"/>
                  </a:lnTo>
                  <a:lnTo>
                    <a:pt x="178" y="6"/>
                  </a:lnTo>
                  <a:lnTo>
                    <a:pt x="179" y="3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9" y="8"/>
                  </a:lnTo>
                  <a:lnTo>
                    <a:pt x="194" y="12"/>
                  </a:lnTo>
                  <a:lnTo>
                    <a:pt x="212" y="35"/>
                  </a:lnTo>
                  <a:lnTo>
                    <a:pt x="214" y="44"/>
                  </a:lnTo>
                  <a:lnTo>
                    <a:pt x="213" y="59"/>
                  </a:lnTo>
                  <a:lnTo>
                    <a:pt x="213" y="61"/>
                  </a:lnTo>
                  <a:lnTo>
                    <a:pt x="212" y="77"/>
                  </a:lnTo>
                  <a:lnTo>
                    <a:pt x="230" y="103"/>
                  </a:lnTo>
                  <a:lnTo>
                    <a:pt x="234" y="120"/>
                  </a:lnTo>
                  <a:lnTo>
                    <a:pt x="234" y="131"/>
                  </a:lnTo>
                  <a:lnTo>
                    <a:pt x="232" y="140"/>
                  </a:lnTo>
                  <a:lnTo>
                    <a:pt x="235" y="148"/>
                  </a:lnTo>
                  <a:lnTo>
                    <a:pt x="230" y="158"/>
                  </a:lnTo>
                  <a:lnTo>
                    <a:pt x="232" y="170"/>
                  </a:lnTo>
                  <a:lnTo>
                    <a:pt x="230" y="178"/>
                  </a:lnTo>
                  <a:lnTo>
                    <a:pt x="234" y="187"/>
                  </a:lnTo>
                  <a:lnTo>
                    <a:pt x="254" y="189"/>
                  </a:lnTo>
                  <a:lnTo>
                    <a:pt x="255" y="182"/>
                  </a:lnTo>
                  <a:lnTo>
                    <a:pt x="280" y="182"/>
                  </a:lnTo>
                  <a:lnTo>
                    <a:pt x="280" y="189"/>
                  </a:lnTo>
                  <a:lnTo>
                    <a:pt x="283" y="194"/>
                  </a:lnTo>
                  <a:lnTo>
                    <a:pt x="287" y="191"/>
                  </a:lnTo>
                  <a:lnTo>
                    <a:pt x="294" y="190"/>
                  </a:lnTo>
                  <a:lnTo>
                    <a:pt x="296" y="194"/>
                  </a:lnTo>
                  <a:lnTo>
                    <a:pt x="297" y="200"/>
                  </a:lnTo>
                  <a:lnTo>
                    <a:pt x="306" y="206"/>
                  </a:lnTo>
                  <a:lnTo>
                    <a:pt x="307" y="213"/>
                  </a:lnTo>
                  <a:lnTo>
                    <a:pt x="305" y="222"/>
                  </a:lnTo>
                  <a:lnTo>
                    <a:pt x="300" y="223"/>
                  </a:lnTo>
                  <a:lnTo>
                    <a:pt x="296" y="225"/>
                  </a:lnTo>
                  <a:lnTo>
                    <a:pt x="293" y="240"/>
                  </a:lnTo>
                  <a:lnTo>
                    <a:pt x="296" y="245"/>
                  </a:lnTo>
                  <a:lnTo>
                    <a:pt x="308" y="248"/>
                  </a:lnTo>
                  <a:lnTo>
                    <a:pt x="353" y="264"/>
                  </a:lnTo>
                  <a:lnTo>
                    <a:pt x="362" y="265"/>
                  </a:lnTo>
                  <a:lnTo>
                    <a:pt x="362" y="261"/>
                  </a:lnTo>
                  <a:lnTo>
                    <a:pt x="359" y="255"/>
                  </a:lnTo>
                  <a:lnTo>
                    <a:pt x="359" y="252"/>
                  </a:lnTo>
                  <a:lnTo>
                    <a:pt x="369" y="254"/>
                  </a:lnTo>
                  <a:lnTo>
                    <a:pt x="377" y="257"/>
                  </a:lnTo>
                  <a:lnTo>
                    <a:pt x="384" y="262"/>
                  </a:lnTo>
                  <a:lnTo>
                    <a:pt x="386" y="264"/>
                  </a:lnTo>
                  <a:lnTo>
                    <a:pt x="389" y="271"/>
                  </a:lnTo>
                  <a:lnTo>
                    <a:pt x="392" y="283"/>
                  </a:lnTo>
                  <a:lnTo>
                    <a:pt x="396" y="289"/>
                  </a:lnTo>
                  <a:lnTo>
                    <a:pt x="401" y="292"/>
                  </a:lnTo>
                  <a:lnTo>
                    <a:pt x="406" y="292"/>
                  </a:lnTo>
                  <a:lnTo>
                    <a:pt x="417" y="293"/>
                  </a:lnTo>
                  <a:lnTo>
                    <a:pt x="430" y="297"/>
                  </a:lnTo>
                  <a:lnTo>
                    <a:pt x="434" y="298"/>
                  </a:lnTo>
                  <a:lnTo>
                    <a:pt x="440" y="298"/>
                  </a:lnTo>
                  <a:lnTo>
                    <a:pt x="448" y="298"/>
                  </a:lnTo>
                  <a:lnTo>
                    <a:pt x="455" y="296"/>
                  </a:lnTo>
                  <a:lnTo>
                    <a:pt x="467" y="294"/>
                  </a:lnTo>
                  <a:lnTo>
                    <a:pt x="467" y="298"/>
                  </a:lnTo>
                  <a:lnTo>
                    <a:pt x="479" y="298"/>
                  </a:lnTo>
                  <a:lnTo>
                    <a:pt x="483" y="298"/>
                  </a:lnTo>
                  <a:lnTo>
                    <a:pt x="487" y="298"/>
                  </a:lnTo>
                  <a:lnTo>
                    <a:pt x="488" y="298"/>
                  </a:lnTo>
                  <a:lnTo>
                    <a:pt x="492" y="298"/>
                  </a:lnTo>
                  <a:lnTo>
                    <a:pt x="494" y="298"/>
                  </a:lnTo>
                  <a:lnTo>
                    <a:pt x="500" y="301"/>
                  </a:lnTo>
                  <a:lnTo>
                    <a:pt x="504" y="304"/>
                  </a:lnTo>
                  <a:lnTo>
                    <a:pt x="515" y="310"/>
                  </a:lnTo>
                  <a:lnTo>
                    <a:pt x="518" y="313"/>
                  </a:lnTo>
                  <a:lnTo>
                    <a:pt x="520" y="317"/>
                  </a:lnTo>
                  <a:lnTo>
                    <a:pt x="516" y="320"/>
                  </a:lnTo>
                  <a:lnTo>
                    <a:pt x="510" y="323"/>
                  </a:lnTo>
                  <a:lnTo>
                    <a:pt x="507" y="324"/>
                  </a:lnTo>
                  <a:lnTo>
                    <a:pt x="506" y="327"/>
                  </a:lnTo>
                  <a:lnTo>
                    <a:pt x="509" y="330"/>
                  </a:lnTo>
                  <a:lnTo>
                    <a:pt x="509" y="333"/>
                  </a:lnTo>
                  <a:lnTo>
                    <a:pt x="508" y="337"/>
                  </a:lnTo>
                  <a:lnTo>
                    <a:pt x="505" y="343"/>
                  </a:lnTo>
                  <a:lnTo>
                    <a:pt x="504" y="346"/>
                  </a:lnTo>
                  <a:lnTo>
                    <a:pt x="500" y="347"/>
                  </a:lnTo>
                  <a:lnTo>
                    <a:pt x="497" y="346"/>
                  </a:lnTo>
                  <a:lnTo>
                    <a:pt x="494" y="346"/>
                  </a:lnTo>
                  <a:lnTo>
                    <a:pt x="492" y="347"/>
                  </a:lnTo>
                  <a:lnTo>
                    <a:pt x="493" y="350"/>
                  </a:lnTo>
                  <a:lnTo>
                    <a:pt x="498" y="352"/>
                  </a:lnTo>
                  <a:lnTo>
                    <a:pt x="498" y="354"/>
                  </a:lnTo>
                  <a:lnTo>
                    <a:pt x="497" y="356"/>
                  </a:lnTo>
                  <a:lnTo>
                    <a:pt x="497" y="364"/>
                  </a:lnTo>
                  <a:lnTo>
                    <a:pt x="499" y="366"/>
                  </a:lnTo>
                  <a:lnTo>
                    <a:pt x="501" y="368"/>
                  </a:lnTo>
                  <a:lnTo>
                    <a:pt x="503" y="368"/>
                  </a:lnTo>
                  <a:lnTo>
                    <a:pt x="503" y="371"/>
                  </a:lnTo>
                  <a:lnTo>
                    <a:pt x="503" y="375"/>
                  </a:lnTo>
                  <a:lnTo>
                    <a:pt x="502" y="379"/>
                  </a:lnTo>
                  <a:lnTo>
                    <a:pt x="497" y="382"/>
                  </a:lnTo>
                  <a:lnTo>
                    <a:pt x="492" y="388"/>
                  </a:lnTo>
                  <a:lnTo>
                    <a:pt x="491" y="389"/>
                  </a:lnTo>
                  <a:lnTo>
                    <a:pt x="490" y="393"/>
                  </a:lnTo>
                  <a:lnTo>
                    <a:pt x="488" y="395"/>
                  </a:lnTo>
                  <a:lnTo>
                    <a:pt x="487" y="399"/>
                  </a:lnTo>
                  <a:lnTo>
                    <a:pt x="490" y="401"/>
                  </a:lnTo>
                  <a:lnTo>
                    <a:pt x="491" y="403"/>
                  </a:lnTo>
                  <a:lnTo>
                    <a:pt x="491" y="405"/>
                  </a:lnTo>
                  <a:lnTo>
                    <a:pt x="492" y="408"/>
                  </a:lnTo>
                  <a:lnTo>
                    <a:pt x="498" y="413"/>
                  </a:lnTo>
                  <a:lnTo>
                    <a:pt x="500" y="416"/>
                  </a:lnTo>
                  <a:lnTo>
                    <a:pt x="498" y="419"/>
                  </a:lnTo>
                  <a:lnTo>
                    <a:pt x="496" y="421"/>
                  </a:lnTo>
                  <a:lnTo>
                    <a:pt x="493" y="422"/>
                  </a:lnTo>
                  <a:lnTo>
                    <a:pt x="489" y="424"/>
                  </a:lnTo>
                  <a:lnTo>
                    <a:pt x="485" y="425"/>
                  </a:lnTo>
                  <a:lnTo>
                    <a:pt x="484" y="427"/>
                  </a:lnTo>
                  <a:lnTo>
                    <a:pt x="485" y="431"/>
                  </a:lnTo>
                  <a:lnTo>
                    <a:pt x="487" y="434"/>
                  </a:lnTo>
                  <a:lnTo>
                    <a:pt x="487" y="437"/>
                  </a:lnTo>
                  <a:lnTo>
                    <a:pt x="487" y="440"/>
                  </a:lnTo>
                  <a:lnTo>
                    <a:pt x="488" y="443"/>
                  </a:lnTo>
                  <a:lnTo>
                    <a:pt x="487" y="447"/>
                  </a:lnTo>
                  <a:lnTo>
                    <a:pt x="484" y="449"/>
                  </a:lnTo>
                  <a:lnTo>
                    <a:pt x="482" y="449"/>
                  </a:lnTo>
                  <a:lnTo>
                    <a:pt x="478" y="449"/>
                  </a:lnTo>
                  <a:lnTo>
                    <a:pt x="476" y="448"/>
                  </a:lnTo>
                  <a:lnTo>
                    <a:pt x="473" y="448"/>
                  </a:lnTo>
                  <a:lnTo>
                    <a:pt x="470" y="447"/>
                  </a:lnTo>
                  <a:lnTo>
                    <a:pt x="464" y="448"/>
                  </a:lnTo>
                  <a:lnTo>
                    <a:pt x="460" y="447"/>
                  </a:lnTo>
                  <a:lnTo>
                    <a:pt x="456" y="447"/>
                  </a:lnTo>
                  <a:lnTo>
                    <a:pt x="449" y="447"/>
                  </a:lnTo>
                  <a:lnTo>
                    <a:pt x="448" y="446"/>
                  </a:lnTo>
                  <a:lnTo>
                    <a:pt x="445" y="444"/>
                  </a:lnTo>
                  <a:lnTo>
                    <a:pt x="444" y="442"/>
                  </a:lnTo>
                  <a:lnTo>
                    <a:pt x="441" y="438"/>
                  </a:lnTo>
                  <a:lnTo>
                    <a:pt x="434" y="437"/>
                  </a:lnTo>
                  <a:lnTo>
                    <a:pt x="430" y="438"/>
                  </a:lnTo>
                  <a:lnTo>
                    <a:pt x="427" y="440"/>
                  </a:lnTo>
                  <a:lnTo>
                    <a:pt x="426" y="442"/>
                  </a:lnTo>
                  <a:lnTo>
                    <a:pt x="426" y="445"/>
                  </a:lnTo>
                  <a:lnTo>
                    <a:pt x="415" y="423"/>
                  </a:lnTo>
                  <a:lnTo>
                    <a:pt x="413" y="421"/>
                  </a:lnTo>
                  <a:lnTo>
                    <a:pt x="413" y="419"/>
                  </a:lnTo>
                  <a:lnTo>
                    <a:pt x="411" y="413"/>
                  </a:lnTo>
                  <a:lnTo>
                    <a:pt x="408" y="409"/>
                  </a:lnTo>
                  <a:lnTo>
                    <a:pt x="407" y="404"/>
                  </a:lnTo>
                  <a:lnTo>
                    <a:pt x="406" y="403"/>
                  </a:lnTo>
                  <a:lnTo>
                    <a:pt x="406" y="397"/>
                  </a:lnTo>
                  <a:lnTo>
                    <a:pt x="405" y="398"/>
                  </a:lnTo>
                  <a:lnTo>
                    <a:pt x="403" y="395"/>
                  </a:lnTo>
                  <a:lnTo>
                    <a:pt x="401" y="394"/>
                  </a:lnTo>
                  <a:lnTo>
                    <a:pt x="395" y="393"/>
                  </a:lnTo>
                  <a:lnTo>
                    <a:pt x="395" y="394"/>
                  </a:lnTo>
                  <a:lnTo>
                    <a:pt x="392" y="398"/>
                  </a:lnTo>
                  <a:lnTo>
                    <a:pt x="388" y="399"/>
                  </a:lnTo>
                  <a:lnTo>
                    <a:pt x="386" y="402"/>
                  </a:lnTo>
                  <a:lnTo>
                    <a:pt x="383" y="406"/>
                  </a:lnTo>
                  <a:lnTo>
                    <a:pt x="381" y="410"/>
                  </a:lnTo>
                  <a:lnTo>
                    <a:pt x="381" y="413"/>
                  </a:lnTo>
                  <a:lnTo>
                    <a:pt x="381" y="416"/>
                  </a:lnTo>
                  <a:lnTo>
                    <a:pt x="381" y="420"/>
                  </a:lnTo>
                  <a:lnTo>
                    <a:pt x="381" y="423"/>
                  </a:lnTo>
                  <a:lnTo>
                    <a:pt x="379" y="425"/>
                  </a:lnTo>
                  <a:lnTo>
                    <a:pt x="376" y="425"/>
                  </a:lnTo>
                  <a:lnTo>
                    <a:pt x="374" y="423"/>
                  </a:lnTo>
                  <a:lnTo>
                    <a:pt x="370" y="421"/>
                  </a:lnTo>
                  <a:lnTo>
                    <a:pt x="368" y="421"/>
                  </a:lnTo>
                  <a:lnTo>
                    <a:pt x="366" y="423"/>
                  </a:lnTo>
                  <a:lnTo>
                    <a:pt x="358" y="420"/>
                  </a:lnTo>
                  <a:lnTo>
                    <a:pt x="346" y="410"/>
                  </a:lnTo>
                  <a:lnTo>
                    <a:pt x="343" y="409"/>
                  </a:lnTo>
                  <a:lnTo>
                    <a:pt x="340" y="407"/>
                  </a:lnTo>
                  <a:lnTo>
                    <a:pt x="338" y="406"/>
                  </a:lnTo>
                  <a:lnTo>
                    <a:pt x="336" y="406"/>
                  </a:lnTo>
                  <a:lnTo>
                    <a:pt x="333" y="409"/>
                  </a:lnTo>
                  <a:lnTo>
                    <a:pt x="328" y="422"/>
                  </a:lnTo>
                  <a:lnTo>
                    <a:pt x="323" y="420"/>
                  </a:lnTo>
                  <a:lnTo>
                    <a:pt x="322" y="419"/>
                  </a:lnTo>
                  <a:lnTo>
                    <a:pt x="319" y="420"/>
                  </a:lnTo>
                  <a:lnTo>
                    <a:pt x="311" y="420"/>
                  </a:lnTo>
                  <a:lnTo>
                    <a:pt x="306" y="417"/>
                  </a:lnTo>
                  <a:lnTo>
                    <a:pt x="305" y="417"/>
                  </a:lnTo>
                  <a:lnTo>
                    <a:pt x="303" y="418"/>
                  </a:lnTo>
                  <a:lnTo>
                    <a:pt x="300" y="416"/>
                  </a:lnTo>
                  <a:lnTo>
                    <a:pt x="298" y="415"/>
                  </a:lnTo>
                  <a:lnTo>
                    <a:pt x="296" y="414"/>
                  </a:lnTo>
                  <a:lnTo>
                    <a:pt x="296" y="413"/>
                  </a:lnTo>
                  <a:lnTo>
                    <a:pt x="295" y="411"/>
                  </a:lnTo>
                  <a:lnTo>
                    <a:pt x="293" y="410"/>
                  </a:lnTo>
                  <a:lnTo>
                    <a:pt x="288" y="408"/>
                  </a:lnTo>
                  <a:lnTo>
                    <a:pt x="286" y="407"/>
                  </a:lnTo>
                  <a:lnTo>
                    <a:pt x="281" y="405"/>
                  </a:lnTo>
                  <a:lnTo>
                    <a:pt x="281" y="403"/>
                  </a:lnTo>
                  <a:lnTo>
                    <a:pt x="278" y="401"/>
                  </a:lnTo>
                  <a:lnTo>
                    <a:pt x="271" y="398"/>
                  </a:lnTo>
                  <a:lnTo>
                    <a:pt x="270" y="398"/>
                  </a:lnTo>
                  <a:lnTo>
                    <a:pt x="269" y="398"/>
                  </a:lnTo>
                  <a:lnTo>
                    <a:pt x="266" y="399"/>
                  </a:lnTo>
                  <a:lnTo>
                    <a:pt x="263" y="399"/>
                  </a:lnTo>
                  <a:lnTo>
                    <a:pt x="261" y="399"/>
                  </a:lnTo>
                  <a:lnTo>
                    <a:pt x="254" y="397"/>
                  </a:lnTo>
                  <a:lnTo>
                    <a:pt x="242" y="399"/>
                  </a:lnTo>
                  <a:lnTo>
                    <a:pt x="241" y="402"/>
                  </a:lnTo>
                  <a:lnTo>
                    <a:pt x="238" y="402"/>
                  </a:lnTo>
                  <a:lnTo>
                    <a:pt x="236" y="405"/>
                  </a:lnTo>
                  <a:lnTo>
                    <a:pt x="236" y="408"/>
                  </a:lnTo>
                  <a:lnTo>
                    <a:pt x="236" y="411"/>
                  </a:lnTo>
                  <a:lnTo>
                    <a:pt x="235" y="413"/>
                  </a:lnTo>
                  <a:lnTo>
                    <a:pt x="231" y="418"/>
                  </a:lnTo>
                  <a:lnTo>
                    <a:pt x="228" y="419"/>
                  </a:lnTo>
                  <a:lnTo>
                    <a:pt x="226" y="419"/>
                  </a:lnTo>
                  <a:lnTo>
                    <a:pt x="224" y="418"/>
                  </a:lnTo>
                  <a:lnTo>
                    <a:pt x="219" y="418"/>
                  </a:lnTo>
                  <a:lnTo>
                    <a:pt x="212" y="416"/>
                  </a:lnTo>
                  <a:lnTo>
                    <a:pt x="208" y="414"/>
                  </a:lnTo>
                  <a:lnTo>
                    <a:pt x="206" y="410"/>
                  </a:lnTo>
                  <a:lnTo>
                    <a:pt x="202" y="407"/>
                  </a:lnTo>
                  <a:lnTo>
                    <a:pt x="200" y="404"/>
                  </a:lnTo>
                  <a:lnTo>
                    <a:pt x="197" y="402"/>
                  </a:lnTo>
                  <a:lnTo>
                    <a:pt x="194" y="404"/>
                  </a:lnTo>
                  <a:lnTo>
                    <a:pt x="193" y="402"/>
                  </a:lnTo>
                  <a:lnTo>
                    <a:pt x="185" y="398"/>
                  </a:lnTo>
                  <a:lnTo>
                    <a:pt x="184" y="395"/>
                  </a:lnTo>
                  <a:lnTo>
                    <a:pt x="183" y="393"/>
                  </a:lnTo>
                  <a:lnTo>
                    <a:pt x="182" y="392"/>
                  </a:lnTo>
                  <a:lnTo>
                    <a:pt x="180" y="392"/>
                  </a:lnTo>
                  <a:lnTo>
                    <a:pt x="179" y="391"/>
                  </a:lnTo>
                  <a:lnTo>
                    <a:pt x="173" y="385"/>
                  </a:lnTo>
                  <a:lnTo>
                    <a:pt x="169" y="386"/>
                  </a:lnTo>
                  <a:lnTo>
                    <a:pt x="166" y="386"/>
                  </a:lnTo>
                  <a:lnTo>
                    <a:pt x="162" y="386"/>
                  </a:lnTo>
                  <a:lnTo>
                    <a:pt x="155" y="386"/>
                  </a:lnTo>
                  <a:lnTo>
                    <a:pt x="140" y="382"/>
                  </a:lnTo>
                  <a:lnTo>
                    <a:pt x="138" y="378"/>
                  </a:lnTo>
                  <a:lnTo>
                    <a:pt x="138" y="377"/>
                  </a:lnTo>
                  <a:lnTo>
                    <a:pt x="137" y="375"/>
                  </a:lnTo>
                  <a:lnTo>
                    <a:pt x="134" y="374"/>
                  </a:lnTo>
                  <a:lnTo>
                    <a:pt x="127" y="374"/>
                  </a:lnTo>
                  <a:lnTo>
                    <a:pt x="124" y="375"/>
                  </a:lnTo>
                  <a:lnTo>
                    <a:pt x="117" y="367"/>
                  </a:lnTo>
                  <a:lnTo>
                    <a:pt x="119" y="371"/>
                  </a:lnTo>
                  <a:lnTo>
                    <a:pt x="120" y="374"/>
                  </a:lnTo>
                  <a:lnTo>
                    <a:pt x="122" y="375"/>
                  </a:lnTo>
                  <a:lnTo>
                    <a:pt x="124" y="375"/>
                  </a:lnTo>
                  <a:lnTo>
                    <a:pt x="117" y="367"/>
                  </a:lnTo>
                  <a:lnTo>
                    <a:pt x="119" y="359"/>
                  </a:lnTo>
                  <a:lnTo>
                    <a:pt x="125" y="352"/>
                  </a:lnTo>
                  <a:lnTo>
                    <a:pt x="127" y="348"/>
                  </a:lnTo>
                  <a:lnTo>
                    <a:pt x="127" y="332"/>
                  </a:lnTo>
                  <a:lnTo>
                    <a:pt x="127" y="329"/>
                  </a:lnTo>
                  <a:lnTo>
                    <a:pt x="128" y="326"/>
                  </a:lnTo>
                  <a:lnTo>
                    <a:pt x="128" y="318"/>
                  </a:lnTo>
                  <a:lnTo>
                    <a:pt x="129" y="316"/>
                  </a:lnTo>
                  <a:lnTo>
                    <a:pt x="128" y="314"/>
                  </a:lnTo>
                  <a:lnTo>
                    <a:pt x="129" y="312"/>
                  </a:lnTo>
                  <a:lnTo>
                    <a:pt x="127" y="310"/>
                  </a:lnTo>
                  <a:lnTo>
                    <a:pt x="127" y="309"/>
                  </a:lnTo>
                  <a:lnTo>
                    <a:pt x="121" y="303"/>
                  </a:lnTo>
                  <a:lnTo>
                    <a:pt x="119" y="299"/>
                  </a:lnTo>
                  <a:lnTo>
                    <a:pt x="118" y="293"/>
                  </a:lnTo>
                  <a:lnTo>
                    <a:pt x="119" y="291"/>
                  </a:lnTo>
                  <a:lnTo>
                    <a:pt x="123" y="290"/>
                  </a:lnTo>
                  <a:lnTo>
                    <a:pt x="128" y="284"/>
                  </a:lnTo>
                  <a:lnTo>
                    <a:pt x="130" y="280"/>
                  </a:lnTo>
                  <a:lnTo>
                    <a:pt x="130" y="272"/>
                  </a:lnTo>
                  <a:lnTo>
                    <a:pt x="128" y="267"/>
                  </a:lnTo>
                  <a:lnTo>
                    <a:pt x="128" y="262"/>
                  </a:lnTo>
                  <a:lnTo>
                    <a:pt x="127" y="258"/>
                  </a:lnTo>
                  <a:lnTo>
                    <a:pt x="123" y="257"/>
                  </a:lnTo>
                  <a:lnTo>
                    <a:pt x="119" y="255"/>
                  </a:lnTo>
                  <a:lnTo>
                    <a:pt x="117" y="251"/>
                  </a:lnTo>
                  <a:lnTo>
                    <a:pt x="115" y="248"/>
                  </a:lnTo>
                  <a:lnTo>
                    <a:pt x="112" y="248"/>
                  </a:lnTo>
                  <a:lnTo>
                    <a:pt x="110" y="246"/>
                  </a:lnTo>
                  <a:lnTo>
                    <a:pt x="108" y="260"/>
                  </a:lnTo>
                  <a:lnTo>
                    <a:pt x="107" y="264"/>
                  </a:lnTo>
                  <a:lnTo>
                    <a:pt x="104" y="266"/>
                  </a:lnTo>
                  <a:lnTo>
                    <a:pt x="98" y="269"/>
                  </a:lnTo>
                  <a:lnTo>
                    <a:pt x="95" y="274"/>
                  </a:lnTo>
                  <a:lnTo>
                    <a:pt x="95" y="273"/>
                  </a:lnTo>
                  <a:lnTo>
                    <a:pt x="92" y="277"/>
                  </a:lnTo>
                  <a:lnTo>
                    <a:pt x="89" y="279"/>
                  </a:lnTo>
                  <a:lnTo>
                    <a:pt x="84" y="279"/>
                  </a:lnTo>
                  <a:lnTo>
                    <a:pt x="79" y="275"/>
                  </a:lnTo>
                  <a:lnTo>
                    <a:pt x="76" y="275"/>
                  </a:lnTo>
                  <a:lnTo>
                    <a:pt x="75" y="275"/>
                  </a:lnTo>
                  <a:lnTo>
                    <a:pt x="74" y="283"/>
                  </a:lnTo>
                  <a:lnTo>
                    <a:pt x="73" y="284"/>
                  </a:lnTo>
                  <a:lnTo>
                    <a:pt x="71" y="285"/>
                  </a:lnTo>
                  <a:lnTo>
                    <a:pt x="70" y="284"/>
                  </a:lnTo>
                  <a:lnTo>
                    <a:pt x="68" y="282"/>
                  </a:lnTo>
                  <a:lnTo>
                    <a:pt x="63" y="270"/>
                  </a:lnTo>
                  <a:lnTo>
                    <a:pt x="59" y="266"/>
                  </a:lnTo>
                  <a:lnTo>
                    <a:pt x="58" y="264"/>
                  </a:lnTo>
                  <a:lnTo>
                    <a:pt x="57" y="262"/>
                  </a:lnTo>
                  <a:lnTo>
                    <a:pt x="55" y="261"/>
                  </a:lnTo>
                  <a:lnTo>
                    <a:pt x="54" y="260"/>
                  </a:lnTo>
                  <a:lnTo>
                    <a:pt x="43" y="255"/>
                  </a:lnTo>
                  <a:lnTo>
                    <a:pt x="41" y="252"/>
                  </a:lnTo>
                  <a:lnTo>
                    <a:pt x="39" y="249"/>
                  </a:lnTo>
                  <a:lnTo>
                    <a:pt x="36" y="249"/>
                  </a:lnTo>
                  <a:lnTo>
                    <a:pt x="29" y="244"/>
                  </a:lnTo>
                  <a:lnTo>
                    <a:pt x="26" y="244"/>
                  </a:lnTo>
                  <a:lnTo>
                    <a:pt x="22" y="239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6" name="Freeform 423" descr="Papel carta">
              <a:extLst>
                <a:ext uri="{FF2B5EF4-FFF2-40B4-BE49-F238E27FC236}">
                  <a16:creationId xmlns:a16="http://schemas.microsoft.com/office/drawing/2014/main" id="{70F377F3-D7FB-450E-8A49-3B9066C51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759" y="4652100"/>
              <a:ext cx="624007" cy="515659"/>
            </a:xfrm>
            <a:custGeom>
              <a:avLst/>
              <a:gdLst>
                <a:gd name="T0" fmla="*/ 73 w 311"/>
                <a:gd name="T1" fmla="*/ 17 h 257"/>
                <a:gd name="T2" fmla="*/ 78 w 311"/>
                <a:gd name="T3" fmla="*/ 24 h 257"/>
                <a:gd name="T4" fmla="*/ 63 w 311"/>
                <a:gd name="T5" fmla="*/ 44 h 257"/>
                <a:gd name="T6" fmla="*/ 69 w 311"/>
                <a:gd name="T7" fmla="*/ 60 h 257"/>
                <a:gd name="T8" fmla="*/ 66 w 311"/>
                <a:gd name="T9" fmla="*/ 78 h 257"/>
                <a:gd name="T10" fmla="*/ 55 w 311"/>
                <a:gd name="T11" fmla="*/ 85 h 257"/>
                <a:gd name="T12" fmla="*/ 44 w 311"/>
                <a:gd name="T13" fmla="*/ 93 h 257"/>
                <a:gd name="T14" fmla="*/ 31 w 311"/>
                <a:gd name="T15" fmla="*/ 115 h 257"/>
                <a:gd name="T16" fmla="*/ 15 w 311"/>
                <a:gd name="T17" fmla="*/ 136 h 257"/>
                <a:gd name="T18" fmla="*/ 10 w 311"/>
                <a:gd name="T19" fmla="*/ 156 h 257"/>
                <a:gd name="T20" fmla="*/ 17 w 311"/>
                <a:gd name="T21" fmla="*/ 173 h 257"/>
                <a:gd name="T22" fmla="*/ 6 w 311"/>
                <a:gd name="T23" fmla="*/ 195 h 257"/>
                <a:gd name="T24" fmla="*/ 7 w 311"/>
                <a:gd name="T25" fmla="*/ 201 h 257"/>
                <a:gd name="T26" fmla="*/ 13 w 311"/>
                <a:gd name="T27" fmla="*/ 204 h 257"/>
                <a:gd name="T28" fmla="*/ 23 w 311"/>
                <a:gd name="T29" fmla="*/ 206 h 257"/>
                <a:gd name="T30" fmla="*/ 26 w 311"/>
                <a:gd name="T31" fmla="*/ 216 h 257"/>
                <a:gd name="T32" fmla="*/ 44 w 311"/>
                <a:gd name="T33" fmla="*/ 223 h 257"/>
                <a:gd name="T34" fmla="*/ 57 w 311"/>
                <a:gd name="T35" fmla="*/ 220 h 257"/>
                <a:gd name="T36" fmla="*/ 66 w 311"/>
                <a:gd name="T37" fmla="*/ 208 h 257"/>
                <a:gd name="T38" fmla="*/ 88 w 311"/>
                <a:gd name="T39" fmla="*/ 209 h 257"/>
                <a:gd name="T40" fmla="*/ 89 w 311"/>
                <a:gd name="T41" fmla="*/ 229 h 257"/>
                <a:gd name="T42" fmla="*/ 92 w 311"/>
                <a:gd name="T43" fmla="*/ 243 h 257"/>
                <a:gd name="T44" fmla="*/ 106 w 311"/>
                <a:gd name="T45" fmla="*/ 250 h 257"/>
                <a:gd name="T46" fmla="*/ 117 w 311"/>
                <a:gd name="T47" fmla="*/ 243 h 257"/>
                <a:gd name="T48" fmla="*/ 132 w 311"/>
                <a:gd name="T49" fmla="*/ 242 h 257"/>
                <a:gd name="T50" fmla="*/ 143 w 311"/>
                <a:gd name="T51" fmla="*/ 239 h 257"/>
                <a:gd name="T52" fmla="*/ 161 w 311"/>
                <a:gd name="T53" fmla="*/ 245 h 257"/>
                <a:gd name="T54" fmla="*/ 173 w 311"/>
                <a:gd name="T55" fmla="*/ 254 h 257"/>
                <a:gd name="T56" fmla="*/ 190 w 311"/>
                <a:gd name="T57" fmla="*/ 254 h 257"/>
                <a:gd name="T58" fmla="*/ 204 w 311"/>
                <a:gd name="T59" fmla="*/ 254 h 257"/>
                <a:gd name="T60" fmla="*/ 219 w 311"/>
                <a:gd name="T61" fmla="*/ 251 h 257"/>
                <a:gd name="T62" fmla="*/ 239 w 311"/>
                <a:gd name="T63" fmla="*/ 235 h 257"/>
                <a:gd name="T64" fmla="*/ 242 w 311"/>
                <a:gd name="T65" fmla="*/ 222 h 257"/>
                <a:gd name="T66" fmla="*/ 228 w 311"/>
                <a:gd name="T67" fmla="*/ 206 h 257"/>
                <a:gd name="T68" fmla="*/ 220 w 311"/>
                <a:gd name="T69" fmla="*/ 199 h 257"/>
                <a:gd name="T70" fmla="*/ 212 w 311"/>
                <a:gd name="T71" fmla="*/ 187 h 257"/>
                <a:gd name="T72" fmla="*/ 209 w 311"/>
                <a:gd name="T73" fmla="*/ 171 h 257"/>
                <a:gd name="T74" fmla="*/ 199 w 311"/>
                <a:gd name="T75" fmla="*/ 156 h 257"/>
                <a:gd name="T76" fmla="*/ 199 w 311"/>
                <a:gd name="T77" fmla="*/ 134 h 257"/>
                <a:gd name="T78" fmla="*/ 210 w 311"/>
                <a:gd name="T79" fmla="*/ 121 h 257"/>
                <a:gd name="T80" fmla="*/ 231 w 311"/>
                <a:gd name="T81" fmla="*/ 118 h 257"/>
                <a:gd name="T82" fmla="*/ 246 w 311"/>
                <a:gd name="T83" fmla="*/ 114 h 257"/>
                <a:gd name="T84" fmla="*/ 259 w 311"/>
                <a:gd name="T85" fmla="*/ 116 h 257"/>
                <a:gd name="T86" fmla="*/ 262 w 311"/>
                <a:gd name="T87" fmla="*/ 97 h 257"/>
                <a:gd name="T88" fmla="*/ 271 w 311"/>
                <a:gd name="T89" fmla="*/ 81 h 257"/>
                <a:gd name="T90" fmla="*/ 286 w 311"/>
                <a:gd name="T91" fmla="*/ 86 h 257"/>
                <a:gd name="T92" fmla="*/ 308 w 311"/>
                <a:gd name="T93" fmla="*/ 74 h 257"/>
                <a:gd name="T94" fmla="*/ 299 w 311"/>
                <a:gd name="T95" fmla="*/ 66 h 257"/>
                <a:gd name="T96" fmla="*/ 296 w 311"/>
                <a:gd name="T97" fmla="*/ 55 h 257"/>
                <a:gd name="T98" fmla="*/ 279 w 311"/>
                <a:gd name="T99" fmla="*/ 46 h 257"/>
                <a:gd name="T100" fmla="*/ 264 w 311"/>
                <a:gd name="T101" fmla="*/ 40 h 257"/>
                <a:gd name="T102" fmla="*/ 249 w 311"/>
                <a:gd name="T103" fmla="*/ 31 h 257"/>
                <a:gd name="T104" fmla="*/ 234 w 311"/>
                <a:gd name="T105" fmla="*/ 25 h 257"/>
                <a:gd name="T106" fmla="*/ 206 w 311"/>
                <a:gd name="T107" fmla="*/ 28 h 257"/>
                <a:gd name="T108" fmla="*/ 196 w 311"/>
                <a:gd name="T109" fmla="*/ 45 h 257"/>
                <a:gd name="T110" fmla="*/ 174 w 311"/>
                <a:gd name="T111" fmla="*/ 36 h 257"/>
                <a:gd name="T112" fmla="*/ 153 w 311"/>
                <a:gd name="T113" fmla="*/ 24 h 257"/>
                <a:gd name="T114" fmla="*/ 141 w 311"/>
                <a:gd name="T115" fmla="*/ 11 h 257"/>
                <a:gd name="T116" fmla="*/ 106 w 311"/>
                <a:gd name="T117" fmla="*/ 4 h 257"/>
                <a:gd name="T118" fmla="*/ 83 w 311"/>
                <a:gd name="T119" fmla="*/ 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1" h="257">
                  <a:moveTo>
                    <a:pt x="83" y="4"/>
                  </a:moveTo>
                  <a:lnTo>
                    <a:pt x="82" y="5"/>
                  </a:lnTo>
                  <a:lnTo>
                    <a:pt x="81" y="11"/>
                  </a:lnTo>
                  <a:lnTo>
                    <a:pt x="79" y="12"/>
                  </a:lnTo>
                  <a:lnTo>
                    <a:pt x="74" y="15"/>
                  </a:lnTo>
                  <a:lnTo>
                    <a:pt x="73" y="17"/>
                  </a:lnTo>
                  <a:lnTo>
                    <a:pt x="72" y="17"/>
                  </a:lnTo>
                  <a:lnTo>
                    <a:pt x="72" y="20"/>
                  </a:lnTo>
                  <a:lnTo>
                    <a:pt x="72" y="22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3" y="35"/>
                  </a:lnTo>
                  <a:lnTo>
                    <a:pt x="70" y="36"/>
                  </a:lnTo>
                  <a:lnTo>
                    <a:pt x="66" y="39"/>
                  </a:lnTo>
                  <a:lnTo>
                    <a:pt x="63" y="44"/>
                  </a:lnTo>
                  <a:lnTo>
                    <a:pt x="61" y="49"/>
                  </a:lnTo>
                  <a:lnTo>
                    <a:pt x="61" y="50"/>
                  </a:lnTo>
                  <a:lnTo>
                    <a:pt x="62" y="51"/>
                  </a:lnTo>
                  <a:lnTo>
                    <a:pt x="65" y="55"/>
                  </a:lnTo>
                  <a:lnTo>
                    <a:pt x="66" y="56"/>
                  </a:lnTo>
                  <a:lnTo>
                    <a:pt x="69" y="60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69" y="71"/>
                  </a:lnTo>
                  <a:lnTo>
                    <a:pt x="67" y="74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3" y="79"/>
                  </a:lnTo>
                  <a:lnTo>
                    <a:pt x="61" y="81"/>
                  </a:lnTo>
                  <a:lnTo>
                    <a:pt x="60" y="83"/>
                  </a:lnTo>
                  <a:lnTo>
                    <a:pt x="57" y="82"/>
                  </a:lnTo>
                  <a:lnTo>
                    <a:pt x="56" y="84"/>
                  </a:lnTo>
                  <a:lnTo>
                    <a:pt x="55" y="85"/>
                  </a:lnTo>
                  <a:lnTo>
                    <a:pt x="53" y="85"/>
                  </a:lnTo>
                  <a:lnTo>
                    <a:pt x="51" y="83"/>
                  </a:lnTo>
                  <a:lnTo>
                    <a:pt x="47" y="85"/>
                  </a:lnTo>
                  <a:lnTo>
                    <a:pt x="45" y="86"/>
                  </a:lnTo>
                  <a:lnTo>
                    <a:pt x="45" y="87"/>
                  </a:lnTo>
                  <a:lnTo>
                    <a:pt x="44" y="93"/>
                  </a:lnTo>
                  <a:lnTo>
                    <a:pt x="40" y="98"/>
                  </a:lnTo>
                  <a:lnTo>
                    <a:pt x="40" y="100"/>
                  </a:lnTo>
                  <a:lnTo>
                    <a:pt x="40" y="103"/>
                  </a:lnTo>
                  <a:lnTo>
                    <a:pt x="34" y="111"/>
                  </a:lnTo>
                  <a:lnTo>
                    <a:pt x="33" y="114"/>
                  </a:lnTo>
                  <a:lnTo>
                    <a:pt x="31" y="115"/>
                  </a:lnTo>
                  <a:lnTo>
                    <a:pt x="25" y="121"/>
                  </a:lnTo>
                  <a:lnTo>
                    <a:pt x="24" y="122"/>
                  </a:lnTo>
                  <a:lnTo>
                    <a:pt x="23" y="125"/>
                  </a:lnTo>
                  <a:lnTo>
                    <a:pt x="21" y="129"/>
                  </a:lnTo>
                  <a:lnTo>
                    <a:pt x="18" y="132"/>
                  </a:lnTo>
                  <a:lnTo>
                    <a:pt x="15" y="136"/>
                  </a:lnTo>
                  <a:lnTo>
                    <a:pt x="13" y="140"/>
                  </a:lnTo>
                  <a:lnTo>
                    <a:pt x="9" y="144"/>
                  </a:lnTo>
                  <a:lnTo>
                    <a:pt x="7" y="148"/>
                  </a:lnTo>
                  <a:lnTo>
                    <a:pt x="8" y="150"/>
                  </a:lnTo>
                  <a:lnTo>
                    <a:pt x="9" y="154"/>
                  </a:lnTo>
                  <a:lnTo>
                    <a:pt x="10" y="156"/>
                  </a:lnTo>
                  <a:lnTo>
                    <a:pt x="11" y="159"/>
                  </a:lnTo>
                  <a:lnTo>
                    <a:pt x="12" y="160"/>
                  </a:lnTo>
                  <a:lnTo>
                    <a:pt x="15" y="166"/>
                  </a:lnTo>
                  <a:lnTo>
                    <a:pt x="21" y="167"/>
                  </a:lnTo>
                  <a:lnTo>
                    <a:pt x="20" y="171"/>
                  </a:lnTo>
                  <a:lnTo>
                    <a:pt x="17" y="173"/>
                  </a:lnTo>
                  <a:lnTo>
                    <a:pt x="15" y="174"/>
                  </a:lnTo>
                  <a:lnTo>
                    <a:pt x="15" y="178"/>
                  </a:lnTo>
                  <a:lnTo>
                    <a:pt x="15" y="180"/>
                  </a:lnTo>
                  <a:lnTo>
                    <a:pt x="12" y="182"/>
                  </a:lnTo>
                  <a:lnTo>
                    <a:pt x="6" y="191"/>
                  </a:lnTo>
                  <a:lnTo>
                    <a:pt x="6" y="195"/>
                  </a:lnTo>
                  <a:lnTo>
                    <a:pt x="4" y="199"/>
                  </a:lnTo>
                  <a:lnTo>
                    <a:pt x="0" y="200"/>
                  </a:lnTo>
                  <a:lnTo>
                    <a:pt x="1" y="200"/>
                  </a:lnTo>
                  <a:lnTo>
                    <a:pt x="3" y="200"/>
                  </a:lnTo>
                  <a:lnTo>
                    <a:pt x="4" y="201"/>
                  </a:lnTo>
                  <a:lnTo>
                    <a:pt x="7" y="201"/>
                  </a:lnTo>
                  <a:lnTo>
                    <a:pt x="9" y="200"/>
                  </a:lnTo>
                  <a:lnTo>
                    <a:pt x="9" y="199"/>
                  </a:lnTo>
                  <a:lnTo>
                    <a:pt x="11" y="199"/>
                  </a:lnTo>
                  <a:lnTo>
                    <a:pt x="11" y="201"/>
                  </a:lnTo>
                  <a:lnTo>
                    <a:pt x="12" y="203"/>
                  </a:lnTo>
                  <a:lnTo>
                    <a:pt x="13" y="204"/>
                  </a:lnTo>
                  <a:lnTo>
                    <a:pt x="15" y="203"/>
                  </a:lnTo>
                  <a:lnTo>
                    <a:pt x="17" y="199"/>
                  </a:lnTo>
                  <a:lnTo>
                    <a:pt x="18" y="199"/>
                  </a:lnTo>
                  <a:lnTo>
                    <a:pt x="24" y="200"/>
                  </a:lnTo>
                  <a:lnTo>
                    <a:pt x="24" y="201"/>
                  </a:lnTo>
                  <a:lnTo>
                    <a:pt x="23" y="206"/>
                  </a:lnTo>
                  <a:lnTo>
                    <a:pt x="25" y="206"/>
                  </a:lnTo>
                  <a:lnTo>
                    <a:pt x="26" y="208"/>
                  </a:lnTo>
                  <a:lnTo>
                    <a:pt x="27" y="209"/>
                  </a:lnTo>
                  <a:lnTo>
                    <a:pt x="25" y="212"/>
                  </a:lnTo>
                  <a:lnTo>
                    <a:pt x="26" y="215"/>
                  </a:lnTo>
                  <a:lnTo>
                    <a:pt x="26" y="216"/>
                  </a:lnTo>
                  <a:lnTo>
                    <a:pt x="28" y="219"/>
                  </a:lnTo>
                  <a:lnTo>
                    <a:pt x="30" y="220"/>
                  </a:lnTo>
                  <a:lnTo>
                    <a:pt x="34" y="222"/>
                  </a:lnTo>
                  <a:lnTo>
                    <a:pt x="38" y="218"/>
                  </a:lnTo>
                  <a:lnTo>
                    <a:pt x="39" y="221"/>
                  </a:lnTo>
                  <a:lnTo>
                    <a:pt x="44" y="223"/>
                  </a:lnTo>
                  <a:lnTo>
                    <a:pt x="45" y="222"/>
                  </a:lnTo>
                  <a:lnTo>
                    <a:pt x="47" y="222"/>
                  </a:lnTo>
                  <a:lnTo>
                    <a:pt x="50" y="223"/>
                  </a:lnTo>
                  <a:lnTo>
                    <a:pt x="51" y="222"/>
                  </a:lnTo>
                  <a:lnTo>
                    <a:pt x="53" y="222"/>
                  </a:lnTo>
                  <a:lnTo>
                    <a:pt x="57" y="220"/>
                  </a:lnTo>
                  <a:lnTo>
                    <a:pt x="57" y="219"/>
                  </a:lnTo>
                  <a:lnTo>
                    <a:pt x="60" y="218"/>
                  </a:lnTo>
                  <a:lnTo>
                    <a:pt x="63" y="215"/>
                  </a:lnTo>
                  <a:lnTo>
                    <a:pt x="65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70" y="210"/>
                  </a:lnTo>
                  <a:lnTo>
                    <a:pt x="72" y="209"/>
                  </a:lnTo>
                  <a:lnTo>
                    <a:pt x="82" y="209"/>
                  </a:lnTo>
                  <a:lnTo>
                    <a:pt x="85" y="206"/>
                  </a:lnTo>
                  <a:lnTo>
                    <a:pt x="86" y="208"/>
                  </a:lnTo>
                  <a:lnTo>
                    <a:pt x="88" y="209"/>
                  </a:lnTo>
                  <a:lnTo>
                    <a:pt x="88" y="218"/>
                  </a:lnTo>
                  <a:lnTo>
                    <a:pt x="89" y="220"/>
                  </a:lnTo>
                  <a:lnTo>
                    <a:pt x="90" y="222"/>
                  </a:lnTo>
                  <a:lnTo>
                    <a:pt x="89" y="224"/>
                  </a:lnTo>
                  <a:lnTo>
                    <a:pt x="90" y="227"/>
                  </a:lnTo>
                  <a:lnTo>
                    <a:pt x="89" y="229"/>
                  </a:lnTo>
                  <a:lnTo>
                    <a:pt x="89" y="232"/>
                  </a:lnTo>
                  <a:lnTo>
                    <a:pt x="88" y="235"/>
                  </a:lnTo>
                  <a:lnTo>
                    <a:pt x="90" y="236"/>
                  </a:lnTo>
                  <a:lnTo>
                    <a:pt x="92" y="238"/>
                  </a:lnTo>
                  <a:lnTo>
                    <a:pt x="92" y="241"/>
                  </a:lnTo>
                  <a:lnTo>
                    <a:pt x="92" y="243"/>
                  </a:lnTo>
                  <a:lnTo>
                    <a:pt x="97" y="245"/>
                  </a:lnTo>
                  <a:lnTo>
                    <a:pt x="99" y="245"/>
                  </a:lnTo>
                  <a:lnTo>
                    <a:pt x="101" y="246"/>
                  </a:lnTo>
                  <a:lnTo>
                    <a:pt x="102" y="248"/>
                  </a:lnTo>
                  <a:lnTo>
                    <a:pt x="104" y="250"/>
                  </a:lnTo>
                  <a:lnTo>
                    <a:pt x="106" y="250"/>
                  </a:lnTo>
                  <a:lnTo>
                    <a:pt x="108" y="248"/>
                  </a:lnTo>
                  <a:lnTo>
                    <a:pt x="109" y="248"/>
                  </a:lnTo>
                  <a:lnTo>
                    <a:pt x="111" y="248"/>
                  </a:lnTo>
                  <a:lnTo>
                    <a:pt x="112" y="247"/>
                  </a:lnTo>
                  <a:lnTo>
                    <a:pt x="114" y="245"/>
                  </a:lnTo>
                  <a:lnTo>
                    <a:pt x="117" y="243"/>
                  </a:lnTo>
                  <a:lnTo>
                    <a:pt x="120" y="242"/>
                  </a:lnTo>
                  <a:lnTo>
                    <a:pt x="125" y="239"/>
                  </a:lnTo>
                  <a:lnTo>
                    <a:pt x="127" y="239"/>
                  </a:lnTo>
                  <a:lnTo>
                    <a:pt x="128" y="240"/>
                  </a:lnTo>
                  <a:lnTo>
                    <a:pt x="131" y="240"/>
                  </a:lnTo>
                  <a:lnTo>
                    <a:pt x="132" y="242"/>
                  </a:lnTo>
                  <a:lnTo>
                    <a:pt x="134" y="242"/>
                  </a:lnTo>
                  <a:lnTo>
                    <a:pt x="135" y="240"/>
                  </a:lnTo>
                  <a:lnTo>
                    <a:pt x="137" y="239"/>
                  </a:lnTo>
                  <a:lnTo>
                    <a:pt x="140" y="240"/>
                  </a:lnTo>
                  <a:lnTo>
                    <a:pt x="141" y="240"/>
                  </a:lnTo>
                  <a:lnTo>
                    <a:pt x="143" y="239"/>
                  </a:lnTo>
                  <a:lnTo>
                    <a:pt x="147" y="239"/>
                  </a:lnTo>
                  <a:lnTo>
                    <a:pt x="148" y="238"/>
                  </a:lnTo>
                  <a:lnTo>
                    <a:pt x="152" y="236"/>
                  </a:lnTo>
                  <a:lnTo>
                    <a:pt x="154" y="236"/>
                  </a:lnTo>
                  <a:lnTo>
                    <a:pt x="157" y="238"/>
                  </a:lnTo>
                  <a:lnTo>
                    <a:pt x="161" y="245"/>
                  </a:lnTo>
                  <a:lnTo>
                    <a:pt x="161" y="248"/>
                  </a:lnTo>
                  <a:lnTo>
                    <a:pt x="162" y="249"/>
                  </a:lnTo>
                  <a:lnTo>
                    <a:pt x="162" y="252"/>
                  </a:lnTo>
                  <a:lnTo>
                    <a:pt x="164" y="253"/>
                  </a:lnTo>
                  <a:lnTo>
                    <a:pt x="168" y="254"/>
                  </a:lnTo>
                  <a:lnTo>
                    <a:pt x="173" y="254"/>
                  </a:lnTo>
                  <a:lnTo>
                    <a:pt x="175" y="255"/>
                  </a:lnTo>
                  <a:lnTo>
                    <a:pt x="177" y="254"/>
                  </a:lnTo>
                  <a:lnTo>
                    <a:pt x="178" y="254"/>
                  </a:lnTo>
                  <a:lnTo>
                    <a:pt x="183" y="256"/>
                  </a:lnTo>
                  <a:lnTo>
                    <a:pt x="186" y="254"/>
                  </a:lnTo>
                  <a:lnTo>
                    <a:pt x="190" y="254"/>
                  </a:lnTo>
                  <a:lnTo>
                    <a:pt x="193" y="254"/>
                  </a:lnTo>
                  <a:lnTo>
                    <a:pt x="196" y="254"/>
                  </a:lnTo>
                  <a:lnTo>
                    <a:pt x="198" y="254"/>
                  </a:lnTo>
                  <a:lnTo>
                    <a:pt x="199" y="254"/>
                  </a:lnTo>
                  <a:lnTo>
                    <a:pt x="201" y="254"/>
                  </a:lnTo>
                  <a:lnTo>
                    <a:pt x="204" y="254"/>
                  </a:lnTo>
                  <a:lnTo>
                    <a:pt x="207" y="253"/>
                  </a:lnTo>
                  <a:lnTo>
                    <a:pt x="209" y="253"/>
                  </a:lnTo>
                  <a:lnTo>
                    <a:pt x="211" y="254"/>
                  </a:lnTo>
                  <a:lnTo>
                    <a:pt x="213" y="253"/>
                  </a:lnTo>
                  <a:lnTo>
                    <a:pt x="215" y="252"/>
                  </a:lnTo>
                  <a:lnTo>
                    <a:pt x="219" y="251"/>
                  </a:lnTo>
                  <a:lnTo>
                    <a:pt x="220" y="248"/>
                  </a:lnTo>
                  <a:lnTo>
                    <a:pt x="229" y="242"/>
                  </a:lnTo>
                  <a:lnTo>
                    <a:pt x="230" y="239"/>
                  </a:lnTo>
                  <a:lnTo>
                    <a:pt x="231" y="238"/>
                  </a:lnTo>
                  <a:lnTo>
                    <a:pt x="236" y="237"/>
                  </a:lnTo>
                  <a:lnTo>
                    <a:pt x="239" y="235"/>
                  </a:lnTo>
                  <a:lnTo>
                    <a:pt x="241" y="233"/>
                  </a:lnTo>
                  <a:lnTo>
                    <a:pt x="241" y="229"/>
                  </a:lnTo>
                  <a:lnTo>
                    <a:pt x="239" y="229"/>
                  </a:lnTo>
                  <a:lnTo>
                    <a:pt x="240" y="226"/>
                  </a:lnTo>
                  <a:lnTo>
                    <a:pt x="241" y="223"/>
                  </a:lnTo>
                  <a:lnTo>
                    <a:pt x="242" y="222"/>
                  </a:lnTo>
                  <a:lnTo>
                    <a:pt x="242" y="221"/>
                  </a:lnTo>
                  <a:lnTo>
                    <a:pt x="239" y="216"/>
                  </a:lnTo>
                  <a:lnTo>
                    <a:pt x="237" y="216"/>
                  </a:lnTo>
                  <a:lnTo>
                    <a:pt x="235" y="212"/>
                  </a:lnTo>
                  <a:lnTo>
                    <a:pt x="232" y="211"/>
                  </a:lnTo>
                  <a:lnTo>
                    <a:pt x="228" y="206"/>
                  </a:lnTo>
                  <a:lnTo>
                    <a:pt x="229" y="205"/>
                  </a:lnTo>
                  <a:lnTo>
                    <a:pt x="228" y="203"/>
                  </a:lnTo>
                  <a:lnTo>
                    <a:pt x="227" y="201"/>
                  </a:lnTo>
                  <a:lnTo>
                    <a:pt x="225" y="201"/>
                  </a:lnTo>
                  <a:lnTo>
                    <a:pt x="223" y="201"/>
                  </a:lnTo>
                  <a:lnTo>
                    <a:pt x="220" y="199"/>
                  </a:lnTo>
                  <a:lnTo>
                    <a:pt x="216" y="197"/>
                  </a:lnTo>
                  <a:lnTo>
                    <a:pt x="216" y="195"/>
                  </a:lnTo>
                  <a:lnTo>
                    <a:pt x="214" y="193"/>
                  </a:lnTo>
                  <a:lnTo>
                    <a:pt x="213" y="190"/>
                  </a:lnTo>
                  <a:lnTo>
                    <a:pt x="212" y="189"/>
                  </a:lnTo>
                  <a:lnTo>
                    <a:pt x="212" y="187"/>
                  </a:lnTo>
                  <a:lnTo>
                    <a:pt x="211" y="184"/>
                  </a:lnTo>
                  <a:lnTo>
                    <a:pt x="211" y="181"/>
                  </a:lnTo>
                  <a:lnTo>
                    <a:pt x="208" y="176"/>
                  </a:lnTo>
                  <a:lnTo>
                    <a:pt x="209" y="174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10" y="169"/>
                  </a:lnTo>
                  <a:lnTo>
                    <a:pt x="210" y="167"/>
                  </a:lnTo>
                  <a:lnTo>
                    <a:pt x="208" y="166"/>
                  </a:lnTo>
                  <a:lnTo>
                    <a:pt x="205" y="165"/>
                  </a:lnTo>
                  <a:lnTo>
                    <a:pt x="203" y="164"/>
                  </a:lnTo>
                  <a:lnTo>
                    <a:pt x="199" y="156"/>
                  </a:lnTo>
                  <a:lnTo>
                    <a:pt x="198" y="154"/>
                  </a:lnTo>
                  <a:lnTo>
                    <a:pt x="198" y="153"/>
                  </a:lnTo>
                  <a:lnTo>
                    <a:pt x="197" y="150"/>
                  </a:lnTo>
                  <a:lnTo>
                    <a:pt x="197" y="142"/>
                  </a:lnTo>
                  <a:lnTo>
                    <a:pt x="199" y="136"/>
                  </a:lnTo>
                  <a:lnTo>
                    <a:pt x="199" y="134"/>
                  </a:lnTo>
                  <a:lnTo>
                    <a:pt x="204" y="128"/>
                  </a:lnTo>
                  <a:lnTo>
                    <a:pt x="204" y="126"/>
                  </a:lnTo>
                  <a:lnTo>
                    <a:pt x="206" y="121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10" y="121"/>
                  </a:lnTo>
                  <a:lnTo>
                    <a:pt x="212" y="121"/>
                  </a:lnTo>
                  <a:lnTo>
                    <a:pt x="213" y="123"/>
                  </a:lnTo>
                  <a:lnTo>
                    <a:pt x="221" y="125"/>
                  </a:lnTo>
                  <a:lnTo>
                    <a:pt x="229" y="121"/>
                  </a:lnTo>
                  <a:lnTo>
                    <a:pt x="231" y="121"/>
                  </a:lnTo>
                  <a:lnTo>
                    <a:pt x="231" y="118"/>
                  </a:lnTo>
                  <a:lnTo>
                    <a:pt x="231" y="113"/>
                  </a:lnTo>
                  <a:lnTo>
                    <a:pt x="233" y="110"/>
                  </a:lnTo>
                  <a:lnTo>
                    <a:pt x="235" y="110"/>
                  </a:lnTo>
                  <a:lnTo>
                    <a:pt x="237" y="112"/>
                  </a:lnTo>
                  <a:lnTo>
                    <a:pt x="243" y="113"/>
                  </a:lnTo>
                  <a:lnTo>
                    <a:pt x="246" y="114"/>
                  </a:lnTo>
                  <a:lnTo>
                    <a:pt x="248" y="119"/>
                  </a:lnTo>
                  <a:lnTo>
                    <a:pt x="249" y="118"/>
                  </a:lnTo>
                  <a:lnTo>
                    <a:pt x="253" y="121"/>
                  </a:lnTo>
                  <a:lnTo>
                    <a:pt x="254" y="120"/>
                  </a:lnTo>
                  <a:lnTo>
                    <a:pt x="255" y="118"/>
                  </a:lnTo>
                  <a:lnTo>
                    <a:pt x="259" y="116"/>
                  </a:lnTo>
                  <a:lnTo>
                    <a:pt x="260" y="115"/>
                  </a:lnTo>
                  <a:lnTo>
                    <a:pt x="261" y="112"/>
                  </a:lnTo>
                  <a:lnTo>
                    <a:pt x="259" y="109"/>
                  </a:lnTo>
                  <a:lnTo>
                    <a:pt x="259" y="100"/>
                  </a:lnTo>
                  <a:lnTo>
                    <a:pt x="261" y="99"/>
                  </a:lnTo>
                  <a:lnTo>
                    <a:pt x="262" y="97"/>
                  </a:lnTo>
                  <a:lnTo>
                    <a:pt x="266" y="93"/>
                  </a:lnTo>
                  <a:lnTo>
                    <a:pt x="266" y="92"/>
                  </a:lnTo>
                  <a:lnTo>
                    <a:pt x="267" y="88"/>
                  </a:lnTo>
                  <a:lnTo>
                    <a:pt x="267" y="83"/>
                  </a:lnTo>
                  <a:lnTo>
                    <a:pt x="268" y="80"/>
                  </a:lnTo>
                  <a:lnTo>
                    <a:pt x="271" y="81"/>
                  </a:lnTo>
                  <a:lnTo>
                    <a:pt x="274" y="79"/>
                  </a:lnTo>
                  <a:lnTo>
                    <a:pt x="277" y="79"/>
                  </a:lnTo>
                  <a:lnTo>
                    <a:pt x="278" y="80"/>
                  </a:lnTo>
                  <a:lnTo>
                    <a:pt x="278" y="82"/>
                  </a:lnTo>
                  <a:lnTo>
                    <a:pt x="282" y="83"/>
                  </a:lnTo>
                  <a:lnTo>
                    <a:pt x="286" y="86"/>
                  </a:lnTo>
                  <a:lnTo>
                    <a:pt x="288" y="86"/>
                  </a:lnTo>
                  <a:lnTo>
                    <a:pt x="295" y="85"/>
                  </a:lnTo>
                  <a:lnTo>
                    <a:pt x="298" y="81"/>
                  </a:lnTo>
                  <a:lnTo>
                    <a:pt x="298" y="79"/>
                  </a:lnTo>
                  <a:lnTo>
                    <a:pt x="303" y="78"/>
                  </a:lnTo>
                  <a:lnTo>
                    <a:pt x="308" y="74"/>
                  </a:lnTo>
                  <a:lnTo>
                    <a:pt x="310" y="72"/>
                  </a:lnTo>
                  <a:lnTo>
                    <a:pt x="310" y="67"/>
                  </a:lnTo>
                  <a:lnTo>
                    <a:pt x="308" y="68"/>
                  </a:lnTo>
                  <a:lnTo>
                    <a:pt x="302" y="68"/>
                  </a:lnTo>
                  <a:lnTo>
                    <a:pt x="300" y="67"/>
                  </a:lnTo>
                  <a:lnTo>
                    <a:pt x="299" y="66"/>
                  </a:lnTo>
                  <a:lnTo>
                    <a:pt x="298" y="64"/>
                  </a:lnTo>
                  <a:lnTo>
                    <a:pt x="298" y="63"/>
                  </a:lnTo>
                  <a:lnTo>
                    <a:pt x="299" y="60"/>
                  </a:lnTo>
                  <a:lnTo>
                    <a:pt x="299" y="58"/>
                  </a:lnTo>
                  <a:lnTo>
                    <a:pt x="297" y="56"/>
                  </a:lnTo>
                  <a:lnTo>
                    <a:pt x="296" y="55"/>
                  </a:lnTo>
                  <a:lnTo>
                    <a:pt x="296" y="52"/>
                  </a:lnTo>
                  <a:lnTo>
                    <a:pt x="296" y="48"/>
                  </a:lnTo>
                  <a:lnTo>
                    <a:pt x="291" y="46"/>
                  </a:lnTo>
                  <a:lnTo>
                    <a:pt x="290" y="45"/>
                  </a:lnTo>
                  <a:lnTo>
                    <a:pt x="287" y="46"/>
                  </a:lnTo>
                  <a:lnTo>
                    <a:pt x="279" y="46"/>
                  </a:lnTo>
                  <a:lnTo>
                    <a:pt x="274" y="43"/>
                  </a:lnTo>
                  <a:lnTo>
                    <a:pt x="273" y="43"/>
                  </a:lnTo>
                  <a:lnTo>
                    <a:pt x="271" y="44"/>
                  </a:lnTo>
                  <a:lnTo>
                    <a:pt x="268" y="42"/>
                  </a:lnTo>
                  <a:lnTo>
                    <a:pt x="266" y="41"/>
                  </a:lnTo>
                  <a:lnTo>
                    <a:pt x="264" y="40"/>
                  </a:lnTo>
                  <a:lnTo>
                    <a:pt x="264" y="39"/>
                  </a:lnTo>
                  <a:lnTo>
                    <a:pt x="263" y="37"/>
                  </a:lnTo>
                  <a:lnTo>
                    <a:pt x="261" y="36"/>
                  </a:lnTo>
                  <a:lnTo>
                    <a:pt x="256" y="34"/>
                  </a:lnTo>
                  <a:lnTo>
                    <a:pt x="254" y="33"/>
                  </a:lnTo>
                  <a:lnTo>
                    <a:pt x="249" y="31"/>
                  </a:lnTo>
                  <a:lnTo>
                    <a:pt x="249" y="29"/>
                  </a:lnTo>
                  <a:lnTo>
                    <a:pt x="246" y="27"/>
                  </a:lnTo>
                  <a:lnTo>
                    <a:pt x="239" y="24"/>
                  </a:lnTo>
                  <a:lnTo>
                    <a:pt x="238" y="24"/>
                  </a:lnTo>
                  <a:lnTo>
                    <a:pt x="237" y="24"/>
                  </a:lnTo>
                  <a:lnTo>
                    <a:pt x="234" y="25"/>
                  </a:lnTo>
                  <a:lnTo>
                    <a:pt x="231" y="25"/>
                  </a:lnTo>
                  <a:lnTo>
                    <a:pt x="229" y="25"/>
                  </a:lnTo>
                  <a:lnTo>
                    <a:pt x="222" y="23"/>
                  </a:lnTo>
                  <a:lnTo>
                    <a:pt x="210" y="25"/>
                  </a:lnTo>
                  <a:lnTo>
                    <a:pt x="209" y="28"/>
                  </a:lnTo>
                  <a:lnTo>
                    <a:pt x="206" y="28"/>
                  </a:lnTo>
                  <a:lnTo>
                    <a:pt x="204" y="31"/>
                  </a:lnTo>
                  <a:lnTo>
                    <a:pt x="204" y="34"/>
                  </a:lnTo>
                  <a:lnTo>
                    <a:pt x="204" y="37"/>
                  </a:lnTo>
                  <a:lnTo>
                    <a:pt x="203" y="39"/>
                  </a:lnTo>
                  <a:lnTo>
                    <a:pt x="199" y="44"/>
                  </a:lnTo>
                  <a:lnTo>
                    <a:pt x="196" y="45"/>
                  </a:lnTo>
                  <a:lnTo>
                    <a:pt x="194" y="45"/>
                  </a:lnTo>
                  <a:lnTo>
                    <a:pt x="192" y="44"/>
                  </a:lnTo>
                  <a:lnTo>
                    <a:pt x="187" y="44"/>
                  </a:lnTo>
                  <a:lnTo>
                    <a:pt x="180" y="42"/>
                  </a:lnTo>
                  <a:lnTo>
                    <a:pt x="176" y="40"/>
                  </a:lnTo>
                  <a:lnTo>
                    <a:pt x="174" y="36"/>
                  </a:lnTo>
                  <a:lnTo>
                    <a:pt x="170" y="33"/>
                  </a:lnTo>
                  <a:lnTo>
                    <a:pt x="168" y="30"/>
                  </a:lnTo>
                  <a:lnTo>
                    <a:pt x="165" y="28"/>
                  </a:lnTo>
                  <a:lnTo>
                    <a:pt x="162" y="30"/>
                  </a:lnTo>
                  <a:lnTo>
                    <a:pt x="161" y="28"/>
                  </a:lnTo>
                  <a:lnTo>
                    <a:pt x="153" y="24"/>
                  </a:lnTo>
                  <a:lnTo>
                    <a:pt x="152" y="21"/>
                  </a:lnTo>
                  <a:lnTo>
                    <a:pt x="151" y="19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47" y="17"/>
                  </a:lnTo>
                  <a:lnTo>
                    <a:pt x="141" y="11"/>
                  </a:lnTo>
                  <a:lnTo>
                    <a:pt x="137" y="12"/>
                  </a:lnTo>
                  <a:lnTo>
                    <a:pt x="134" y="12"/>
                  </a:lnTo>
                  <a:lnTo>
                    <a:pt x="130" y="12"/>
                  </a:lnTo>
                  <a:lnTo>
                    <a:pt x="123" y="12"/>
                  </a:lnTo>
                  <a:lnTo>
                    <a:pt x="108" y="8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5" y="1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92" y="1"/>
                  </a:lnTo>
                  <a:lnTo>
                    <a:pt x="83" y="4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7" name="Freeform 424" descr="Papel carta">
              <a:extLst>
                <a:ext uri="{FF2B5EF4-FFF2-40B4-BE49-F238E27FC236}">
                  <a16:creationId xmlns:a16="http://schemas.microsoft.com/office/drawing/2014/main" id="{0685B8C9-C04C-4458-9EB5-875ABD9F5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030" y="4690222"/>
              <a:ext cx="397278" cy="453458"/>
            </a:xfrm>
            <a:custGeom>
              <a:avLst/>
              <a:gdLst>
                <a:gd name="T0" fmla="*/ 109 w 198"/>
                <a:gd name="T1" fmla="*/ 13 h 226"/>
                <a:gd name="T2" fmla="*/ 129 w 198"/>
                <a:gd name="T3" fmla="*/ 27 h 226"/>
                <a:gd name="T4" fmla="*/ 145 w 198"/>
                <a:gd name="T5" fmla="*/ 30 h 226"/>
                <a:gd name="T6" fmla="*/ 152 w 198"/>
                <a:gd name="T7" fmla="*/ 27 h 226"/>
                <a:gd name="T8" fmla="*/ 154 w 198"/>
                <a:gd name="T9" fmla="*/ 13 h 226"/>
                <a:gd name="T10" fmla="*/ 166 w 198"/>
                <a:gd name="T11" fmla="*/ 1 h 226"/>
                <a:gd name="T12" fmla="*/ 176 w 198"/>
                <a:gd name="T13" fmla="*/ 5 h 226"/>
                <a:gd name="T14" fmla="*/ 179 w 198"/>
                <a:gd name="T15" fmla="*/ 16 h 226"/>
                <a:gd name="T16" fmla="*/ 186 w 198"/>
                <a:gd name="T17" fmla="*/ 30 h 226"/>
                <a:gd name="T18" fmla="*/ 190 w 198"/>
                <a:gd name="T19" fmla="*/ 65 h 226"/>
                <a:gd name="T20" fmla="*/ 182 w 198"/>
                <a:gd name="T21" fmla="*/ 69 h 226"/>
                <a:gd name="T22" fmla="*/ 175 w 198"/>
                <a:gd name="T23" fmla="*/ 73 h 226"/>
                <a:gd name="T24" fmla="*/ 166 w 198"/>
                <a:gd name="T25" fmla="*/ 67 h 226"/>
                <a:gd name="T26" fmla="*/ 156 w 198"/>
                <a:gd name="T27" fmla="*/ 83 h 226"/>
                <a:gd name="T28" fmla="*/ 148 w 198"/>
                <a:gd name="T29" fmla="*/ 102 h 226"/>
                <a:gd name="T30" fmla="*/ 136 w 198"/>
                <a:gd name="T31" fmla="*/ 119 h 226"/>
                <a:gd name="T32" fmla="*/ 138 w 198"/>
                <a:gd name="T33" fmla="*/ 133 h 226"/>
                <a:gd name="T34" fmla="*/ 117 w 198"/>
                <a:gd name="T35" fmla="*/ 146 h 226"/>
                <a:gd name="T36" fmla="*/ 99 w 198"/>
                <a:gd name="T37" fmla="*/ 158 h 226"/>
                <a:gd name="T38" fmla="*/ 94 w 198"/>
                <a:gd name="T39" fmla="*/ 184 h 226"/>
                <a:gd name="T40" fmla="*/ 90 w 198"/>
                <a:gd name="T41" fmla="*/ 195 h 226"/>
                <a:gd name="T42" fmla="*/ 96 w 198"/>
                <a:gd name="T43" fmla="*/ 206 h 226"/>
                <a:gd name="T44" fmla="*/ 77 w 198"/>
                <a:gd name="T45" fmla="*/ 216 h 226"/>
                <a:gd name="T46" fmla="*/ 64 w 198"/>
                <a:gd name="T47" fmla="*/ 220 h 226"/>
                <a:gd name="T48" fmla="*/ 57 w 198"/>
                <a:gd name="T49" fmla="*/ 210 h 226"/>
                <a:gd name="T50" fmla="*/ 48 w 198"/>
                <a:gd name="T51" fmla="*/ 196 h 226"/>
                <a:gd name="T52" fmla="*/ 31 w 198"/>
                <a:gd name="T53" fmla="*/ 187 h 226"/>
                <a:gd name="T54" fmla="*/ 28 w 198"/>
                <a:gd name="T55" fmla="*/ 182 h 226"/>
                <a:gd name="T56" fmla="*/ 19 w 198"/>
                <a:gd name="T57" fmla="*/ 176 h 226"/>
                <a:gd name="T58" fmla="*/ 15 w 198"/>
                <a:gd name="T59" fmla="*/ 168 h 226"/>
                <a:gd name="T60" fmla="*/ 12 w 198"/>
                <a:gd name="T61" fmla="*/ 155 h 226"/>
                <a:gd name="T62" fmla="*/ 13 w 198"/>
                <a:gd name="T63" fmla="*/ 148 h 226"/>
                <a:gd name="T64" fmla="*/ 2 w 198"/>
                <a:gd name="T65" fmla="*/ 137 h 226"/>
                <a:gd name="T66" fmla="*/ 0 w 198"/>
                <a:gd name="T67" fmla="*/ 123 h 226"/>
                <a:gd name="T68" fmla="*/ 7 w 198"/>
                <a:gd name="T69" fmla="*/ 107 h 226"/>
                <a:gd name="T70" fmla="*/ 13 w 198"/>
                <a:gd name="T71" fmla="*/ 102 h 226"/>
                <a:gd name="T72" fmla="*/ 32 w 198"/>
                <a:gd name="T73" fmla="*/ 102 h 226"/>
                <a:gd name="T74" fmla="*/ 36 w 198"/>
                <a:gd name="T75" fmla="*/ 91 h 226"/>
                <a:gd name="T76" fmla="*/ 49 w 198"/>
                <a:gd name="T77" fmla="*/ 95 h 226"/>
                <a:gd name="T78" fmla="*/ 57 w 198"/>
                <a:gd name="T79" fmla="*/ 101 h 226"/>
                <a:gd name="T80" fmla="*/ 64 w 198"/>
                <a:gd name="T81" fmla="*/ 93 h 226"/>
                <a:gd name="T82" fmla="*/ 65 w 198"/>
                <a:gd name="T83" fmla="*/ 78 h 226"/>
                <a:gd name="T84" fmla="*/ 70 w 198"/>
                <a:gd name="T85" fmla="*/ 64 h 226"/>
                <a:gd name="T86" fmla="*/ 80 w 198"/>
                <a:gd name="T87" fmla="*/ 60 h 226"/>
                <a:gd name="T88" fmla="*/ 89 w 198"/>
                <a:gd name="T89" fmla="*/ 67 h 226"/>
                <a:gd name="T90" fmla="*/ 101 w 198"/>
                <a:gd name="T91" fmla="*/ 60 h 226"/>
                <a:gd name="T92" fmla="*/ 113 w 198"/>
                <a:gd name="T93" fmla="*/ 48 h 226"/>
                <a:gd name="T94" fmla="*/ 102 w 198"/>
                <a:gd name="T95" fmla="*/ 47 h 226"/>
                <a:gd name="T96" fmla="*/ 102 w 198"/>
                <a:gd name="T97" fmla="*/ 39 h 226"/>
                <a:gd name="T98" fmla="*/ 99 w 198"/>
                <a:gd name="T99" fmla="*/ 2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8" h="226">
                  <a:moveTo>
                    <a:pt x="99" y="29"/>
                  </a:moveTo>
                  <a:lnTo>
                    <a:pt x="104" y="16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1" y="14"/>
                  </a:lnTo>
                  <a:lnTo>
                    <a:pt x="114" y="16"/>
                  </a:lnTo>
                  <a:lnTo>
                    <a:pt x="117" y="17"/>
                  </a:lnTo>
                  <a:lnTo>
                    <a:pt x="129" y="27"/>
                  </a:lnTo>
                  <a:lnTo>
                    <a:pt x="137" y="30"/>
                  </a:lnTo>
                  <a:lnTo>
                    <a:pt x="139" y="28"/>
                  </a:lnTo>
                  <a:lnTo>
                    <a:pt x="141" y="28"/>
                  </a:lnTo>
                  <a:lnTo>
                    <a:pt x="145" y="30"/>
                  </a:lnTo>
                  <a:lnTo>
                    <a:pt x="147" y="32"/>
                  </a:lnTo>
                  <a:lnTo>
                    <a:pt x="150" y="32"/>
                  </a:lnTo>
                  <a:lnTo>
                    <a:pt x="152" y="30"/>
                  </a:lnTo>
                  <a:lnTo>
                    <a:pt x="152" y="27"/>
                  </a:lnTo>
                  <a:lnTo>
                    <a:pt x="152" y="23"/>
                  </a:lnTo>
                  <a:lnTo>
                    <a:pt x="152" y="20"/>
                  </a:lnTo>
                  <a:lnTo>
                    <a:pt x="152" y="17"/>
                  </a:lnTo>
                  <a:lnTo>
                    <a:pt x="154" y="13"/>
                  </a:lnTo>
                  <a:lnTo>
                    <a:pt x="157" y="9"/>
                  </a:lnTo>
                  <a:lnTo>
                    <a:pt x="159" y="6"/>
                  </a:lnTo>
                  <a:lnTo>
                    <a:pt x="163" y="5"/>
                  </a:lnTo>
                  <a:lnTo>
                    <a:pt x="166" y="1"/>
                  </a:lnTo>
                  <a:lnTo>
                    <a:pt x="166" y="0"/>
                  </a:lnTo>
                  <a:lnTo>
                    <a:pt x="172" y="1"/>
                  </a:lnTo>
                  <a:lnTo>
                    <a:pt x="174" y="2"/>
                  </a:lnTo>
                  <a:lnTo>
                    <a:pt x="176" y="5"/>
                  </a:lnTo>
                  <a:lnTo>
                    <a:pt x="177" y="4"/>
                  </a:lnTo>
                  <a:lnTo>
                    <a:pt x="177" y="10"/>
                  </a:lnTo>
                  <a:lnTo>
                    <a:pt x="178" y="11"/>
                  </a:lnTo>
                  <a:lnTo>
                    <a:pt x="179" y="16"/>
                  </a:lnTo>
                  <a:lnTo>
                    <a:pt x="182" y="20"/>
                  </a:lnTo>
                  <a:lnTo>
                    <a:pt x="184" y="26"/>
                  </a:lnTo>
                  <a:lnTo>
                    <a:pt x="184" y="28"/>
                  </a:lnTo>
                  <a:lnTo>
                    <a:pt x="186" y="30"/>
                  </a:lnTo>
                  <a:lnTo>
                    <a:pt x="197" y="52"/>
                  </a:lnTo>
                  <a:lnTo>
                    <a:pt x="194" y="63"/>
                  </a:lnTo>
                  <a:lnTo>
                    <a:pt x="193" y="64"/>
                  </a:lnTo>
                  <a:lnTo>
                    <a:pt x="190" y="65"/>
                  </a:lnTo>
                  <a:lnTo>
                    <a:pt x="187" y="65"/>
                  </a:lnTo>
                  <a:lnTo>
                    <a:pt x="186" y="65"/>
                  </a:lnTo>
                  <a:lnTo>
                    <a:pt x="184" y="66"/>
                  </a:lnTo>
                  <a:lnTo>
                    <a:pt x="182" y="69"/>
                  </a:lnTo>
                  <a:lnTo>
                    <a:pt x="181" y="70"/>
                  </a:lnTo>
                  <a:lnTo>
                    <a:pt x="180" y="73"/>
                  </a:lnTo>
                  <a:lnTo>
                    <a:pt x="178" y="73"/>
                  </a:lnTo>
                  <a:lnTo>
                    <a:pt x="175" y="73"/>
                  </a:lnTo>
                  <a:lnTo>
                    <a:pt x="172" y="71"/>
                  </a:lnTo>
                  <a:lnTo>
                    <a:pt x="171" y="70"/>
                  </a:lnTo>
                  <a:lnTo>
                    <a:pt x="169" y="68"/>
                  </a:lnTo>
                  <a:lnTo>
                    <a:pt x="166" y="67"/>
                  </a:lnTo>
                  <a:lnTo>
                    <a:pt x="162" y="67"/>
                  </a:lnTo>
                  <a:lnTo>
                    <a:pt x="160" y="67"/>
                  </a:lnTo>
                  <a:lnTo>
                    <a:pt x="159" y="70"/>
                  </a:lnTo>
                  <a:lnTo>
                    <a:pt x="156" y="83"/>
                  </a:lnTo>
                  <a:lnTo>
                    <a:pt x="153" y="90"/>
                  </a:lnTo>
                  <a:lnTo>
                    <a:pt x="152" y="94"/>
                  </a:lnTo>
                  <a:lnTo>
                    <a:pt x="151" y="96"/>
                  </a:lnTo>
                  <a:lnTo>
                    <a:pt x="148" y="102"/>
                  </a:lnTo>
                  <a:lnTo>
                    <a:pt x="140" y="111"/>
                  </a:lnTo>
                  <a:lnTo>
                    <a:pt x="140" y="114"/>
                  </a:lnTo>
                  <a:lnTo>
                    <a:pt x="138" y="117"/>
                  </a:lnTo>
                  <a:lnTo>
                    <a:pt x="136" y="119"/>
                  </a:lnTo>
                  <a:lnTo>
                    <a:pt x="136" y="123"/>
                  </a:lnTo>
                  <a:lnTo>
                    <a:pt x="137" y="127"/>
                  </a:lnTo>
                  <a:lnTo>
                    <a:pt x="138" y="132"/>
                  </a:lnTo>
                  <a:lnTo>
                    <a:pt x="138" y="133"/>
                  </a:lnTo>
                  <a:lnTo>
                    <a:pt x="135" y="136"/>
                  </a:lnTo>
                  <a:lnTo>
                    <a:pt x="132" y="138"/>
                  </a:lnTo>
                  <a:lnTo>
                    <a:pt x="125" y="140"/>
                  </a:lnTo>
                  <a:lnTo>
                    <a:pt x="117" y="146"/>
                  </a:lnTo>
                  <a:lnTo>
                    <a:pt x="106" y="150"/>
                  </a:lnTo>
                  <a:lnTo>
                    <a:pt x="99" y="152"/>
                  </a:lnTo>
                  <a:lnTo>
                    <a:pt x="98" y="156"/>
                  </a:lnTo>
                  <a:lnTo>
                    <a:pt x="99" y="158"/>
                  </a:lnTo>
                  <a:lnTo>
                    <a:pt x="99" y="174"/>
                  </a:lnTo>
                  <a:lnTo>
                    <a:pt x="99" y="178"/>
                  </a:lnTo>
                  <a:lnTo>
                    <a:pt x="97" y="182"/>
                  </a:lnTo>
                  <a:lnTo>
                    <a:pt x="94" y="184"/>
                  </a:lnTo>
                  <a:lnTo>
                    <a:pt x="94" y="185"/>
                  </a:lnTo>
                  <a:lnTo>
                    <a:pt x="91" y="189"/>
                  </a:lnTo>
                  <a:lnTo>
                    <a:pt x="91" y="191"/>
                  </a:lnTo>
                  <a:lnTo>
                    <a:pt x="90" y="195"/>
                  </a:lnTo>
                  <a:lnTo>
                    <a:pt x="91" y="199"/>
                  </a:lnTo>
                  <a:lnTo>
                    <a:pt x="92" y="202"/>
                  </a:lnTo>
                  <a:lnTo>
                    <a:pt x="94" y="204"/>
                  </a:lnTo>
                  <a:lnTo>
                    <a:pt x="96" y="206"/>
                  </a:lnTo>
                  <a:lnTo>
                    <a:pt x="89" y="207"/>
                  </a:lnTo>
                  <a:lnTo>
                    <a:pt x="85" y="207"/>
                  </a:lnTo>
                  <a:lnTo>
                    <a:pt x="81" y="208"/>
                  </a:lnTo>
                  <a:lnTo>
                    <a:pt x="77" y="216"/>
                  </a:lnTo>
                  <a:lnTo>
                    <a:pt x="73" y="221"/>
                  </a:lnTo>
                  <a:lnTo>
                    <a:pt x="71" y="225"/>
                  </a:lnTo>
                  <a:lnTo>
                    <a:pt x="67" y="223"/>
                  </a:lnTo>
                  <a:lnTo>
                    <a:pt x="64" y="220"/>
                  </a:lnTo>
                  <a:lnTo>
                    <a:pt x="59" y="217"/>
                  </a:lnTo>
                  <a:lnTo>
                    <a:pt x="57" y="214"/>
                  </a:lnTo>
                  <a:lnTo>
                    <a:pt x="57" y="213"/>
                  </a:lnTo>
                  <a:lnTo>
                    <a:pt x="57" y="210"/>
                  </a:lnTo>
                  <a:lnTo>
                    <a:pt x="57" y="207"/>
                  </a:lnTo>
                  <a:lnTo>
                    <a:pt x="56" y="205"/>
                  </a:lnTo>
                  <a:lnTo>
                    <a:pt x="51" y="197"/>
                  </a:lnTo>
                  <a:lnTo>
                    <a:pt x="48" y="196"/>
                  </a:lnTo>
                  <a:lnTo>
                    <a:pt x="45" y="196"/>
                  </a:lnTo>
                  <a:lnTo>
                    <a:pt x="38" y="193"/>
                  </a:lnTo>
                  <a:lnTo>
                    <a:pt x="35" y="192"/>
                  </a:lnTo>
                  <a:lnTo>
                    <a:pt x="31" y="187"/>
                  </a:lnTo>
                  <a:lnTo>
                    <a:pt x="32" y="186"/>
                  </a:lnTo>
                  <a:lnTo>
                    <a:pt x="31" y="184"/>
                  </a:lnTo>
                  <a:lnTo>
                    <a:pt x="30" y="182"/>
                  </a:lnTo>
                  <a:lnTo>
                    <a:pt x="28" y="182"/>
                  </a:lnTo>
                  <a:lnTo>
                    <a:pt x="26" y="182"/>
                  </a:lnTo>
                  <a:lnTo>
                    <a:pt x="23" y="180"/>
                  </a:lnTo>
                  <a:lnTo>
                    <a:pt x="19" y="178"/>
                  </a:lnTo>
                  <a:lnTo>
                    <a:pt x="19" y="176"/>
                  </a:lnTo>
                  <a:lnTo>
                    <a:pt x="17" y="174"/>
                  </a:lnTo>
                  <a:lnTo>
                    <a:pt x="16" y="171"/>
                  </a:lnTo>
                  <a:lnTo>
                    <a:pt x="15" y="170"/>
                  </a:lnTo>
                  <a:lnTo>
                    <a:pt x="15" y="168"/>
                  </a:lnTo>
                  <a:lnTo>
                    <a:pt x="14" y="165"/>
                  </a:lnTo>
                  <a:lnTo>
                    <a:pt x="14" y="162"/>
                  </a:lnTo>
                  <a:lnTo>
                    <a:pt x="11" y="157"/>
                  </a:lnTo>
                  <a:lnTo>
                    <a:pt x="12" y="155"/>
                  </a:lnTo>
                  <a:lnTo>
                    <a:pt x="12" y="153"/>
                  </a:lnTo>
                  <a:lnTo>
                    <a:pt x="12" y="152"/>
                  </a:lnTo>
                  <a:lnTo>
                    <a:pt x="13" y="150"/>
                  </a:lnTo>
                  <a:lnTo>
                    <a:pt x="13" y="148"/>
                  </a:lnTo>
                  <a:lnTo>
                    <a:pt x="11" y="147"/>
                  </a:lnTo>
                  <a:lnTo>
                    <a:pt x="8" y="146"/>
                  </a:lnTo>
                  <a:lnTo>
                    <a:pt x="6" y="145"/>
                  </a:lnTo>
                  <a:lnTo>
                    <a:pt x="2" y="137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7" y="109"/>
                  </a:lnTo>
                  <a:lnTo>
                    <a:pt x="7" y="107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2" y="100"/>
                  </a:lnTo>
                  <a:lnTo>
                    <a:pt x="13" y="102"/>
                  </a:lnTo>
                  <a:lnTo>
                    <a:pt x="15" y="102"/>
                  </a:lnTo>
                  <a:lnTo>
                    <a:pt x="16" y="104"/>
                  </a:lnTo>
                  <a:lnTo>
                    <a:pt x="24" y="106"/>
                  </a:lnTo>
                  <a:lnTo>
                    <a:pt x="32" y="102"/>
                  </a:lnTo>
                  <a:lnTo>
                    <a:pt x="34" y="102"/>
                  </a:lnTo>
                  <a:lnTo>
                    <a:pt x="34" y="99"/>
                  </a:lnTo>
                  <a:lnTo>
                    <a:pt x="34" y="94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3"/>
                  </a:lnTo>
                  <a:lnTo>
                    <a:pt x="46" y="94"/>
                  </a:lnTo>
                  <a:lnTo>
                    <a:pt x="49" y="95"/>
                  </a:lnTo>
                  <a:lnTo>
                    <a:pt x="51" y="100"/>
                  </a:lnTo>
                  <a:lnTo>
                    <a:pt x="52" y="99"/>
                  </a:lnTo>
                  <a:lnTo>
                    <a:pt x="56" y="102"/>
                  </a:lnTo>
                  <a:lnTo>
                    <a:pt x="57" y="101"/>
                  </a:lnTo>
                  <a:lnTo>
                    <a:pt x="58" y="99"/>
                  </a:lnTo>
                  <a:lnTo>
                    <a:pt x="62" y="97"/>
                  </a:lnTo>
                  <a:lnTo>
                    <a:pt x="63" y="96"/>
                  </a:lnTo>
                  <a:lnTo>
                    <a:pt x="64" y="93"/>
                  </a:lnTo>
                  <a:lnTo>
                    <a:pt x="62" y="90"/>
                  </a:lnTo>
                  <a:lnTo>
                    <a:pt x="62" y="81"/>
                  </a:lnTo>
                  <a:lnTo>
                    <a:pt x="64" y="80"/>
                  </a:lnTo>
                  <a:lnTo>
                    <a:pt x="65" y="78"/>
                  </a:lnTo>
                  <a:lnTo>
                    <a:pt x="69" y="74"/>
                  </a:lnTo>
                  <a:lnTo>
                    <a:pt x="69" y="73"/>
                  </a:lnTo>
                  <a:lnTo>
                    <a:pt x="70" y="69"/>
                  </a:lnTo>
                  <a:lnTo>
                    <a:pt x="70" y="64"/>
                  </a:lnTo>
                  <a:lnTo>
                    <a:pt x="71" y="61"/>
                  </a:lnTo>
                  <a:lnTo>
                    <a:pt x="74" y="62"/>
                  </a:lnTo>
                  <a:lnTo>
                    <a:pt x="77" y="60"/>
                  </a:lnTo>
                  <a:lnTo>
                    <a:pt x="80" y="60"/>
                  </a:lnTo>
                  <a:lnTo>
                    <a:pt x="81" y="61"/>
                  </a:lnTo>
                  <a:lnTo>
                    <a:pt x="81" y="63"/>
                  </a:lnTo>
                  <a:lnTo>
                    <a:pt x="85" y="64"/>
                  </a:lnTo>
                  <a:lnTo>
                    <a:pt x="89" y="67"/>
                  </a:lnTo>
                  <a:lnTo>
                    <a:pt x="91" y="67"/>
                  </a:lnTo>
                  <a:lnTo>
                    <a:pt x="98" y="66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6" y="59"/>
                  </a:lnTo>
                  <a:lnTo>
                    <a:pt x="111" y="55"/>
                  </a:lnTo>
                  <a:lnTo>
                    <a:pt x="113" y="53"/>
                  </a:lnTo>
                  <a:lnTo>
                    <a:pt x="113" y="48"/>
                  </a:lnTo>
                  <a:lnTo>
                    <a:pt x="111" y="49"/>
                  </a:lnTo>
                  <a:lnTo>
                    <a:pt x="105" y="49"/>
                  </a:lnTo>
                  <a:lnTo>
                    <a:pt x="103" y="48"/>
                  </a:lnTo>
                  <a:lnTo>
                    <a:pt x="102" y="47"/>
                  </a:lnTo>
                  <a:lnTo>
                    <a:pt x="101" y="45"/>
                  </a:lnTo>
                  <a:lnTo>
                    <a:pt x="101" y="44"/>
                  </a:lnTo>
                  <a:lnTo>
                    <a:pt x="102" y="41"/>
                  </a:lnTo>
                  <a:lnTo>
                    <a:pt x="102" y="39"/>
                  </a:lnTo>
                  <a:lnTo>
                    <a:pt x="100" y="37"/>
                  </a:lnTo>
                  <a:lnTo>
                    <a:pt x="99" y="36"/>
                  </a:lnTo>
                  <a:lnTo>
                    <a:pt x="99" y="33"/>
                  </a:lnTo>
                  <a:lnTo>
                    <a:pt x="99" y="29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8" name="Freeform 425" descr="Papel carta">
              <a:extLst>
                <a:ext uri="{FF2B5EF4-FFF2-40B4-BE49-F238E27FC236}">
                  <a16:creationId xmlns:a16="http://schemas.microsoft.com/office/drawing/2014/main" id="{97718A4B-73BC-4E96-85DD-C97614691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2617" y="4746403"/>
              <a:ext cx="521678" cy="503620"/>
            </a:xfrm>
            <a:custGeom>
              <a:avLst/>
              <a:gdLst>
                <a:gd name="T0" fmla="*/ 238 w 260"/>
                <a:gd name="T1" fmla="*/ 108 h 251"/>
                <a:gd name="T2" fmla="*/ 204 w 260"/>
                <a:gd name="T3" fmla="*/ 143 h 251"/>
                <a:gd name="T4" fmla="*/ 186 w 260"/>
                <a:gd name="T5" fmla="*/ 150 h 251"/>
                <a:gd name="T6" fmla="*/ 180 w 260"/>
                <a:gd name="T7" fmla="*/ 136 h 251"/>
                <a:gd name="T8" fmla="*/ 183 w 260"/>
                <a:gd name="T9" fmla="*/ 116 h 251"/>
                <a:gd name="T10" fmla="*/ 192 w 260"/>
                <a:gd name="T11" fmla="*/ 97 h 251"/>
                <a:gd name="T12" fmla="*/ 176 w 260"/>
                <a:gd name="T13" fmla="*/ 97 h 251"/>
                <a:gd name="T14" fmla="*/ 193 w 260"/>
                <a:gd name="T15" fmla="*/ 84 h 251"/>
                <a:gd name="T16" fmla="*/ 203 w 260"/>
                <a:gd name="T17" fmla="*/ 77 h 251"/>
                <a:gd name="T18" fmla="*/ 219 w 260"/>
                <a:gd name="T19" fmla="*/ 82 h 251"/>
                <a:gd name="T20" fmla="*/ 222 w 260"/>
                <a:gd name="T21" fmla="*/ 58 h 251"/>
                <a:gd name="T22" fmla="*/ 220 w 260"/>
                <a:gd name="T23" fmla="*/ 40 h 251"/>
                <a:gd name="T24" fmla="*/ 211 w 260"/>
                <a:gd name="T25" fmla="*/ 29 h 251"/>
                <a:gd name="T26" fmla="*/ 186 w 260"/>
                <a:gd name="T27" fmla="*/ 27 h 251"/>
                <a:gd name="T28" fmla="*/ 180 w 260"/>
                <a:gd name="T29" fmla="*/ 1 h 251"/>
                <a:gd name="T30" fmla="*/ 164 w 260"/>
                <a:gd name="T31" fmla="*/ 6 h 251"/>
                <a:gd name="T32" fmla="*/ 168 w 260"/>
                <a:gd name="T33" fmla="*/ 22 h 251"/>
                <a:gd name="T34" fmla="*/ 156 w 260"/>
                <a:gd name="T35" fmla="*/ 27 h 251"/>
                <a:gd name="T36" fmla="*/ 136 w 260"/>
                <a:gd name="T37" fmla="*/ 26 h 251"/>
                <a:gd name="T38" fmla="*/ 121 w 260"/>
                <a:gd name="T39" fmla="*/ 17 h 251"/>
                <a:gd name="T40" fmla="*/ 106 w 260"/>
                <a:gd name="T41" fmla="*/ 24 h 251"/>
                <a:gd name="T42" fmla="*/ 95 w 260"/>
                <a:gd name="T43" fmla="*/ 37 h 251"/>
                <a:gd name="T44" fmla="*/ 87 w 260"/>
                <a:gd name="T45" fmla="*/ 45 h 251"/>
                <a:gd name="T46" fmla="*/ 75 w 260"/>
                <a:gd name="T47" fmla="*/ 39 h 251"/>
                <a:gd name="T48" fmla="*/ 62 w 260"/>
                <a:gd name="T49" fmla="*/ 62 h 251"/>
                <a:gd name="T50" fmla="*/ 49 w 260"/>
                <a:gd name="T51" fmla="*/ 86 h 251"/>
                <a:gd name="T52" fmla="*/ 47 w 260"/>
                <a:gd name="T53" fmla="*/ 104 h 251"/>
                <a:gd name="T54" fmla="*/ 26 w 260"/>
                <a:gd name="T55" fmla="*/ 118 h 251"/>
                <a:gd name="T56" fmla="*/ 8 w 260"/>
                <a:gd name="T57" fmla="*/ 146 h 251"/>
                <a:gd name="T58" fmla="*/ 0 w 260"/>
                <a:gd name="T59" fmla="*/ 161 h 251"/>
                <a:gd name="T60" fmla="*/ 15 w 260"/>
                <a:gd name="T61" fmla="*/ 171 h 251"/>
                <a:gd name="T62" fmla="*/ 35 w 260"/>
                <a:gd name="T63" fmla="*/ 182 h 251"/>
                <a:gd name="T64" fmla="*/ 60 w 260"/>
                <a:gd name="T65" fmla="*/ 191 h 251"/>
                <a:gd name="T66" fmla="*/ 71 w 260"/>
                <a:gd name="T67" fmla="*/ 220 h 251"/>
                <a:gd name="T68" fmla="*/ 93 w 260"/>
                <a:gd name="T69" fmla="*/ 213 h 251"/>
                <a:gd name="T70" fmla="*/ 105 w 260"/>
                <a:gd name="T71" fmla="*/ 201 h 251"/>
                <a:gd name="T72" fmla="*/ 125 w 260"/>
                <a:gd name="T73" fmla="*/ 211 h 251"/>
                <a:gd name="T74" fmla="*/ 131 w 260"/>
                <a:gd name="T75" fmla="*/ 224 h 251"/>
                <a:gd name="T76" fmla="*/ 149 w 260"/>
                <a:gd name="T77" fmla="*/ 220 h 251"/>
                <a:gd name="T78" fmla="*/ 165 w 260"/>
                <a:gd name="T79" fmla="*/ 224 h 251"/>
                <a:gd name="T80" fmla="*/ 171 w 260"/>
                <a:gd name="T81" fmla="*/ 240 h 251"/>
                <a:gd name="T82" fmla="*/ 173 w 260"/>
                <a:gd name="T83" fmla="*/ 249 h 251"/>
                <a:gd name="T84" fmla="*/ 200 w 260"/>
                <a:gd name="T85" fmla="*/ 249 h 251"/>
                <a:gd name="T86" fmla="*/ 225 w 260"/>
                <a:gd name="T87" fmla="*/ 235 h 251"/>
                <a:gd name="T88" fmla="*/ 230 w 260"/>
                <a:gd name="T89" fmla="*/ 203 h 251"/>
                <a:gd name="T90" fmla="*/ 236 w 260"/>
                <a:gd name="T91" fmla="*/ 183 h 251"/>
                <a:gd name="T92" fmla="*/ 219 w 260"/>
                <a:gd name="T93" fmla="*/ 163 h 251"/>
                <a:gd name="T94" fmla="*/ 223 w 260"/>
                <a:gd name="T95" fmla="*/ 155 h 251"/>
                <a:gd name="T96" fmla="*/ 235 w 260"/>
                <a:gd name="T97" fmla="*/ 154 h 251"/>
                <a:gd name="T98" fmla="*/ 252 w 260"/>
                <a:gd name="T99" fmla="*/ 133 h 251"/>
                <a:gd name="T100" fmla="*/ 259 w 260"/>
                <a:gd name="T101" fmla="*/ 12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" h="251">
                  <a:moveTo>
                    <a:pt x="256" y="118"/>
                  </a:moveTo>
                  <a:lnTo>
                    <a:pt x="245" y="105"/>
                  </a:lnTo>
                  <a:lnTo>
                    <a:pt x="242" y="106"/>
                  </a:lnTo>
                  <a:lnTo>
                    <a:pt x="241" y="106"/>
                  </a:lnTo>
                  <a:lnTo>
                    <a:pt x="238" y="108"/>
                  </a:lnTo>
                  <a:lnTo>
                    <a:pt x="228" y="119"/>
                  </a:lnTo>
                  <a:lnTo>
                    <a:pt x="221" y="125"/>
                  </a:lnTo>
                  <a:lnTo>
                    <a:pt x="213" y="135"/>
                  </a:lnTo>
                  <a:lnTo>
                    <a:pt x="211" y="137"/>
                  </a:lnTo>
                  <a:lnTo>
                    <a:pt x="204" y="143"/>
                  </a:lnTo>
                  <a:lnTo>
                    <a:pt x="195" y="148"/>
                  </a:lnTo>
                  <a:lnTo>
                    <a:pt x="193" y="149"/>
                  </a:lnTo>
                  <a:lnTo>
                    <a:pt x="191" y="149"/>
                  </a:lnTo>
                  <a:lnTo>
                    <a:pt x="189" y="151"/>
                  </a:lnTo>
                  <a:lnTo>
                    <a:pt x="186" y="150"/>
                  </a:lnTo>
                  <a:lnTo>
                    <a:pt x="184" y="148"/>
                  </a:lnTo>
                  <a:lnTo>
                    <a:pt x="182" y="142"/>
                  </a:lnTo>
                  <a:lnTo>
                    <a:pt x="181" y="141"/>
                  </a:lnTo>
                  <a:lnTo>
                    <a:pt x="181" y="138"/>
                  </a:lnTo>
                  <a:lnTo>
                    <a:pt x="180" y="136"/>
                  </a:lnTo>
                  <a:lnTo>
                    <a:pt x="178" y="133"/>
                  </a:lnTo>
                  <a:lnTo>
                    <a:pt x="178" y="130"/>
                  </a:lnTo>
                  <a:lnTo>
                    <a:pt x="180" y="125"/>
                  </a:lnTo>
                  <a:lnTo>
                    <a:pt x="181" y="120"/>
                  </a:lnTo>
                  <a:lnTo>
                    <a:pt x="183" y="116"/>
                  </a:lnTo>
                  <a:lnTo>
                    <a:pt x="183" y="113"/>
                  </a:lnTo>
                  <a:lnTo>
                    <a:pt x="186" y="109"/>
                  </a:lnTo>
                  <a:lnTo>
                    <a:pt x="189" y="106"/>
                  </a:lnTo>
                  <a:lnTo>
                    <a:pt x="192" y="101"/>
                  </a:lnTo>
                  <a:lnTo>
                    <a:pt x="192" y="97"/>
                  </a:lnTo>
                  <a:lnTo>
                    <a:pt x="182" y="102"/>
                  </a:lnTo>
                  <a:lnTo>
                    <a:pt x="178" y="102"/>
                  </a:lnTo>
                  <a:lnTo>
                    <a:pt x="175" y="101"/>
                  </a:lnTo>
                  <a:lnTo>
                    <a:pt x="175" y="99"/>
                  </a:lnTo>
                  <a:lnTo>
                    <a:pt x="176" y="97"/>
                  </a:lnTo>
                  <a:lnTo>
                    <a:pt x="182" y="94"/>
                  </a:lnTo>
                  <a:lnTo>
                    <a:pt x="189" y="94"/>
                  </a:lnTo>
                  <a:lnTo>
                    <a:pt x="191" y="91"/>
                  </a:lnTo>
                  <a:lnTo>
                    <a:pt x="192" y="88"/>
                  </a:lnTo>
                  <a:lnTo>
                    <a:pt x="193" y="84"/>
                  </a:lnTo>
                  <a:lnTo>
                    <a:pt x="195" y="80"/>
                  </a:lnTo>
                  <a:lnTo>
                    <a:pt x="196" y="78"/>
                  </a:lnTo>
                  <a:lnTo>
                    <a:pt x="199" y="76"/>
                  </a:lnTo>
                  <a:lnTo>
                    <a:pt x="202" y="76"/>
                  </a:lnTo>
                  <a:lnTo>
                    <a:pt x="203" y="77"/>
                  </a:lnTo>
                  <a:lnTo>
                    <a:pt x="204" y="78"/>
                  </a:lnTo>
                  <a:lnTo>
                    <a:pt x="206" y="79"/>
                  </a:lnTo>
                  <a:lnTo>
                    <a:pt x="210" y="82"/>
                  </a:lnTo>
                  <a:lnTo>
                    <a:pt x="218" y="84"/>
                  </a:lnTo>
                  <a:lnTo>
                    <a:pt x="219" y="82"/>
                  </a:lnTo>
                  <a:lnTo>
                    <a:pt x="219" y="79"/>
                  </a:lnTo>
                  <a:lnTo>
                    <a:pt x="218" y="71"/>
                  </a:lnTo>
                  <a:lnTo>
                    <a:pt x="218" y="63"/>
                  </a:lnTo>
                  <a:lnTo>
                    <a:pt x="220" y="61"/>
                  </a:lnTo>
                  <a:lnTo>
                    <a:pt x="222" y="58"/>
                  </a:lnTo>
                  <a:lnTo>
                    <a:pt x="223" y="54"/>
                  </a:lnTo>
                  <a:lnTo>
                    <a:pt x="226" y="49"/>
                  </a:lnTo>
                  <a:lnTo>
                    <a:pt x="226" y="45"/>
                  </a:lnTo>
                  <a:lnTo>
                    <a:pt x="221" y="42"/>
                  </a:lnTo>
                  <a:lnTo>
                    <a:pt x="220" y="40"/>
                  </a:lnTo>
                  <a:lnTo>
                    <a:pt x="219" y="39"/>
                  </a:lnTo>
                  <a:lnTo>
                    <a:pt x="211" y="39"/>
                  </a:lnTo>
                  <a:lnTo>
                    <a:pt x="210" y="36"/>
                  </a:lnTo>
                  <a:lnTo>
                    <a:pt x="211" y="34"/>
                  </a:lnTo>
                  <a:lnTo>
                    <a:pt x="211" y="29"/>
                  </a:lnTo>
                  <a:lnTo>
                    <a:pt x="209" y="29"/>
                  </a:lnTo>
                  <a:lnTo>
                    <a:pt x="206" y="30"/>
                  </a:lnTo>
                  <a:lnTo>
                    <a:pt x="204" y="31"/>
                  </a:lnTo>
                  <a:lnTo>
                    <a:pt x="196" y="36"/>
                  </a:lnTo>
                  <a:lnTo>
                    <a:pt x="186" y="27"/>
                  </a:lnTo>
                  <a:lnTo>
                    <a:pt x="182" y="22"/>
                  </a:lnTo>
                  <a:lnTo>
                    <a:pt x="180" y="18"/>
                  </a:lnTo>
                  <a:lnTo>
                    <a:pt x="184" y="6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6" y="0"/>
                  </a:lnTo>
                  <a:lnTo>
                    <a:pt x="173" y="1"/>
                  </a:lnTo>
                  <a:lnTo>
                    <a:pt x="169" y="3"/>
                  </a:lnTo>
                  <a:lnTo>
                    <a:pt x="165" y="4"/>
                  </a:lnTo>
                  <a:lnTo>
                    <a:pt x="164" y="6"/>
                  </a:lnTo>
                  <a:lnTo>
                    <a:pt x="165" y="10"/>
                  </a:lnTo>
                  <a:lnTo>
                    <a:pt x="167" y="13"/>
                  </a:lnTo>
                  <a:lnTo>
                    <a:pt x="167" y="16"/>
                  </a:lnTo>
                  <a:lnTo>
                    <a:pt x="167" y="19"/>
                  </a:lnTo>
                  <a:lnTo>
                    <a:pt x="168" y="22"/>
                  </a:lnTo>
                  <a:lnTo>
                    <a:pt x="167" y="26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7"/>
                  </a:lnTo>
                  <a:lnTo>
                    <a:pt x="153" y="27"/>
                  </a:lnTo>
                  <a:lnTo>
                    <a:pt x="150" y="26"/>
                  </a:lnTo>
                  <a:lnTo>
                    <a:pt x="144" y="27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29" y="26"/>
                  </a:lnTo>
                  <a:lnTo>
                    <a:pt x="128" y="25"/>
                  </a:lnTo>
                  <a:lnTo>
                    <a:pt x="125" y="23"/>
                  </a:lnTo>
                  <a:lnTo>
                    <a:pt x="124" y="21"/>
                  </a:lnTo>
                  <a:lnTo>
                    <a:pt x="121" y="17"/>
                  </a:lnTo>
                  <a:lnTo>
                    <a:pt x="114" y="16"/>
                  </a:lnTo>
                  <a:lnTo>
                    <a:pt x="110" y="17"/>
                  </a:lnTo>
                  <a:lnTo>
                    <a:pt x="107" y="19"/>
                  </a:lnTo>
                  <a:lnTo>
                    <a:pt x="106" y="21"/>
                  </a:lnTo>
                  <a:lnTo>
                    <a:pt x="106" y="24"/>
                  </a:lnTo>
                  <a:lnTo>
                    <a:pt x="103" y="35"/>
                  </a:lnTo>
                  <a:lnTo>
                    <a:pt x="102" y="36"/>
                  </a:lnTo>
                  <a:lnTo>
                    <a:pt x="99" y="37"/>
                  </a:lnTo>
                  <a:lnTo>
                    <a:pt x="96" y="37"/>
                  </a:lnTo>
                  <a:lnTo>
                    <a:pt x="95" y="37"/>
                  </a:lnTo>
                  <a:lnTo>
                    <a:pt x="93" y="38"/>
                  </a:lnTo>
                  <a:lnTo>
                    <a:pt x="91" y="41"/>
                  </a:lnTo>
                  <a:lnTo>
                    <a:pt x="90" y="42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4" y="45"/>
                  </a:lnTo>
                  <a:lnTo>
                    <a:pt x="81" y="43"/>
                  </a:lnTo>
                  <a:lnTo>
                    <a:pt x="80" y="42"/>
                  </a:lnTo>
                  <a:lnTo>
                    <a:pt x="78" y="40"/>
                  </a:lnTo>
                  <a:lnTo>
                    <a:pt x="75" y="39"/>
                  </a:lnTo>
                  <a:lnTo>
                    <a:pt x="71" y="39"/>
                  </a:lnTo>
                  <a:lnTo>
                    <a:pt x="69" y="39"/>
                  </a:lnTo>
                  <a:lnTo>
                    <a:pt x="68" y="42"/>
                  </a:lnTo>
                  <a:lnTo>
                    <a:pt x="65" y="55"/>
                  </a:lnTo>
                  <a:lnTo>
                    <a:pt x="62" y="62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7" y="74"/>
                  </a:lnTo>
                  <a:lnTo>
                    <a:pt x="49" y="83"/>
                  </a:lnTo>
                  <a:lnTo>
                    <a:pt x="49" y="86"/>
                  </a:lnTo>
                  <a:lnTo>
                    <a:pt x="47" y="89"/>
                  </a:lnTo>
                  <a:lnTo>
                    <a:pt x="45" y="91"/>
                  </a:lnTo>
                  <a:lnTo>
                    <a:pt x="45" y="95"/>
                  </a:lnTo>
                  <a:lnTo>
                    <a:pt x="46" y="99"/>
                  </a:lnTo>
                  <a:lnTo>
                    <a:pt x="47" y="104"/>
                  </a:lnTo>
                  <a:lnTo>
                    <a:pt x="47" y="105"/>
                  </a:lnTo>
                  <a:lnTo>
                    <a:pt x="44" y="108"/>
                  </a:lnTo>
                  <a:lnTo>
                    <a:pt x="41" y="110"/>
                  </a:lnTo>
                  <a:lnTo>
                    <a:pt x="34" y="112"/>
                  </a:lnTo>
                  <a:lnTo>
                    <a:pt x="26" y="118"/>
                  </a:lnTo>
                  <a:lnTo>
                    <a:pt x="15" y="122"/>
                  </a:lnTo>
                  <a:lnTo>
                    <a:pt x="8" y="124"/>
                  </a:lnTo>
                  <a:lnTo>
                    <a:pt x="7" y="128"/>
                  </a:lnTo>
                  <a:lnTo>
                    <a:pt x="8" y="130"/>
                  </a:lnTo>
                  <a:lnTo>
                    <a:pt x="8" y="146"/>
                  </a:lnTo>
                  <a:lnTo>
                    <a:pt x="8" y="150"/>
                  </a:lnTo>
                  <a:lnTo>
                    <a:pt x="6" y="154"/>
                  </a:lnTo>
                  <a:lnTo>
                    <a:pt x="3" y="156"/>
                  </a:lnTo>
                  <a:lnTo>
                    <a:pt x="3" y="157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3" y="166"/>
                  </a:lnTo>
                  <a:lnTo>
                    <a:pt x="7" y="167"/>
                  </a:lnTo>
                  <a:lnTo>
                    <a:pt x="14" y="171"/>
                  </a:lnTo>
                  <a:lnTo>
                    <a:pt x="15" y="171"/>
                  </a:lnTo>
                  <a:lnTo>
                    <a:pt x="16" y="173"/>
                  </a:lnTo>
                  <a:lnTo>
                    <a:pt x="19" y="176"/>
                  </a:lnTo>
                  <a:lnTo>
                    <a:pt x="22" y="178"/>
                  </a:lnTo>
                  <a:lnTo>
                    <a:pt x="27" y="177"/>
                  </a:lnTo>
                  <a:lnTo>
                    <a:pt x="35" y="182"/>
                  </a:lnTo>
                  <a:lnTo>
                    <a:pt x="43" y="183"/>
                  </a:lnTo>
                  <a:lnTo>
                    <a:pt x="47" y="183"/>
                  </a:lnTo>
                  <a:lnTo>
                    <a:pt x="54" y="179"/>
                  </a:lnTo>
                  <a:lnTo>
                    <a:pt x="56" y="182"/>
                  </a:lnTo>
                  <a:lnTo>
                    <a:pt x="60" y="191"/>
                  </a:lnTo>
                  <a:lnTo>
                    <a:pt x="64" y="206"/>
                  </a:lnTo>
                  <a:lnTo>
                    <a:pt x="67" y="210"/>
                  </a:lnTo>
                  <a:lnTo>
                    <a:pt x="67" y="213"/>
                  </a:lnTo>
                  <a:lnTo>
                    <a:pt x="69" y="218"/>
                  </a:lnTo>
                  <a:lnTo>
                    <a:pt x="71" y="220"/>
                  </a:lnTo>
                  <a:lnTo>
                    <a:pt x="79" y="221"/>
                  </a:lnTo>
                  <a:lnTo>
                    <a:pt x="88" y="221"/>
                  </a:lnTo>
                  <a:lnTo>
                    <a:pt x="92" y="219"/>
                  </a:lnTo>
                  <a:lnTo>
                    <a:pt x="93" y="214"/>
                  </a:lnTo>
                  <a:lnTo>
                    <a:pt x="93" y="213"/>
                  </a:lnTo>
                  <a:lnTo>
                    <a:pt x="96" y="207"/>
                  </a:lnTo>
                  <a:lnTo>
                    <a:pt x="98" y="206"/>
                  </a:lnTo>
                  <a:lnTo>
                    <a:pt x="103" y="203"/>
                  </a:lnTo>
                  <a:lnTo>
                    <a:pt x="104" y="201"/>
                  </a:lnTo>
                  <a:lnTo>
                    <a:pt x="105" y="201"/>
                  </a:lnTo>
                  <a:lnTo>
                    <a:pt x="110" y="201"/>
                  </a:lnTo>
                  <a:lnTo>
                    <a:pt x="112" y="199"/>
                  </a:lnTo>
                  <a:lnTo>
                    <a:pt x="121" y="201"/>
                  </a:lnTo>
                  <a:lnTo>
                    <a:pt x="122" y="203"/>
                  </a:lnTo>
                  <a:lnTo>
                    <a:pt x="125" y="211"/>
                  </a:lnTo>
                  <a:lnTo>
                    <a:pt x="124" y="213"/>
                  </a:lnTo>
                  <a:lnTo>
                    <a:pt x="123" y="219"/>
                  </a:lnTo>
                  <a:lnTo>
                    <a:pt x="123" y="226"/>
                  </a:lnTo>
                  <a:lnTo>
                    <a:pt x="129" y="226"/>
                  </a:lnTo>
                  <a:lnTo>
                    <a:pt x="131" y="224"/>
                  </a:lnTo>
                  <a:lnTo>
                    <a:pt x="135" y="223"/>
                  </a:lnTo>
                  <a:lnTo>
                    <a:pt x="137" y="221"/>
                  </a:lnTo>
                  <a:lnTo>
                    <a:pt x="144" y="220"/>
                  </a:lnTo>
                  <a:lnTo>
                    <a:pt x="146" y="221"/>
                  </a:lnTo>
                  <a:lnTo>
                    <a:pt x="149" y="220"/>
                  </a:lnTo>
                  <a:lnTo>
                    <a:pt x="150" y="221"/>
                  </a:lnTo>
                  <a:lnTo>
                    <a:pt x="158" y="221"/>
                  </a:lnTo>
                  <a:lnTo>
                    <a:pt x="160" y="220"/>
                  </a:lnTo>
                  <a:lnTo>
                    <a:pt x="163" y="223"/>
                  </a:lnTo>
                  <a:lnTo>
                    <a:pt x="165" y="224"/>
                  </a:lnTo>
                  <a:lnTo>
                    <a:pt x="166" y="228"/>
                  </a:lnTo>
                  <a:lnTo>
                    <a:pt x="167" y="231"/>
                  </a:lnTo>
                  <a:lnTo>
                    <a:pt x="169" y="233"/>
                  </a:lnTo>
                  <a:lnTo>
                    <a:pt x="171" y="237"/>
                  </a:lnTo>
                  <a:lnTo>
                    <a:pt x="171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1" y="247"/>
                  </a:lnTo>
                  <a:lnTo>
                    <a:pt x="170" y="249"/>
                  </a:lnTo>
                  <a:lnTo>
                    <a:pt x="173" y="249"/>
                  </a:lnTo>
                  <a:lnTo>
                    <a:pt x="181" y="250"/>
                  </a:lnTo>
                  <a:lnTo>
                    <a:pt x="186" y="248"/>
                  </a:lnTo>
                  <a:lnTo>
                    <a:pt x="192" y="249"/>
                  </a:lnTo>
                  <a:lnTo>
                    <a:pt x="195" y="249"/>
                  </a:lnTo>
                  <a:lnTo>
                    <a:pt x="200" y="249"/>
                  </a:lnTo>
                  <a:lnTo>
                    <a:pt x="201" y="249"/>
                  </a:lnTo>
                  <a:lnTo>
                    <a:pt x="206" y="246"/>
                  </a:lnTo>
                  <a:lnTo>
                    <a:pt x="209" y="243"/>
                  </a:lnTo>
                  <a:lnTo>
                    <a:pt x="218" y="237"/>
                  </a:lnTo>
                  <a:lnTo>
                    <a:pt x="225" y="235"/>
                  </a:lnTo>
                  <a:lnTo>
                    <a:pt x="225" y="233"/>
                  </a:lnTo>
                  <a:lnTo>
                    <a:pt x="222" y="228"/>
                  </a:lnTo>
                  <a:lnTo>
                    <a:pt x="221" y="221"/>
                  </a:lnTo>
                  <a:lnTo>
                    <a:pt x="223" y="212"/>
                  </a:lnTo>
                  <a:lnTo>
                    <a:pt x="230" y="203"/>
                  </a:lnTo>
                  <a:lnTo>
                    <a:pt x="233" y="197"/>
                  </a:lnTo>
                  <a:lnTo>
                    <a:pt x="232" y="192"/>
                  </a:lnTo>
                  <a:lnTo>
                    <a:pt x="232" y="187"/>
                  </a:lnTo>
                  <a:lnTo>
                    <a:pt x="234" y="186"/>
                  </a:lnTo>
                  <a:lnTo>
                    <a:pt x="236" y="183"/>
                  </a:lnTo>
                  <a:lnTo>
                    <a:pt x="236" y="177"/>
                  </a:lnTo>
                  <a:lnTo>
                    <a:pt x="234" y="172"/>
                  </a:lnTo>
                  <a:lnTo>
                    <a:pt x="225" y="166"/>
                  </a:lnTo>
                  <a:lnTo>
                    <a:pt x="223" y="165"/>
                  </a:lnTo>
                  <a:lnTo>
                    <a:pt x="219" y="163"/>
                  </a:lnTo>
                  <a:lnTo>
                    <a:pt x="217" y="160"/>
                  </a:lnTo>
                  <a:lnTo>
                    <a:pt x="216" y="159"/>
                  </a:lnTo>
                  <a:lnTo>
                    <a:pt x="217" y="157"/>
                  </a:lnTo>
                  <a:lnTo>
                    <a:pt x="219" y="155"/>
                  </a:lnTo>
                  <a:lnTo>
                    <a:pt x="223" y="155"/>
                  </a:lnTo>
                  <a:lnTo>
                    <a:pt x="226" y="156"/>
                  </a:lnTo>
                  <a:lnTo>
                    <a:pt x="228" y="156"/>
                  </a:lnTo>
                  <a:lnTo>
                    <a:pt x="230" y="156"/>
                  </a:lnTo>
                  <a:lnTo>
                    <a:pt x="233" y="156"/>
                  </a:lnTo>
                  <a:lnTo>
                    <a:pt x="235" y="154"/>
                  </a:lnTo>
                  <a:lnTo>
                    <a:pt x="236" y="151"/>
                  </a:lnTo>
                  <a:lnTo>
                    <a:pt x="236" y="148"/>
                  </a:lnTo>
                  <a:lnTo>
                    <a:pt x="239" y="144"/>
                  </a:lnTo>
                  <a:lnTo>
                    <a:pt x="242" y="140"/>
                  </a:lnTo>
                  <a:lnTo>
                    <a:pt x="252" y="133"/>
                  </a:lnTo>
                  <a:lnTo>
                    <a:pt x="253" y="132"/>
                  </a:lnTo>
                  <a:lnTo>
                    <a:pt x="256" y="130"/>
                  </a:lnTo>
                  <a:lnTo>
                    <a:pt x="258" y="126"/>
                  </a:lnTo>
                  <a:lnTo>
                    <a:pt x="258" y="123"/>
                  </a:lnTo>
                  <a:lnTo>
                    <a:pt x="259" y="122"/>
                  </a:lnTo>
                  <a:lnTo>
                    <a:pt x="257" y="119"/>
                  </a:lnTo>
                  <a:lnTo>
                    <a:pt x="256" y="118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69" name="Freeform 426">
              <a:extLst>
                <a:ext uri="{FF2B5EF4-FFF2-40B4-BE49-F238E27FC236}">
                  <a16:creationId xmlns:a16="http://schemas.microsoft.com/office/drawing/2014/main" id="{62BC4E7B-AE83-4AFA-B5C8-1368D628C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31" y="5217920"/>
              <a:ext cx="276891" cy="158510"/>
            </a:xfrm>
            <a:custGeom>
              <a:avLst/>
              <a:gdLst>
                <a:gd name="T0" fmla="*/ 61 w 138"/>
                <a:gd name="T1" fmla="*/ 2 h 79"/>
                <a:gd name="T2" fmla="*/ 49 w 138"/>
                <a:gd name="T3" fmla="*/ 11 h 79"/>
                <a:gd name="T4" fmla="*/ 43 w 138"/>
                <a:gd name="T5" fmla="*/ 14 h 79"/>
                <a:gd name="T6" fmla="*/ 35 w 138"/>
                <a:gd name="T7" fmla="*/ 14 h 79"/>
                <a:gd name="T8" fmla="*/ 24 w 138"/>
                <a:gd name="T9" fmla="*/ 15 h 79"/>
                <a:gd name="T10" fmla="*/ 13 w 138"/>
                <a:gd name="T11" fmla="*/ 14 h 79"/>
                <a:gd name="T12" fmla="*/ 2 w 138"/>
                <a:gd name="T13" fmla="*/ 23 h 79"/>
                <a:gd name="T14" fmla="*/ 6 w 138"/>
                <a:gd name="T15" fmla="*/ 25 h 79"/>
                <a:gd name="T16" fmla="*/ 6 w 138"/>
                <a:gd name="T17" fmla="*/ 29 h 79"/>
                <a:gd name="T18" fmla="*/ 10 w 138"/>
                <a:gd name="T19" fmla="*/ 34 h 79"/>
                <a:gd name="T20" fmla="*/ 11 w 138"/>
                <a:gd name="T21" fmla="*/ 36 h 79"/>
                <a:gd name="T22" fmla="*/ 26 w 138"/>
                <a:gd name="T23" fmla="*/ 35 h 79"/>
                <a:gd name="T24" fmla="*/ 30 w 138"/>
                <a:gd name="T25" fmla="*/ 37 h 79"/>
                <a:gd name="T26" fmla="*/ 34 w 138"/>
                <a:gd name="T27" fmla="*/ 41 h 79"/>
                <a:gd name="T28" fmla="*/ 41 w 138"/>
                <a:gd name="T29" fmla="*/ 52 h 79"/>
                <a:gd name="T30" fmla="*/ 48 w 138"/>
                <a:gd name="T31" fmla="*/ 62 h 79"/>
                <a:gd name="T32" fmla="*/ 52 w 138"/>
                <a:gd name="T33" fmla="*/ 65 h 79"/>
                <a:gd name="T34" fmla="*/ 54 w 138"/>
                <a:gd name="T35" fmla="*/ 70 h 79"/>
                <a:gd name="T36" fmla="*/ 63 w 138"/>
                <a:gd name="T37" fmla="*/ 73 h 79"/>
                <a:gd name="T38" fmla="*/ 69 w 138"/>
                <a:gd name="T39" fmla="*/ 75 h 79"/>
                <a:gd name="T40" fmla="*/ 74 w 138"/>
                <a:gd name="T41" fmla="*/ 78 h 79"/>
                <a:gd name="T42" fmla="*/ 85 w 138"/>
                <a:gd name="T43" fmla="*/ 72 h 79"/>
                <a:gd name="T44" fmla="*/ 86 w 138"/>
                <a:gd name="T45" fmla="*/ 67 h 79"/>
                <a:gd name="T46" fmla="*/ 95 w 138"/>
                <a:gd name="T47" fmla="*/ 64 h 79"/>
                <a:gd name="T48" fmla="*/ 99 w 138"/>
                <a:gd name="T49" fmla="*/ 68 h 79"/>
                <a:gd name="T50" fmla="*/ 101 w 138"/>
                <a:gd name="T51" fmla="*/ 69 h 79"/>
                <a:gd name="T52" fmla="*/ 104 w 138"/>
                <a:gd name="T53" fmla="*/ 71 h 79"/>
                <a:gd name="T54" fmla="*/ 107 w 138"/>
                <a:gd name="T55" fmla="*/ 70 h 79"/>
                <a:gd name="T56" fmla="*/ 109 w 138"/>
                <a:gd name="T57" fmla="*/ 65 h 79"/>
                <a:gd name="T58" fmla="*/ 112 w 138"/>
                <a:gd name="T59" fmla="*/ 62 h 79"/>
                <a:gd name="T60" fmla="*/ 113 w 138"/>
                <a:gd name="T61" fmla="*/ 58 h 79"/>
                <a:gd name="T62" fmla="*/ 119 w 138"/>
                <a:gd name="T63" fmla="*/ 55 h 79"/>
                <a:gd name="T64" fmla="*/ 127 w 138"/>
                <a:gd name="T65" fmla="*/ 56 h 79"/>
                <a:gd name="T66" fmla="*/ 134 w 138"/>
                <a:gd name="T67" fmla="*/ 56 h 79"/>
                <a:gd name="T68" fmla="*/ 136 w 138"/>
                <a:gd name="T69" fmla="*/ 52 h 79"/>
                <a:gd name="T70" fmla="*/ 137 w 138"/>
                <a:gd name="T71" fmla="*/ 46 h 79"/>
                <a:gd name="T72" fmla="*/ 133 w 138"/>
                <a:gd name="T73" fmla="*/ 43 h 79"/>
                <a:gd name="T74" fmla="*/ 127 w 138"/>
                <a:gd name="T75" fmla="*/ 43 h 79"/>
                <a:gd name="T76" fmla="*/ 124 w 138"/>
                <a:gd name="T77" fmla="*/ 34 h 79"/>
                <a:gd name="T78" fmla="*/ 118 w 138"/>
                <a:gd name="T79" fmla="*/ 33 h 79"/>
                <a:gd name="T80" fmla="*/ 107 w 138"/>
                <a:gd name="T81" fmla="*/ 34 h 79"/>
                <a:gd name="T82" fmla="*/ 105 w 138"/>
                <a:gd name="T83" fmla="*/ 28 h 79"/>
                <a:gd name="T84" fmla="*/ 107 w 138"/>
                <a:gd name="T85" fmla="*/ 22 h 79"/>
                <a:gd name="T86" fmla="*/ 99 w 138"/>
                <a:gd name="T87" fmla="*/ 20 h 79"/>
                <a:gd name="T88" fmla="*/ 96 w 138"/>
                <a:gd name="T89" fmla="*/ 16 h 79"/>
                <a:gd name="T90" fmla="*/ 91 w 138"/>
                <a:gd name="T91" fmla="*/ 14 h 79"/>
                <a:gd name="T92" fmla="*/ 84 w 138"/>
                <a:gd name="T93" fmla="*/ 9 h 79"/>
                <a:gd name="T94" fmla="*/ 79 w 138"/>
                <a:gd name="T95" fmla="*/ 10 h 79"/>
                <a:gd name="T96" fmla="*/ 74 w 138"/>
                <a:gd name="T97" fmla="*/ 8 h 79"/>
                <a:gd name="T98" fmla="*/ 66 w 138"/>
                <a:gd name="T99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8" h="79">
                  <a:moveTo>
                    <a:pt x="68" y="0"/>
                  </a:moveTo>
                  <a:lnTo>
                    <a:pt x="61" y="2"/>
                  </a:lnTo>
                  <a:lnTo>
                    <a:pt x="52" y="8"/>
                  </a:lnTo>
                  <a:lnTo>
                    <a:pt x="49" y="11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38" y="14"/>
                  </a:lnTo>
                  <a:lnTo>
                    <a:pt x="35" y="14"/>
                  </a:lnTo>
                  <a:lnTo>
                    <a:pt x="29" y="13"/>
                  </a:lnTo>
                  <a:lnTo>
                    <a:pt x="24" y="15"/>
                  </a:lnTo>
                  <a:lnTo>
                    <a:pt x="16" y="14"/>
                  </a:lnTo>
                  <a:lnTo>
                    <a:pt x="13" y="14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9" y="38"/>
                  </a:lnTo>
                  <a:lnTo>
                    <a:pt x="26" y="35"/>
                  </a:lnTo>
                  <a:lnTo>
                    <a:pt x="29" y="35"/>
                  </a:lnTo>
                  <a:lnTo>
                    <a:pt x="30" y="37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8" y="50"/>
                  </a:lnTo>
                  <a:lnTo>
                    <a:pt x="41" y="52"/>
                  </a:lnTo>
                  <a:lnTo>
                    <a:pt x="44" y="54"/>
                  </a:lnTo>
                  <a:lnTo>
                    <a:pt x="48" y="62"/>
                  </a:lnTo>
                  <a:lnTo>
                    <a:pt x="49" y="63"/>
                  </a:lnTo>
                  <a:lnTo>
                    <a:pt x="52" y="65"/>
                  </a:lnTo>
                  <a:lnTo>
                    <a:pt x="53" y="67"/>
                  </a:lnTo>
                  <a:lnTo>
                    <a:pt x="54" y="70"/>
                  </a:lnTo>
                  <a:lnTo>
                    <a:pt x="58" y="70"/>
                  </a:lnTo>
                  <a:lnTo>
                    <a:pt x="63" y="73"/>
                  </a:lnTo>
                  <a:lnTo>
                    <a:pt x="67" y="74"/>
                  </a:lnTo>
                  <a:lnTo>
                    <a:pt x="69" y="75"/>
                  </a:lnTo>
                  <a:lnTo>
                    <a:pt x="70" y="77"/>
                  </a:lnTo>
                  <a:lnTo>
                    <a:pt x="74" y="78"/>
                  </a:lnTo>
                  <a:lnTo>
                    <a:pt x="77" y="78"/>
                  </a:lnTo>
                  <a:lnTo>
                    <a:pt x="85" y="72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94" y="63"/>
                  </a:lnTo>
                  <a:lnTo>
                    <a:pt x="95" y="64"/>
                  </a:lnTo>
                  <a:lnTo>
                    <a:pt x="96" y="67"/>
                  </a:lnTo>
                  <a:lnTo>
                    <a:pt x="99" y="68"/>
                  </a:lnTo>
                  <a:lnTo>
                    <a:pt x="100" y="68"/>
                  </a:lnTo>
                  <a:lnTo>
                    <a:pt x="101" y="69"/>
                  </a:lnTo>
                  <a:lnTo>
                    <a:pt x="102" y="71"/>
                  </a:lnTo>
                  <a:lnTo>
                    <a:pt x="104" y="71"/>
                  </a:lnTo>
                  <a:lnTo>
                    <a:pt x="105" y="70"/>
                  </a:lnTo>
                  <a:lnTo>
                    <a:pt x="107" y="70"/>
                  </a:lnTo>
                  <a:lnTo>
                    <a:pt x="107" y="67"/>
                  </a:lnTo>
                  <a:lnTo>
                    <a:pt x="109" y="65"/>
                  </a:lnTo>
                  <a:lnTo>
                    <a:pt x="113" y="64"/>
                  </a:lnTo>
                  <a:lnTo>
                    <a:pt x="112" y="62"/>
                  </a:lnTo>
                  <a:lnTo>
                    <a:pt x="112" y="60"/>
                  </a:lnTo>
                  <a:lnTo>
                    <a:pt x="113" y="58"/>
                  </a:lnTo>
                  <a:lnTo>
                    <a:pt x="115" y="56"/>
                  </a:lnTo>
                  <a:lnTo>
                    <a:pt x="119" y="55"/>
                  </a:lnTo>
                  <a:lnTo>
                    <a:pt x="124" y="56"/>
                  </a:lnTo>
                  <a:lnTo>
                    <a:pt x="127" y="56"/>
                  </a:lnTo>
                  <a:lnTo>
                    <a:pt x="132" y="57"/>
                  </a:lnTo>
                  <a:lnTo>
                    <a:pt x="134" y="56"/>
                  </a:lnTo>
                  <a:lnTo>
                    <a:pt x="134" y="54"/>
                  </a:lnTo>
                  <a:lnTo>
                    <a:pt x="136" y="52"/>
                  </a:lnTo>
                  <a:lnTo>
                    <a:pt x="137" y="50"/>
                  </a:lnTo>
                  <a:lnTo>
                    <a:pt x="137" y="46"/>
                  </a:lnTo>
                  <a:lnTo>
                    <a:pt x="136" y="44"/>
                  </a:lnTo>
                  <a:lnTo>
                    <a:pt x="133" y="43"/>
                  </a:lnTo>
                  <a:lnTo>
                    <a:pt x="130" y="44"/>
                  </a:lnTo>
                  <a:lnTo>
                    <a:pt x="127" y="43"/>
                  </a:lnTo>
                  <a:lnTo>
                    <a:pt x="125" y="35"/>
                  </a:lnTo>
                  <a:lnTo>
                    <a:pt x="124" y="34"/>
                  </a:lnTo>
                  <a:lnTo>
                    <a:pt x="121" y="33"/>
                  </a:lnTo>
                  <a:lnTo>
                    <a:pt x="118" y="33"/>
                  </a:lnTo>
                  <a:lnTo>
                    <a:pt x="108" y="34"/>
                  </a:lnTo>
                  <a:lnTo>
                    <a:pt x="107" y="34"/>
                  </a:lnTo>
                  <a:lnTo>
                    <a:pt x="107" y="29"/>
                  </a:lnTo>
                  <a:lnTo>
                    <a:pt x="105" y="28"/>
                  </a:lnTo>
                  <a:lnTo>
                    <a:pt x="107" y="25"/>
                  </a:lnTo>
                  <a:lnTo>
                    <a:pt x="107" y="22"/>
                  </a:lnTo>
                  <a:lnTo>
                    <a:pt x="104" y="20"/>
                  </a:lnTo>
                  <a:lnTo>
                    <a:pt x="99" y="20"/>
                  </a:lnTo>
                  <a:lnTo>
                    <a:pt x="98" y="17"/>
                  </a:lnTo>
                  <a:lnTo>
                    <a:pt x="96" y="16"/>
                  </a:lnTo>
                  <a:lnTo>
                    <a:pt x="94" y="14"/>
                  </a:lnTo>
                  <a:lnTo>
                    <a:pt x="91" y="14"/>
                  </a:lnTo>
                  <a:lnTo>
                    <a:pt x="85" y="9"/>
                  </a:lnTo>
                  <a:lnTo>
                    <a:pt x="84" y="9"/>
                  </a:lnTo>
                  <a:lnTo>
                    <a:pt x="82" y="11"/>
                  </a:lnTo>
                  <a:lnTo>
                    <a:pt x="79" y="10"/>
                  </a:lnTo>
                  <a:lnTo>
                    <a:pt x="77" y="9"/>
                  </a:lnTo>
                  <a:lnTo>
                    <a:pt x="74" y="8"/>
                  </a:lnTo>
                  <a:lnTo>
                    <a:pt x="69" y="8"/>
                  </a:lnTo>
                  <a:lnTo>
                    <a:pt x="66" y="6"/>
                  </a:lnTo>
                  <a:lnTo>
                    <a:pt x="68" y="0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0" name="Freeform 427" descr="Papel carta">
              <a:extLst>
                <a:ext uri="{FF2B5EF4-FFF2-40B4-BE49-F238E27FC236}">
                  <a16:creationId xmlns:a16="http://schemas.microsoft.com/office/drawing/2014/main" id="{D61493A2-F89A-470E-89C5-6A826818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384" y="5051384"/>
              <a:ext cx="969117" cy="696239"/>
            </a:xfrm>
            <a:custGeom>
              <a:avLst/>
              <a:gdLst>
                <a:gd name="T0" fmla="*/ 188 w 483"/>
                <a:gd name="T1" fmla="*/ 6 h 347"/>
                <a:gd name="T2" fmla="*/ 217 w 483"/>
                <a:gd name="T3" fmla="*/ 2 h 347"/>
                <a:gd name="T4" fmla="*/ 226 w 483"/>
                <a:gd name="T5" fmla="*/ 5 h 347"/>
                <a:gd name="T6" fmla="*/ 238 w 483"/>
                <a:gd name="T7" fmla="*/ 7 h 347"/>
                <a:gd name="T8" fmla="*/ 243 w 483"/>
                <a:gd name="T9" fmla="*/ 21 h 347"/>
                <a:gd name="T10" fmla="*/ 263 w 483"/>
                <a:gd name="T11" fmla="*/ 24 h 347"/>
                <a:gd name="T12" fmla="*/ 278 w 483"/>
                <a:gd name="T13" fmla="*/ 14 h 347"/>
                <a:gd name="T14" fmla="*/ 299 w 483"/>
                <a:gd name="T15" fmla="*/ 9 h 347"/>
                <a:gd name="T16" fmla="*/ 302 w 483"/>
                <a:gd name="T17" fmla="*/ 30 h 347"/>
                <a:gd name="T18" fmla="*/ 310 w 483"/>
                <a:gd name="T19" fmla="*/ 46 h 347"/>
                <a:gd name="T20" fmla="*/ 322 w 483"/>
                <a:gd name="T21" fmla="*/ 49 h 347"/>
                <a:gd name="T22" fmla="*/ 340 w 483"/>
                <a:gd name="T23" fmla="*/ 40 h 347"/>
                <a:gd name="T24" fmla="*/ 353 w 483"/>
                <a:gd name="T25" fmla="*/ 41 h 347"/>
                <a:gd name="T26" fmla="*/ 370 w 483"/>
                <a:gd name="T27" fmla="*/ 39 h 347"/>
                <a:gd name="T28" fmla="*/ 386 w 483"/>
                <a:gd name="T29" fmla="*/ 55 h 347"/>
                <a:gd name="T30" fmla="*/ 406 w 483"/>
                <a:gd name="T31" fmla="*/ 55 h 347"/>
                <a:gd name="T32" fmla="*/ 422 w 483"/>
                <a:gd name="T33" fmla="*/ 54 h 347"/>
                <a:gd name="T34" fmla="*/ 443 w 483"/>
                <a:gd name="T35" fmla="*/ 40 h 347"/>
                <a:gd name="T36" fmla="*/ 453 w 483"/>
                <a:gd name="T37" fmla="*/ 27 h 347"/>
                <a:gd name="T38" fmla="*/ 455 w 483"/>
                <a:gd name="T39" fmla="*/ 16 h 347"/>
                <a:gd name="T40" fmla="*/ 467 w 483"/>
                <a:gd name="T41" fmla="*/ 34 h 347"/>
                <a:gd name="T42" fmla="*/ 481 w 483"/>
                <a:gd name="T43" fmla="*/ 54 h 347"/>
                <a:gd name="T44" fmla="*/ 467 w 483"/>
                <a:gd name="T45" fmla="*/ 95 h 347"/>
                <a:gd name="T46" fmla="*/ 466 w 483"/>
                <a:gd name="T47" fmla="*/ 140 h 347"/>
                <a:gd name="T48" fmla="*/ 456 w 483"/>
                <a:gd name="T49" fmla="*/ 181 h 347"/>
                <a:gd name="T50" fmla="*/ 441 w 483"/>
                <a:gd name="T51" fmla="*/ 220 h 347"/>
                <a:gd name="T52" fmla="*/ 415 w 483"/>
                <a:gd name="T53" fmla="*/ 215 h 347"/>
                <a:gd name="T54" fmla="*/ 405 w 483"/>
                <a:gd name="T55" fmla="*/ 218 h 347"/>
                <a:gd name="T56" fmla="*/ 391 w 483"/>
                <a:gd name="T57" fmla="*/ 224 h 347"/>
                <a:gd name="T58" fmla="*/ 397 w 483"/>
                <a:gd name="T59" fmla="*/ 238 h 347"/>
                <a:gd name="T60" fmla="*/ 400 w 483"/>
                <a:gd name="T61" fmla="*/ 254 h 347"/>
                <a:gd name="T62" fmla="*/ 407 w 483"/>
                <a:gd name="T63" fmla="*/ 266 h 347"/>
                <a:gd name="T64" fmla="*/ 420 w 483"/>
                <a:gd name="T65" fmla="*/ 280 h 347"/>
                <a:gd name="T66" fmla="*/ 407 w 483"/>
                <a:gd name="T67" fmla="*/ 276 h 347"/>
                <a:gd name="T68" fmla="*/ 398 w 483"/>
                <a:gd name="T69" fmla="*/ 270 h 347"/>
                <a:gd name="T70" fmla="*/ 381 w 483"/>
                <a:gd name="T71" fmla="*/ 265 h 347"/>
                <a:gd name="T72" fmla="*/ 366 w 483"/>
                <a:gd name="T73" fmla="*/ 264 h 347"/>
                <a:gd name="T74" fmla="*/ 354 w 483"/>
                <a:gd name="T75" fmla="*/ 261 h 347"/>
                <a:gd name="T76" fmla="*/ 307 w 483"/>
                <a:gd name="T77" fmla="*/ 256 h 347"/>
                <a:gd name="T78" fmla="*/ 277 w 483"/>
                <a:gd name="T79" fmla="*/ 244 h 347"/>
                <a:gd name="T80" fmla="*/ 240 w 483"/>
                <a:gd name="T81" fmla="*/ 258 h 347"/>
                <a:gd name="T82" fmla="*/ 233 w 483"/>
                <a:gd name="T83" fmla="*/ 300 h 347"/>
                <a:gd name="T84" fmla="*/ 220 w 483"/>
                <a:gd name="T85" fmla="*/ 340 h 347"/>
                <a:gd name="T86" fmla="*/ 214 w 483"/>
                <a:gd name="T87" fmla="*/ 344 h 347"/>
                <a:gd name="T88" fmla="*/ 163 w 483"/>
                <a:gd name="T89" fmla="*/ 332 h 347"/>
                <a:gd name="T90" fmla="*/ 126 w 483"/>
                <a:gd name="T91" fmla="*/ 318 h 347"/>
                <a:gd name="T92" fmla="*/ 71 w 483"/>
                <a:gd name="T93" fmla="*/ 302 h 347"/>
                <a:gd name="T94" fmla="*/ 36 w 483"/>
                <a:gd name="T95" fmla="*/ 277 h 347"/>
                <a:gd name="T96" fmla="*/ 10 w 483"/>
                <a:gd name="T97" fmla="*/ 253 h 347"/>
                <a:gd name="T98" fmla="*/ 0 w 483"/>
                <a:gd name="T99" fmla="*/ 232 h 347"/>
                <a:gd name="T100" fmla="*/ 9 w 483"/>
                <a:gd name="T101" fmla="*/ 220 h 347"/>
                <a:gd name="T102" fmla="*/ 15 w 483"/>
                <a:gd name="T103" fmla="*/ 208 h 347"/>
                <a:gd name="T104" fmla="*/ 33 w 483"/>
                <a:gd name="T105" fmla="*/ 203 h 347"/>
                <a:gd name="T106" fmla="*/ 75 w 483"/>
                <a:gd name="T107" fmla="*/ 190 h 347"/>
                <a:gd name="T108" fmla="*/ 107 w 483"/>
                <a:gd name="T109" fmla="*/ 166 h 347"/>
                <a:gd name="T110" fmla="*/ 144 w 483"/>
                <a:gd name="T111" fmla="*/ 154 h 347"/>
                <a:gd name="T112" fmla="*/ 162 w 483"/>
                <a:gd name="T113" fmla="*/ 125 h 347"/>
                <a:gd name="T114" fmla="*/ 137 w 483"/>
                <a:gd name="T115" fmla="*/ 108 h 347"/>
                <a:gd name="T116" fmla="*/ 126 w 483"/>
                <a:gd name="T117" fmla="*/ 94 h 347"/>
                <a:gd name="T118" fmla="*/ 134 w 483"/>
                <a:gd name="T119" fmla="*/ 66 h 347"/>
                <a:gd name="T120" fmla="*/ 103 w 483"/>
                <a:gd name="T121" fmla="*/ 55 h 347"/>
                <a:gd name="T122" fmla="*/ 95 w 483"/>
                <a:gd name="T123" fmla="*/ 34 h 347"/>
                <a:gd name="T124" fmla="*/ 145 w 483"/>
                <a:gd name="T125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3" h="347">
                  <a:moveTo>
                    <a:pt x="161" y="16"/>
                  </a:moveTo>
                  <a:lnTo>
                    <a:pt x="161" y="14"/>
                  </a:lnTo>
                  <a:lnTo>
                    <a:pt x="174" y="8"/>
                  </a:lnTo>
                  <a:lnTo>
                    <a:pt x="180" y="10"/>
                  </a:lnTo>
                  <a:lnTo>
                    <a:pt x="181" y="9"/>
                  </a:lnTo>
                  <a:lnTo>
                    <a:pt x="185" y="7"/>
                  </a:lnTo>
                  <a:lnTo>
                    <a:pt x="188" y="6"/>
                  </a:lnTo>
                  <a:lnTo>
                    <a:pt x="194" y="9"/>
                  </a:lnTo>
                  <a:lnTo>
                    <a:pt x="208" y="4"/>
                  </a:lnTo>
                  <a:lnTo>
                    <a:pt x="212" y="2"/>
                  </a:lnTo>
                  <a:lnTo>
                    <a:pt x="213" y="1"/>
                  </a:lnTo>
                  <a:lnTo>
                    <a:pt x="214" y="1"/>
                  </a:lnTo>
                  <a:lnTo>
                    <a:pt x="216" y="1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1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4" y="2"/>
                  </a:lnTo>
                  <a:lnTo>
                    <a:pt x="225" y="4"/>
                  </a:lnTo>
                  <a:lnTo>
                    <a:pt x="226" y="5"/>
                  </a:lnTo>
                  <a:lnTo>
                    <a:pt x="228" y="4"/>
                  </a:lnTo>
                  <a:lnTo>
                    <a:pt x="230" y="0"/>
                  </a:lnTo>
                  <a:lnTo>
                    <a:pt x="231" y="0"/>
                  </a:lnTo>
                  <a:lnTo>
                    <a:pt x="237" y="1"/>
                  </a:lnTo>
                  <a:lnTo>
                    <a:pt x="237" y="2"/>
                  </a:lnTo>
                  <a:lnTo>
                    <a:pt x="236" y="7"/>
                  </a:lnTo>
                  <a:lnTo>
                    <a:pt x="238" y="7"/>
                  </a:lnTo>
                  <a:lnTo>
                    <a:pt x="239" y="9"/>
                  </a:lnTo>
                  <a:lnTo>
                    <a:pt x="240" y="10"/>
                  </a:lnTo>
                  <a:lnTo>
                    <a:pt x="238" y="13"/>
                  </a:lnTo>
                  <a:lnTo>
                    <a:pt x="239" y="16"/>
                  </a:lnTo>
                  <a:lnTo>
                    <a:pt x="239" y="17"/>
                  </a:lnTo>
                  <a:lnTo>
                    <a:pt x="241" y="20"/>
                  </a:lnTo>
                  <a:lnTo>
                    <a:pt x="243" y="21"/>
                  </a:lnTo>
                  <a:lnTo>
                    <a:pt x="247" y="23"/>
                  </a:lnTo>
                  <a:lnTo>
                    <a:pt x="251" y="19"/>
                  </a:lnTo>
                  <a:lnTo>
                    <a:pt x="252" y="22"/>
                  </a:lnTo>
                  <a:lnTo>
                    <a:pt x="257" y="24"/>
                  </a:lnTo>
                  <a:lnTo>
                    <a:pt x="258" y="23"/>
                  </a:lnTo>
                  <a:lnTo>
                    <a:pt x="260" y="23"/>
                  </a:lnTo>
                  <a:lnTo>
                    <a:pt x="263" y="24"/>
                  </a:lnTo>
                  <a:lnTo>
                    <a:pt x="264" y="23"/>
                  </a:lnTo>
                  <a:lnTo>
                    <a:pt x="266" y="23"/>
                  </a:lnTo>
                  <a:lnTo>
                    <a:pt x="270" y="21"/>
                  </a:lnTo>
                  <a:lnTo>
                    <a:pt x="270" y="20"/>
                  </a:lnTo>
                  <a:lnTo>
                    <a:pt x="273" y="19"/>
                  </a:lnTo>
                  <a:lnTo>
                    <a:pt x="276" y="16"/>
                  </a:lnTo>
                  <a:lnTo>
                    <a:pt x="278" y="14"/>
                  </a:lnTo>
                  <a:lnTo>
                    <a:pt x="278" y="11"/>
                  </a:lnTo>
                  <a:lnTo>
                    <a:pt x="279" y="9"/>
                  </a:lnTo>
                  <a:lnTo>
                    <a:pt x="283" y="11"/>
                  </a:lnTo>
                  <a:lnTo>
                    <a:pt x="285" y="10"/>
                  </a:lnTo>
                  <a:lnTo>
                    <a:pt x="295" y="10"/>
                  </a:lnTo>
                  <a:lnTo>
                    <a:pt x="298" y="7"/>
                  </a:lnTo>
                  <a:lnTo>
                    <a:pt x="299" y="9"/>
                  </a:lnTo>
                  <a:lnTo>
                    <a:pt x="301" y="10"/>
                  </a:lnTo>
                  <a:lnTo>
                    <a:pt x="301" y="19"/>
                  </a:lnTo>
                  <a:lnTo>
                    <a:pt x="302" y="21"/>
                  </a:lnTo>
                  <a:lnTo>
                    <a:pt x="303" y="23"/>
                  </a:lnTo>
                  <a:lnTo>
                    <a:pt x="302" y="25"/>
                  </a:lnTo>
                  <a:lnTo>
                    <a:pt x="303" y="28"/>
                  </a:lnTo>
                  <a:lnTo>
                    <a:pt x="302" y="30"/>
                  </a:lnTo>
                  <a:lnTo>
                    <a:pt x="302" y="33"/>
                  </a:lnTo>
                  <a:lnTo>
                    <a:pt x="301" y="36"/>
                  </a:lnTo>
                  <a:lnTo>
                    <a:pt x="303" y="37"/>
                  </a:lnTo>
                  <a:lnTo>
                    <a:pt x="305" y="39"/>
                  </a:lnTo>
                  <a:lnTo>
                    <a:pt x="305" y="42"/>
                  </a:lnTo>
                  <a:lnTo>
                    <a:pt x="305" y="44"/>
                  </a:lnTo>
                  <a:lnTo>
                    <a:pt x="310" y="46"/>
                  </a:lnTo>
                  <a:lnTo>
                    <a:pt x="312" y="46"/>
                  </a:lnTo>
                  <a:lnTo>
                    <a:pt x="314" y="47"/>
                  </a:lnTo>
                  <a:lnTo>
                    <a:pt x="315" y="49"/>
                  </a:lnTo>
                  <a:lnTo>
                    <a:pt x="317" y="51"/>
                  </a:lnTo>
                  <a:lnTo>
                    <a:pt x="319" y="51"/>
                  </a:lnTo>
                  <a:lnTo>
                    <a:pt x="321" y="49"/>
                  </a:lnTo>
                  <a:lnTo>
                    <a:pt x="322" y="49"/>
                  </a:lnTo>
                  <a:lnTo>
                    <a:pt x="324" y="49"/>
                  </a:lnTo>
                  <a:lnTo>
                    <a:pt x="325" y="48"/>
                  </a:lnTo>
                  <a:lnTo>
                    <a:pt x="327" y="46"/>
                  </a:lnTo>
                  <a:lnTo>
                    <a:pt x="330" y="44"/>
                  </a:lnTo>
                  <a:lnTo>
                    <a:pt x="333" y="43"/>
                  </a:lnTo>
                  <a:lnTo>
                    <a:pt x="338" y="40"/>
                  </a:lnTo>
                  <a:lnTo>
                    <a:pt x="340" y="40"/>
                  </a:lnTo>
                  <a:lnTo>
                    <a:pt x="341" y="41"/>
                  </a:lnTo>
                  <a:lnTo>
                    <a:pt x="344" y="41"/>
                  </a:lnTo>
                  <a:lnTo>
                    <a:pt x="345" y="43"/>
                  </a:lnTo>
                  <a:lnTo>
                    <a:pt x="347" y="43"/>
                  </a:lnTo>
                  <a:lnTo>
                    <a:pt x="348" y="41"/>
                  </a:lnTo>
                  <a:lnTo>
                    <a:pt x="350" y="40"/>
                  </a:lnTo>
                  <a:lnTo>
                    <a:pt x="353" y="41"/>
                  </a:lnTo>
                  <a:lnTo>
                    <a:pt x="354" y="41"/>
                  </a:lnTo>
                  <a:lnTo>
                    <a:pt x="356" y="40"/>
                  </a:lnTo>
                  <a:lnTo>
                    <a:pt x="360" y="40"/>
                  </a:lnTo>
                  <a:lnTo>
                    <a:pt x="361" y="39"/>
                  </a:lnTo>
                  <a:lnTo>
                    <a:pt x="365" y="37"/>
                  </a:lnTo>
                  <a:lnTo>
                    <a:pt x="367" y="37"/>
                  </a:lnTo>
                  <a:lnTo>
                    <a:pt x="370" y="39"/>
                  </a:lnTo>
                  <a:lnTo>
                    <a:pt x="374" y="46"/>
                  </a:lnTo>
                  <a:lnTo>
                    <a:pt x="374" y="49"/>
                  </a:lnTo>
                  <a:lnTo>
                    <a:pt x="375" y="50"/>
                  </a:lnTo>
                  <a:lnTo>
                    <a:pt x="375" y="53"/>
                  </a:lnTo>
                  <a:lnTo>
                    <a:pt x="377" y="54"/>
                  </a:lnTo>
                  <a:lnTo>
                    <a:pt x="381" y="55"/>
                  </a:lnTo>
                  <a:lnTo>
                    <a:pt x="386" y="55"/>
                  </a:lnTo>
                  <a:lnTo>
                    <a:pt x="388" y="56"/>
                  </a:lnTo>
                  <a:lnTo>
                    <a:pt x="390" y="55"/>
                  </a:lnTo>
                  <a:lnTo>
                    <a:pt x="391" y="55"/>
                  </a:lnTo>
                  <a:lnTo>
                    <a:pt x="396" y="57"/>
                  </a:lnTo>
                  <a:lnTo>
                    <a:pt x="399" y="55"/>
                  </a:lnTo>
                  <a:lnTo>
                    <a:pt x="403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1" y="55"/>
                  </a:lnTo>
                  <a:lnTo>
                    <a:pt x="412" y="55"/>
                  </a:lnTo>
                  <a:lnTo>
                    <a:pt x="414" y="55"/>
                  </a:lnTo>
                  <a:lnTo>
                    <a:pt x="417" y="55"/>
                  </a:lnTo>
                  <a:lnTo>
                    <a:pt x="420" y="54"/>
                  </a:lnTo>
                  <a:lnTo>
                    <a:pt x="422" y="54"/>
                  </a:lnTo>
                  <a:lnTo>
                    <a:pt x="424" y="55"/>
                  </a:lnTo>
                  <a:lnTo>
                    <a:pt x="426" y="54"/>
                  </a:lnTo>
                  <a:lnTo>
                    <a:pt x="428" y="53"/>
                  </a:lnTo>
                  <a:lnTo>
                    <a:pt x="432" y="52"/>
                  </a:lnTo>
                  <a:lnTo>
                    <a:pt x="433" y="49"/>
                  </a:lnTo>
                  <a:lnTo>
                    <a:pt x="442" y="43"/>
                  </a:lnTo>
                  <a:lnTo>
                    <a:pt x="443" y="40"/>
                  </a:lnTo>
                  <a:lnTo>
                    <a:pt x="444" y="39"/>
                  </a:lnTo>
                  <a:lnTo>
                    <a:pt x="449" y="38"/>
                  </a:lnTo>
                  <a:lnTo>
                    <a:pt x="452" y="36"/>
                  </a:lnTo>
                  <a:lnTo>
                    <a:pt x="454" y="34"/>
                  </a:lnTo>
                  <a:lnTo>
                    <a:pt x="454" y="30"/>
                  </a:lnTo>
                  <a:lnTo>
                    <a:pt x="452" y="30"/>
                  </a:lnTo>
                  <a:lnTo>
                    <a:pt x="453" y="27"/>
                  </a:lnTo>
                  <a:lnTo>
                    <a:pt x="454" y="24"/>
                  </a:lnTo>
                  <a:lnTo>
                    <a:pt x="455" y="23"/>
                  </a:lnTo>
                  <a:lnTo>
                    <a:pt x="455" y="22"/>
                  </a:lnTo>
                  <a:lnTo>
                    <a:pt x="452" y="17"/>
                  </a:lnTo>
                  <a:lnTo>
                    <a:pt x="450" y="17"/>
                  </a:lnTo>
                  <a:lnTo>
                    <a:pt x="448" y="13"/>
                  </a:lnTo>
                  <a:lnTo>
                    <a:pt x="455" y="16"/>
                  </a:lnTo>
                  <a:lnTo>
                    <a:pt x="458" y="16"/>
                  </a:lnTo>
                  <a:lnTo>
                    <a:pt x="461" y="17"/>
                  </a:lnTo>
                  <a:lnTo>
                    <a:pt x="466" y="25"/>
                  </a:lnTo>
                  <a:lnTo>
                    <a:pt x="467" y="27"/>
                  </a:lnTo>
                  <a:lnTo>
                    <a:pt x="467" y="30"/>
                  </a:lnTo>
                  <a:lnTo>
                    <a:pt x="467" y="33"/>
                  </a:lnTo>
                  <a:lnTo>
                    <a:pt x="467" y="34"/>
                  </a:lnTo>
                  <a:lnTo>
                    <a:pt x="469" y="37"/>
                  </a:lnTo>
                  <a:lnTo>
                    <a:pt x="474" y="40"/>
                  </a:lnTo>
                  <a:lnTo>
                    <a:pt x="477" y="43"/>
                  </a:lnTo>
                  <a:lnTo>
                    <a:pt x="481" y="45"/>
                  </a:lnTo>
                  <a:lnTo>
                    <a:pt x="481" y="49"/>
                  </a:lnTo>
                  <a:lnTo>
                    <a:pt x="481" y="52"/>
                  </a:lnTo>
                  <a:lnTo>
                    <a:pt x="481" y="54"/>
                  </a:lnTo>
                  <a:lnTo>
                    <a:pt x="482" y="55"/>
                  </a:lnTo>
                  <a:lnTo>
                    <a:pt x="482" y="64"/>
                  </a:lnTo>
                  <a:lnTo>
                    <a:pt x="481" y="72"/>
                  </a:lnTo>
                  <a:lnTo>
                    <a:pt x="472" y="88"/>
                  </a:lnTo>
                  <a:lnTo>
                    <a:pt x="468" y="90"/>
                  </a:lnTo>
                  <a:lnTo>
                    <a:pt x="468" y="91"/>
                  </a:lnTo>
                  <a:lnTo>
                    <a:pt x="467" y="95"/>
                  </a:lnTo>
                  <a:lnTo>
                    <a:pt x="467" y="97"/>
                  </a:lnTo>
                  <a:lnTo>
                    <a:pt x="466" y="108"/>
                  </a:lnTo>
                  <a:lnTo>
                    <a:pt x="466" y="119"/>
                  </a:lnTo>
                  <a:lnTo>
                    <a:pt x="464" y="124"/>
                  </a:lnTo>
                  <a:lnTo>
                    <a:pt x="464" y="129"/>
                  </a:lnTo>
                  <a:lnTo>
                    <a:pt x="466" y="134"/>
                  </a:lnTo>
                  <a:lnTo>
                    <a:pt x="466" y="140"/>
                  </a:lnTo>
                  <a:lnTo>
                    <a:pt x="465" y="141"/>
                  </a:lnTo>
                  <a:lnTo>
                    <a:pt x="463" y="151"/>
                  </a:lnTo>
                  <a:lnTo>
                    <a:pt x="462" y="164"/>
                  </a:lnTo>
                  <a:lnTo>
                    <a:pt x="459" y="173"/>
                  </a:lnTo>
                  <a:lnTo>
                    <a:pt x="456" y="178"/>
                  </a:lnTo>
                  <a:lnTo>
                    <a:pt x="456" y="180"/>
                  </a:lnTo>
                  <a:lnTo>
                    <a:pt x="456" y="181"/>
                  </a:lnTo>
                  <a:lnTo>
                    <a:pt x="455" y="186"/>
                  </a:lnTo>
                  <a:lnTo>
                    <a:pt x="455" y="189"/>
                  </a:lnTo>
                  <a:lnTo>
                    <a:pt x="454" y="189"/>
                  </a:lnTo>
                  <a:lnTo>
                    <a:pt x="449" y="194"/>
                  </a:lnTo>
                  <a:lnTo>
                    <a:pt x="448" y="196"/>
                  </a:lnTo>
                  <a:lnTo>
                    <a:pt x="446" y="201"/>
                  </a:lnTo>
                  <a:lnTo>
                    <a:pt x="441" y="220"/>
                  </a:lnTo>
                  <a:lnTo>
                    <a:pt x="434" y="217"/>
                  </a:lnTo>
                  <a:lnTo>
                    <a:pt x="427" y="217"/>
                  </a:lnTo>
                  <a:lnTo>
                    <a:pt x="424" y="216"/>
                  </a:lnTo>
                  <a:lnTo>
                    <a:pt x="420" y="216"/>
                  </a:lnTo>
                  <a:lnTo>
                    <a:pt x="419" y="216"/>
                  </a:lnTo>
                  <a:lnTo>
                    <a:pt x="416" y="216"/>
                  </a:lnTo>
                  <a:lnTo>
                    <a:pt x="415" y="215"/>
                  </a:lnTo>
                  <a:lnTo>
                    <a:pt x="414" y="214"/>
                  </a:lnTo>
                  <a:lnTo>
                    <a:pt x="412" y="216"/>
                  </a:lnTo>
                  <a:lnTo>
                    <a:pt x="410" y="220"/>
                  </a:lnTo>
                  <a:lnTo>
                    <a:pt x="409" y="220"/>
                  </a:lnTo>
                  <a:lnTo>
                    <a:pt x="407" y="221"/>
                  </a:lnTo>
                  <a:lnTo>
                    <a:pt x="405" y="220"/>
                  </a:lnTo>
                  <a:lnTo>
                    <a:pt x="405" y="218"/>
                  </a:lnTo>
                  <a:lnTo>
                    <a:pt x="404" y="216"/>
                  </a:lnTo>
                  <a:lnTo>
                    <a:pt x="403" y="215"/>
                  </a:lnTo>
                  <a:lnTo>
                    <a:pt x="400" y="214"/>
                  </a:lnTo>
                  <a:lnTo>
                    <a:pt x="396" y="215"/>
                  </a:lnTo>
                  <a:lnTo>
                    <a:pt x="392" y="218"/>
                  </a:lnTo>
                  <a:lnTo>
                    <a:pt x="391" y="220"/>
                  </a:lnTo>
                  <a:lnTo>
                    <a:pt x="391" y="224"/>
                  </a:lnTo>
                  <a:lnTo>
                    <a:pt x="393" y="227"/>
                  </a:lnTo>
                  <a:lnTo>
                    <a:pt x="395" y="229"/>
                  </a:lnTo>
                  <a:lnTo>
                    <a:pt x="396" y="231"/>
                  </a:lnTo>
                  <a:lnTo>
                    <a:pt x="397" y="231"/>
                  </a:lnTo>
                  <a:lnTo>
                    <a:pt x="396" y="234"/>
                  </a:lnTo>
                  <a:lnTo>
                    <a:pt x="396" y="236"/>
                  </a:lnTo>
                  <a:lnTo>
                    <a:pt x="397" y="238"/>
                  </a:lnTo>
                  <a:lnTo>
                    <a:pt x="398" y="240"/>
                  </a:lnTo>
                  <a:lnTo>
                    <a:pt x="399" y="241"/>
                  </a:lnTo>
                  <a:lnTo>
                    <a:pt x="397" y="245"/>
                  </a:lnTo>
                  <a:lnTo>
                    <a:pt x="398" y="246"/>
                  </a:lnTo>
                  <a:lnTo>
                    <a:pt x="398" y="249"/>
                  </a:lnTo>
                  <a:lnTo>
                    <a:pt x="399" y="251"/>
                  </a:lnTo>
                  <a:lnTo>
                    <a:pt x="400" y="254"/>
                  </a:lnTo>
                  <a:lnTo>
                    <a:pt x="400" y="256"/>
                  </a:lnTo>
                  <a:lnTo>
                    <a:pt x="400" y="258"/>
                  </a:lnTo>
                  <a:lnTo>
                    <a:pt x="401" y="261"/>
                  </a:lnTo>
                  <a:lnTo>
                    <a:pt x="402" y="262"/>
                  </a:lnTo>
                  <a:lnTo>
                    <a:pt x="403" y="263"/>
                  </a:lnTo>
                  <a:lnTo>
                    <a:pt x="406" y="265"/>
                  </a:lnTo>
                  <a:lnTo>
                    <a:pt x="407" y="266"/>
                  </a:lnTo>
                  <a:lnTo>
                    <a:pt x="409" y="267"/>
                  </a:lnTo>
                  <a:lnTo>
                    <a:pt x="414" y="269"/>
                  </a:lnTo>
                  <a:lnTo>
                    <a:pt x="417" y="272"/>
                  </a:lnTo>
                  <a:lnTo>
                    <a:pt x="418" y="273"/>
                  </a:lnTo>
                  <a:lnTo>
                    <a:pt x="422" y="276"/>
                  </a:lnTo>
                  <a:lnTo>
                    <a:pt x="422" y="278"/>
                  </a:lnTo>
                  <a:lnTo>
                    <a:pt x="420" y="280"/>
                  </a:lnTo>
                  <a:lnTo>
                    <a:pt x="417" y="281"/>
                  </a:lnTo>
                  <a:lnTo>
                    <a:pt x="416" y="283"/>
                  </a:lnTo>
                  <a:lnTo>
                    <a:pt x="409" y="283"/>
                  </a:lnTo>
                  <a:lnTo>
                    <a:pt x="408" y="283"/>
                  </a:lnTo>
                  <a:lnTo>
                    <a:pt x="408" y="280"/>
                  </a:lnTo>
                  <a:lnTo>
                    <a:pt x="407" y="278"/>
                  </a:lnTo>
                  <a:lnTo>
                    <a:pt x="407" y="276"/>
                  </a:lnTo>
                  <a:lnTo>
                    <a:pt x="407" y="274"/>
                  </a:lnTo>
                  <a:lnTo>
                    <a:pt x="405" y="274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0" y="273"/>
                  </a:lnTo>
                  <a:lnTo>
                    <a:pt x="399" y="272"/>
                  </a:lnTo>
                  <a:lnTo>
                    <a:pt x="398" y="270"/>
                  </a:lnTo>
                  <a:lnTo>
                    <a:pt x="397" y="269"/>
                  </a:lnTo>
                  <a:lnTo>
                    <a:pt x="396" y="268"/>
                  </a:lnTo>
                  <a:lnTo>
                    <a:pt x="394" y="267"/>
                  </a:lnTo>
                  <a:lnTo>
                    <a:pt x="393" y="268"/>
                  </a:lnTo>
                  <a:lnTo>
                    <a:pt x="385" y="268"/>
                  </a:lnTo>
                  <a:lnTo>
                    <a:pt x="383" y="267"/>
                  </a:lnTo>
                  <a:lnTo>
                    <a:pt x="381" y="265"/>
                  </a:lnTo>
                  <a:lnTo>
                    <a:pt x="378" y="264"/>
                  </a:lnTo>
                  <a:lnTo>
                    <a:pt x="378" y="266"/>
                  </a:lnTo>
                  <a:lnTo>
                    <a:pt x="377" y="267"/>
                  </a:lnTo>
                  <a:lnTo>
                    <a:pt x="374" y="266"/>
                  </a:lnTo>
                  <a:lnTo>
                    <a:pt x="368" y="266"/>
                  </a:lnTo>
                  <a:lnTo>
                    <a:pt x="367" y="264"/>
                  </a:lnTo>
                  <a:lnTo>
                    <a:pt x="366" y="264"/>
                  </a:lnTo>
                  <a:lnTo>
                    <a:pt x="365" y="263"/>
                  </a:lnTo>
                  <a:lnTo>
                    <a:pt x="363" y="262"/>
                  </a:lnTo>
                  <a:lnTo>
                    <a:pt x="362" y="260"/>
                  </a:lnTo>
                  <a:lnTo>
                    <a:pt x="360" y="260"/>
                  </a:lnTo>
                  <a:lnTo>
                    <a:pt x="359" y="260"/>
                  </a:lnTo>
                  <a:lnTo>
                    <a:pt x="357" y="261"/>
                  </a:lnTo>
                  <a:lnTo>
                    <a:pt x="354" y="261"/>
                  </a:lnTo>
                  <a:lnTo>
                    <a:pt x="353" y="260"/>
                  </a:lnTo>
                  <a:lnTo>
                    <a:pt x="347" y="258"/>
                  </a:lnTo>
                  <a:lnTo>
                    <a:pt x="338" y="253"/>
                  </a:lnTo>
                  <a:lnTo>
                    <a:pt x="336" y="251"/>
                  </a:lnTo>
                  <a:lnTo>
                    <a:pt x="317" y="255"/>
                  </a:lnTo>
                  <a:lnTo>
                    <a:pt x="308" y="255"/>
                  </a:lnTo>
                  <a:lnTo>
                    <a:pt x="307" y="256"/>
                  </a:lnTo>
                  <a:lnTo>
                    <a:pt x="304" y="256"/>
                  </a:lnTo>
                  <a:lnTo>
                    <a:pt x="299" y="258"/>
                  </a:lnTo>
                  <a:lnTo>
                    <a:pt x="288" y="257"/>
                  </a:lnTo>
                  <a:lnTo>
                    <a:pt x="286" y="256"/>
                  </a:lnTo>
                  <a:lnTo>
                    <a:pt x="284" y="253"/>
                  </a:lnTo>
                  <a:lnTo>
                    <a:pt x="280" y="245"/>
                  </a:lnTo>
                  <a:lnTo>
                    <a:pt x="277" y="244"/>
                  </a:lnTo>
                  <a:lnTo>
                    <a:pt x="266" y="245"/>
                  </a:lnTo>
                  <a:lnTo>
                    <a:pt x="261" y="247"/>
                  </a:lnTo>
                  <a:lnTo>
                    <a:pt x="261" y="246"/>
                  </a:lnTo>
                  <a:lnTo>
                    <a:pt x="256" y="245"/>
                  </a:lnTo>
                  <a:lnTo>
                    <a:pt x="252" y="246"/>
                  </a:lnTo>
                  <a:lnTo>
                    <a:pt x="246" y="250"/>
                  </a:lnTo>
                  <a:lnTo>
                    <a:pt x="240" y="258"/>
                  </a:lnTo>
                  <a:lnTo>
                    <a:pt x="239" y="269"/>
                  </a:lnTo>
                  <a:lnTo>
                    <a:pt x="245" y="281"/>
                  </a:lnTo>
                  <a:lnTo>
                    <a:pt x="246" y="288"/>
                  </a:lnTo>
                  <a:lnTo>
                    <a:pt x="244" y="289"/>
                  </a:lnTo>
                  <a:lnTo>
                    <a:pt x="243" y="290"/>
                  </a:lnTo>
                  <a:lnTo>
                    <a:pt x="234" y="298"/>
                  </a:lnTo>
                  <a:lnTo>
                    <a:pt x="233" y="300"/>
                  </a:lnTo>
                  <a:lnTo>
                    <a:pt x="231" y="299"/>
                  </a:lnTo>
                  <a:lnTo>
                    <a:pt x="228" y="299"/>
                  </a:lnTo>
                  <a:lnTo>
                    <a:pt x="226" y="301"/>
                  </a:lnTo>
                  <a:lnTo>
                    <a:pt x="218" y="308"/>
                  </a:lnTo>
                  <a:lnTo>
                    <a:pt x="218" y="332"/>
                  </a:lnTo>
                  <a:lnTo>
                    <a:pt x="219" y="338"/>
                  </a:lnTo>
                  <a:lnTo>
                    <a:pt x="220" y="340"/>
                  </a:lnTo>
                  <a:lnTo>
                    <a:pt x="221" y="341"/>
                  </a:lnTo>
                  <a:lnTo>
                    <a:pt x="221" y="343"/>
                  </a:lnTo>
                  <a:lnTo>
                    <a:pt x="219" y="344"/>
                  </a:lnTo>
                  <a:lnTo>
                    <a:pt x="218" y="343"/>
                  </a:lnTo>
                  <a:lnTo>
                    <a:pt x="218" y="344"/>
                  </a:lnTo>
                  <a:lnTo>
                    <a:pt x="217" y="346"/>
                  </a:lnTo>
                  <a:lnTo>
                    <a:pt x="214" y="344"/>
                  </a:lnTo>
                  <a:lnTo>
                    <a:pt x="212" y="343"/>
                  </a:lnTo>
                  <a:lnTo>
                    <a:pt x="210" y="342"/>
                  </a:lnTo>
                  <a:lnTo>
                    <a:pt x="204" y="341"/>
                  </a:lnTo>
                  <a:lnTo>
                    <a:pt x="188" y="337"/>
                  </a:lnTo>
                  <a:lnTo>
                    <a:pt x="185" y="337"/>
                  </a:lnTo>
                  <a:lnTo>
                    <a:pt x="181" y="334"/>
                  </a:lnTo>
                  <a:lnTo>
                    <a:pt x="163" y="332"/>
                  </a:lnTo>
                  <a:lnTo>
                    <a:pt x="159" y="332"/>
                  </a:lnTo>
                  <a:lnTo>
                    <a:pt x="155" y="333"/>
                  </a:lnTo>
                  <a:lnTo>
                    <a:pt x="149" y="331"/>
                  </a:lnTo>
                  <a:lnTo>
                    <a:pt x="143" y="328"/>
                  </a:lnTo>
                  <a:lnTo>
                    <a:pt x="138" y="326"/>
                  </a:lnTo>
                  <a:lnTo>
                    <a:pt x="133" y="322"/>
                  </a:lnTo>
                  <a:lnTo>
                    <a:pt x="126" y="318"/>
                  </a:lnTo>
                  <a:lnTo>
                    <a:pt x="121" y="315"/>
                  </a:lnTo>
                  <a:lnTo>
                    <a:pt x="117" y="313"/>
                  </a:lnTo>
                  <a:lnTo>
                    <a:pt x="101" y="309"/>
                  </a:lnTo>
                  <a:lnTo>
                    <a:pt x="97" y="307"/>
                  </a:lnTo>
                  <a:lnTo>
                    <a:pt x="90" y="308"/>
                  </a:lnTo>
                  <a:lnTo>
                    <a:pt x="74" y="303"/>
                  </a:lnTo>
                  <a:lnTo>
                    <a:pt x="71" y="302"/>
                  </a:lnTo>
                  <a:lnTo>
                    <a:pt x="66" y="302"/>
                  </a:lnTo>
                  <a:lnTo>
                    <a:pt x="59" y="298"/>
                  </a:lnTo>
                  <a:lnTo>
                    <a:pt x="56" y="297"/>
                  </a:lnTo>
                  <a:lnTo>
                    <a:pt x="52" y="294"/>
                  </a:lnTo>
                  <a:lnTo>
                    <a:pt x="46" y="292"/>
                  </a:lnTo>
                  <a:lnTo>
                    <a:pt x="43" y="290"/>
                  </a:lnTo>
                  <a:lnTo>
                    <a:pt x="36" y="277"/>
                  </a:lnTo>
                  <a:lnTo>
                    <a:pt x="33" y="272"/>
                  </a:lnTo>
                  <a:lnTo>
                    <a:pt x="32" y="269"/>
                  </a:lnTo>
                  <a:lnTo>
                    <a:pt x="18" y="256"/>
                  </a:lnTo>
                  <a:lnTo>
                    <a:pt x="16" y="256"/>
                  </a:lnTo>
                  <a:lnTo>
                    <a:pt x="15" y="254"/>
                  </a:lnTo>
                  <a:lnTo>
                    <a:pt x="13" y="253"/>
                  </a:lnTo>
                  <a:lnTo>
                    <a:pt x="10" y="253"/>
                  </a:lnTo>
                  <a:lnTo>
                    <a:pt x="10" y="252"/>
                  </a:lnTo>
                  <a:lnTo>
                    <a:pt x="12" y="251"/>
                  </a:lnTo>
                  <a:lnTo>
                    <a:pt x="15" y="247"/>
                  </a:lnTo>
                  <a:lnTo>
                    <a:pt x="14" y="245"/>
                  </a:lnTo>
                  <a:lnTo>
                    <a:pt x="12" y="244"/>
                  </a:lnTo>
                  <a:lnTo>
                    <a:pt x="4" y="233"/>
                  </a:lnTo>
                  <a:lnTo>
                    <a:pt x="0" y="232"/>
                  </a:lnTo>
                  <a:lnTo>
                    <a:pt x="1" y="231"/>
                  </a:lnTo>
                  <a:lnTo>
                    <a:pt x="3" y="229"/>
                  </a:lnTo>
                  <a:lnTo>
                    <a:pt x="4" y="227"/>
                  </a:lnTo>
                  <a:lnTo>
                    <a:pt x="5" y="225"/>
                  </a:lnTo>
                  <a:lnTo>
                    <a:pt x="6" y="223"/>
                  </a:lnTo>
                  <a:lnTo>
                    <a:pt x="7" y="222"/>
                  </a:lnTo>
                  <a:lnTo>
                    <a:pt x="9" y="220"/>
                  </a:lnTo>
                  <a:lnTo>
                    <a:pt x="10" y="220"/>
                  </a:lnTo>
                  <a:lnTo>
                    <a:pt x="15" y="217"/>
                  </a:lnTo>
                  <a:lnTo>
                    <a:pt x="15" y="216"/>
                  </a:lnTo>
                  <a:lnTo>
                    <a:pt x="15" y="214"/>
                  </a:lnTo>
                  <a:lnTo>
                    <a:pt x="15" y="212"/>
                  </a:lnTo>
                  <a:lnTo>
                    <a:pt x="14" y="209"/>
                  </a:lnTo>
                  <a:lnTo>
                    <a:pt x="15" y="208"/>
                  </a:lnTo>
                  <a:lnTo>
                    <a:pt x="17" y="206"/>
                  </a:lnTo>
                  <a:lnTo>
                    <a:pt x="18" y="206"/>
                  </a:lnTo>
                  <a:lnTo>
                    <a:pt x="19" y="207"/>
                  </a:lnTo>
                  <a:lnTo>
                    <a:pt x="21" y="207"/>
                  </a:lnTo>
                  <a:lnTo>
                    <a:pt x="23" y="205"/>
                  </a:lnTo>
                  <a:lnTo>
                    <a:pt x="25" y="205"/>
                  </a:lnTo>
                  <a:lnTo>
                    <a:pt x="33" y="203"/>
                  </a:lnTo>
                  <a:lnTo>
                    <a:pt x="38" y="202"/>
                  </a:lnTo>
                  <a:lnTo>
                    <a:pt x="44" y="201"/>
                  </a:lnTo>
                  <a:lnTo>
                    <a:pt x="54" y="200"/>
                  </a:lnTo>
                  <a:lnTo>
                    <a:pt x="62" y="187"/>
                  </a:lnTo>
                  <a:lnTo>
                    <a:pt x="68" y="192"/>
                  </a:lnTo>
                  <a:lnTo>
                    <a:pt x="71" y="192"/>
                  </a:lnTo>
                  <a:lnTo>
                    <a:pt x="75" y="190"/>
                  </a:lnTo>
                  <a:lnTo>
                    <a:pt x="78" y="187"/>
                  </a:lnTo>
                  <a:lnTo>
                    <a:pt x="81" y="184"/>
                  </a:lnTo>
                  <a:lnTo>
                    <a:pt x="84" y="184"/>
                  </a:lnTo>
                  <a:lnTo>
                    <a:pt x="88" y="181"/>
                  </a:lnTo>
                  <a:lnTo>
                    <a:pt x="94" y="178"/>
                  </a:lnTo>
                  <a:lnTo>
                    <a:pt x="104" y="172"/>
                  </a:lnTo>
                  <a:lnTo>
                    <a:pt x="107" y="166"/>
                  </a:lnTo>
                  <a:lnTo>
                    <a:pt x="108" y="164"/>
                  </a:lnTo>
                  <a:lnTo>
                    <a:pt x="114" y="161"/>
                  </a:lnTo>
                  <a:lnTo>
                    <a:pt x="118" y="157"/>
                  </a:lnTo>
                  <a:lnTo>
                    <a:pt x="124" y="155"/>
                  </a:lnTo>
                  <a:lnTo>
                    <a:pt x="128" y="153"/>
                  </a:lnTo>
                  <a:lnTo>
                    <a:pt x="137" y="153"/>
                  </a:lnTo>
                  <a:lnTo>
                    <a:pt x="144" y="154"/>
                  </a:lnTo>
                  <a:lnTo>
                    <a:pt x="148" y="153"/>
                  </a:lnTo>
                  <a:lnTo>
                    <a:pt x="148" y="148"/>
                  </a:lnTo>
                  <a:lnTo>
                    <a:pt x="151" y="144"/>
                  </a:lnTo>
                  <a:lnTo>
                    <a:pt x="156" y="134"/>
                  </a:lnTo>
                  <a:lnTo>
                    <a:pt x="160" y="133"/>
                  </a:lnTo>
                  <a:lnTo>
                    <a:pt x="162" y="130"/>
                  </a:lnTo>
                  <a:lnTo>
                    <a:pt x="162" y="125"/>
                  </a:lnTo>
                  <a:lnTo>
                    <a:pt x="160" y="122"/>
                  </a:lnTo>
                  <a:lnTo>
                    <a:pt x="156" y="112"/>
                  </a:lnTo>
                  <a:lnTo>
                    <a:pt x="148" y="116"/>
                  </a:lnTo>
                  <a:lnTo>
                    <a:pt x="137" y="120"/>
                  </a:lnTo>
                  <a:lnTo>
                    <a:pt x="137" y="118"/>
                  </a:lnTo>
                  <a:lnTo>
                    <a:pt x="138" y="116"/>
                  </a:lnTo>
                  <a:lnTo>
                    <a:pt x="137" y="108"/>
                  </a:lnTo>
                  <a:lnTo>
                    <a:pt x="138" y="106"/>
                  </a:lnTo>
                  <a:lnTo>
                    <a:pt x="136" y="104"/>
                  </a:lnTo>
                  <a:lnTo>
                    <a:pt x="132" y="104"/>
                  </a:lnTo>
                  <a:lnTo>
                    <a:pt x="126" y="103"/>
                  </a:lnTo>
                  <a:lnTo>
                    <a:pt x="126" y="100"/>
                  </a:lnTo>
                  <a:lnTo>
                    <a:pt x="128" y="99"/>
                  </a:lnTo>
                  <a:lnTo>
                    <a:pt x="126" y="94"/>
                  </a:lnTo>
                  <a:lnTo>
                    <a:pt x="124" y="88"/>
                  </a:lnTo>
                  <a:lnTo>
                    <a:pt x="124" y="83"/>
                  </a:lnTo>
                  <a:lnTo>
                    <a:pt x="127" y="79"/>
                  </a:lnTo>
                  <a:lnTo>
                    <a:pt x="132" y="78"/>
                  </a:lnTo>
                  <a:lnTo>
                    <a:pt x="134" y="72"/>
                  </a:lnTo>
                  <a:lnTo>
                    <a:pt x="134" y="69"/>
                  </a:lnTo>
                  <a:lnTo>
                    <a:pt x="134" y="66"/>
                  </a:lnTo>
                  <a:lnTo>
                    <a:pt x="131" y="62"/>
                  </a:lnTo>
                  <a:lnTo>
                    <a:pt x="126" y="58"/>
                  </a:lnTo>
                  <a:lnTo>
                    <a:pt x="120" y="57"/>
                  </a:lnTo>
                  <a:lnTo>
                    <a:pt x="114" y="58"/>
                  </a:lnTo>
                  <a:lnTo>
                    <a:pt x="110" y="56"/>
                  </a:lnTo>
                  <a:lnTo>
                    <a:pt x="106" y="53"/>
                  </a:lnTo>
                  <a:lnTo>
                    <a:pt x="103" y="55"/>
                  </a:lnTo>
                  <a:lnTo>
                    <a:pt x="100" y="57"/>
                  </a:lnTo>
                  <a:lnTo>
                    <a:pt x="97" y="55"/>
                  </a:lnTo>
                  <a:lnTo>
                    <a:pt x="94" y="53"/>
                  </a:lnTo>
                  <a:lnTo>
                    <a:pt x="99" y="48"/>
                  </a:lnTo>
                  <a:lnTo>
                    <a:pt x="96" y="40"/>
                  </a:lnTo>
                  <a:lnTo>
                    <a:pt x="97" y="37"/>
                  </a:lnTo>
                  <a:lnTo>
                    <a:pt x="95" y="34"/>
                  </a:lnTo>
                  <a:lnTo>
                    <a:pt x="107" y="34"/>
                  </a:lnTo>
                  <a:lnTo>
                    <a:pt x="110" y="30"/>
                  </a:lnTo>
                  <a:lnTo>
                    <a:pt x="135" y="24"/>
                  </a:lnTo>
                  <a:lnTo>
                    <a:pt x="138" y="22"/>
                  </a:lnTo>
                  <a:lnTo>
                    <a:pt x="140" y="22"/>
                  </a:lnTo>
                  <a:lnTo>
                    <a:pt x="142" y="23"/>
                  </a:lnTo>
                  <a:lnTo>
                    <a:pt x="145" y="23"/>
                  </a:lnTo>
                  <a:lnTo>
                    <a:pt x="149" y="22"/>
                  </a:lnTo>
                  <a:lnTo>
                    <a:pt x="150" y="18"/>
                  </a:lnTo>
                  <a:lnTo>
                    <a:pt x="161" y="16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1" name="Freeform 428" descr="Papel carta">
              <a:extLst>
                <a:ext uri="{FF2B5EF4-FFF2-40B4-BE49-F238E27FC236}">
                  <a16:creationId xmlns:a16="http://schemas.microsoft.com/office/drawing/2014/main" id="{DBAAD1EE-6ED4-4899-B987-9CAFD8991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005" y="5396494"/>
              <a:ext cx="226729" cy="208671"/>
            </a:xfrm>
            <a:custGeom>
              <a:avLst/>
              <a:gdLst>
                <a:gd name="T0" fmla="*/ 106 w 113"/>
                <a:gd name="T1" fmla="*/ 22 h 104"/>
                <a:gd name="T2" fmla="*/ 99 w 113"/>
                <a:gd name="T3" fmla="*/ 24 h 104"/>
                <a:gd name="T4" fmla="*/ 96 w 113"/>
                <a:gd name="T5" fmla="*/ 24 h 104"/>
                <a:gd name="T6" fmla="*/ 89 w 113"/>
                <a:gd name="T7" fmla="*/ 23 h 104"/>
                <a:gd name="T8" fmla="*/ 85 w 113"/>
                <a:gd name="T9" fmla="*/ 18 h 104"/>
                <a:gd name="T10" fmla="*/ 82 w 113"/>
                <a:gd name="T11" fmla="*/ 12 h 104"/>
                <a:gd name="T12" fmla="*/ 79 w 113"/>
                <a:gd name="T13" fmla="*/ 9 h 104"/>
                <a:gd name="T14" fmla="*/ 71 w 113"/>
                <a:gd name="T15" fmla="*/ 5 h 104"/>
                <a:gd name="T16" fmla="*/ 64 w 113"/>
                <a:gd name="T17" fmla="*/ 3 h 104"/>
                <a:gd name="T18" fmla="*/ 55 w 113"/>
                <a:gd name="T19" fmla="*/ 4 h 104"/>
                <a:gd name="T20" fmla="*/ 42 w 113"/>
                <a:gd name="T21" fmla="*/ 2 h 104"/>
                <a:gd name="T22" fmla="*/ 33 w 113"/>
                <a:gd name="T23" fmla="*/ 2 h 104"/>
                <a:gd name="T24" fmla="*/ 29 w 113"/>
                <a:gd name="T25" fmla="*/ 3 h 104"/>
                <a:gd name="T26" fmla="*/ 29 w 113"/>
                <a:gd name="T27" fmla="*/ 7 h 104"/>
                <a:gd name="T28" fmla="*/ 28 w 113"/>
                <a:gd name="T29" fmla="*/ 18 h 104"/>
                <a:gd name="T30" fmla="*/ 21 w 113"/>
                <a:gd name="T31" fmla="*/ 23 h 104"/>
                <a:gd name="T32" fmla="*/ 14 w 113"/>
                <a:gd name="T33" fmla="*/ 30 h 104"/>
                <a:gd name="T34" fmla="*/ 6 w 113"/>
                <a:gd name="T35" fmla="*/ 44 h 104"/>
                <a:gd name="T36" fmla="*/ 3 w 113"/>
                <a:gd name="T37" fmla="*/ 50 h 104"/>
                <a:gd name="T38" fmla="*/ 0 w 113"/>
                <a:gd name="T39" fmla="*/ 54 h 104"/>
                <a:gd name="T40" fmla="*/ 3 w 113"/>
                <a:gd name="T41" fmla="*/ 62 h 104"/>
                <a:gd name="T42" fmla="*/ 7 w 113"/>
                <a:gd name="T43" fmla="*/ 63 h 104"/>
                <a:gd name="T44" fmla="*/ 12 w 113"/>
                <a:gd name="T45" fmla="*/ 67 h 104"/>
                <a:gd name="T46" fmla="*/ 13 w 113"/>
                <a:gd name="T47" fmla="*/ 74 h 104"/>
                <a:gd name="T48" fmla="*/ 17 w 113"/>
                <a:gd name="T49" fmla="*/ 81 h 104"/>
                <a:gd name="T50" fmla="*/ 22 w 113"/>
                <a:gd name="T51" fmla="*/ 86 h 104"/>
                <a:gd name="T52" fmla="*/ 32 w 113"/>
                <a:gd name="T53" fmla="*/ 84 h 104"/>
                <a:gd name="T54" fmla="*/ 35 w 113"/>
                <a:gd name="T55" fmla="*/ 78 h 104"/>
                <a:gd name="T56" fmla="*/ 40 w 113"/>
                <a:gd name="T57" fmla="*/ 78 h 104"/>
                <a:gd name="T58" fmla="*/ 43 w 113"/>
                <a:gd name="T59" fmla="*/ 83 h 104"/>
                <a:gd name="T60" fmla="*/ 50 w 113"/>
                <a:gd name="T61" fmla="*/ 92 h 104"/>
                <a:gd name="T62" fmla="*/ 55 w 113"/>
                <a:gd name="T63" fmla="*/ 95 h 104"/>
                <a:gd name="T64" fmla="*/ 60 w 113"/>
                <a:gd name="T65" fmla="*/ 100 h 104"/>
                <a:gd name="T66" fmla="*/ 66 w 113"/>
                <a:gd name="T67" fmla="*/ 95 h 104"/>
                <a:gd name="T68" fmla="*/ 74 w 113"/>
                <a:gd name="T69" fmla="*/ 91 h 104"/>
                <a:gd name="T70" fmla="*/ 76 w 113"/>
                <a:gd name="T71" fmla="*/ 87 h 104"/>
                <a:gd name="T72" fmla="*/ 82 w 113"/>
                <a:gd name="T73" fmla="*/ 85 h 104"/>
                <a:gd name="T74" fmla="*/ 88 w 113"/>
                <a:gd name="T75" fmla="*/ 79 h 104"/>
                <a:gd name="T76" fmla="*/ 94 w 113"/>
                <a:gd name="T77" fmla="*/ 81 h 104"/>
                <a:gd name="T78" fmla="*/ 102 w 113"/>
                <a:gd name="T79" fmla="*/ 87 h 104"/>
                <a:gd name="T80" fmla="*/ 104 w 113"/>
                <a:gd name="T81" fmla="*/ 79 h 104"/>
                <a:gd name="T82" fmla="*/ 104 w 113"/>
                <a:gd name="T83" fmla="*/ 71 h 104"/>
                <a:gd name="T84" fmla="*/ 105 w 113"/>
                <a:gd name="T85" fmla="*/ 66 h 104"/>
                <a:gd name="T86" fmla="*/ 105 w 113"/>
                <a:gd name="T87" fmla="*/ 60 h 104"/>
                <a:gd name="T88" fmla="*/ 111 w 113"/>
                <a:gd name="T89" fmla="*/ 61 h 104"/>
                <a:gd name="T90" fmla="*/ 111 w 113"/>
                <a:gd name="T91" fmla="*/ 55 h 104"/>
                <a:gd name="T92" fmla="*/ 107 w 113"/>
                <a:gd name="T93" fmla="*/ 51 h 104"/>
                <a:gd name="T94" fmla="*/ 102 w 113"/>
                <a:gd name="T95" fmla="*/ 48 h 104"/>
                <a:gd name="T96" fmla="*/ 103 w 113"/>
                <a:gd name="T97" fmla="*/ 42 h 104"/>
                <a:gd name="T98" fmla="*/ 109 w 113"/>
                <a:gd name="T99" fmla="*/ 36 h 104"/>
                <a:gd name="T100" fmla="*/ 110 w 113"/>
                <a:gd name="T101" fmla="*/ 30 h 104"/>
                <a:gd name="T102" fmla="*/ 111 w 113"/>
                <a:gd name="T103" fmla="*/ 27 h 104"/>
                <a:gd name="T104" fmla="*/ 110 w 113"/>
                <a:gd name="T105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04">
                  <a:moveTo>
                    <a:pt x="110" y="16"/>
                  </a:moveTo>
                  <a:lnTo>
                    <a:pt x="106" y="20"/>
                  </a:lnTo>
                  <a:lnTo>
                    <a:pt x="106" y="22"/>
                  </a:lnTo>
                  <a:lnTo>
                    <a:pt x="105" y="23"/>
                  </a:lnTo>
                  <a:lnTo>
                    <a:pt x="103" y="24"/>
                  </a:lnTo>
                  <a:lnTo>
                    <a:pt x="99" y="24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6" y="24"/>
                  </a:lnTo>
                  <a:lnTo>
                    <a:pt x="93" y="24"/>
                  </a:lnTo>
                  <a:lnTo>
                    <a:pt x="90" y="23"/>
                  </a:lnTo>
                  <a:lnTo>
                    <a:pt x="89" y="23"/>
                  </a:lnTo>
                  <a:lnTo>
                    <a:pt x="87" y="22"/>
                  </a:lnTo>
                  <a:lnTo>
                    <a:pt x="86" y="20"/>
                  </a:lnTo>
                  <a:lnTo>
                    <a:pt x="85" y="18"/>
                  </a:lnTo>
                  <a:lnTo>
                    <a:pt x="85" y="15"/>
                  </a:lnTo>
                  <a:lnTo>
                    <a:pt x="83" y="14"/>
                  </a:lnTo>
                  <a:lnTo>
                    <a:pt x="82" y="12"/>
                  </a:lnTo>
                  <a:lnTo>
                    <a:pt x="82" y="10"/>
                  </a:lnTo>
                  <a:lnTo>
                    <a:pt x="81" y="10"/>
                  </a:lnTo>
                  <a:lnTo>
                    <a:pt x="79" y="9"/>
                  </a:lnTo>
                  <a:lnTo>
                    <a:pt x="77" y="9"/>
                  </a:lnTo>
                  <a:lnTo>
                    <a:pt x="71" y="7"/>
                  </a:lnTo>
                  <a:lnTo>
                    <a:pt x="71" y="5"/>
                  </a:lnTo>
                  <a:lnTo>
                    <a:pt x="70" y="3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2" y="3"/>
                  </a:lnTo>
                  <a:lnTo>
                    <a:pt x="58" y="6"/>
                  </a:lnTo>
                  <a:lnTo>
                    <a:pt x="55" y="4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2" y="2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15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6" y="41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5" y="48"/>
                  </a:lnTo>
                  <a:lnTo>
                    <a:pt x="3" y="50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3" y="62"/>
                  </a:lnTo>
                  <a:lnTo>
                    <a:pt x="3" y="63"/>
                  </a:lnTo>
                  <a:lnTo>
                    <a:pt x="5" y="64"/>
                  </a:lnTo>
                  <a:lnTo>
                    <a:pt x="7" y="63"/>
                  </a:lnTo>
                  <a:lnTo>
                    <a:pt x="8" y="63"/>
                  </a:lnTo>
                  <a:lnTo>
                    <a:pt x="10" y="65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2" y="72"/>
                  </a:lnTo>
                  <a:lnTo>
                    <a:pt x="13" y="74"/>
                  </a:lnTo>
                  <a:lnTo>
                    <a:pt x="14" y="75"/>
                  </a:lnTo>
                  <a:lnTo>
                    <a:pt x="15" y="77"/>
                  </a:lnTo>
                  <a:lnTo>
                    <a:pt x="17" y="81"/>
                  </a:lnTo>
                  <a:lnTo>
                    <a:pt x="17" y="83"/>
                  </a:lnTo>
                  <a:lnTo>
                    <a:pt x="20" y="86"/>
                  </a:lnTo>
                  <a:lnTo>
                    <a:pt x="22" y="86"/>
                  </a:lnTo>
                  <a:lnTo>
                    <a:pt x="26" y="86"/>
                  </a:lnTo>
                  <a:lnTo>
                    <a:pt x="29" y="85"/>
                  </a:lnTo>
                  <a:lnTo>
                    <a:pt x="32" y="84"/>
                  </a:lnTo>
                  <a:lnTo>
                    <a:pt x="33" y="82"/>
                  </a:lnTo>
                  <a:lnTo>
                    <a:pt x="34" y="80"/>
                  </a:lnTo>
                  <a:lnTo>
                    <a:pt x="35" y="78"/>
                  </a:lnTo>
                  <a:lnTo>
                    <a:pt x="37" y="76"/>
                  </a:lnTo>
                  <a:lnTo>
                    <a:pt x="39" y="77"/>
                  </a:lnTo>
                  <a:lnTo>
                    <a:pt x="40" y="78"/>
                  </a:lnTo>
                  <a:lnTo>
                    <a:pt x="42" y="79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4" y="85"/>
                  </a:lnTo>
                  <a:lnTo>
                    <a:pt x="46" y="86"/>
                  </a:lnTo>
                  <a:lnTo>
                    <a:pt x="50" y="92"/>
                  </a:lnTo>
                  <a:lnTo>
                    <a:pt x="52" y="93"/>
                  </a:lnTo>
                  <a:lnTo>
                    <a:pt x="54" y="93"/>
                  </a:lnTo>
                  <a:lnTo>
                    <a:pt x="55" y="95"/>
                  </a:lnTo>
                  <a:lnTo>
                    <a:pt x="55" y="98"/>
                  </a:lnTo>
                  <a:lnTo>
                    <a:pt x="57" y="103"/>
                  </a:lnTo>
                  <a:lnTo>
                    <a:pt x="60" y="100"/>
                  </a:lnTo>
                  <a:lnTo>
                    <a:pt x="61" y="98"/>
                  </a:lnTo>
                  <a:lnTo>
                    <a:pt x="63" y="97"/>
                  </a:lnTo>
                  <a:lnTo>
                    <a:pt x="66" y="95"/>
                  </a:lnTo>
                  <a:lnTo>
                    <a:pt x="70" y="95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4" y="90"/>
                  </a:lnTo>
                  <a:lnTo>
                    <a:pt x="74" y="88"/>
                  </a:lnTo>
                  <a:lnTo>
                    <a:pt x="76" y="87"/>
                  </a:lnTo>
                  <a:lnTo>
                    <a:pt x="78" y="86"/>
                  </a:lnTo>
                  <a:lnTo>
                    <a:pt x="81" y="86"/>
                  </a:lnTo>
                  <a:lnTo>
                    <a:pt x="82" y="85"/>
                  </a:lnTo>
                  <a:lnTo>
                    <a:pt x="85" y="82"/>
                  </a:lnTo>
                  <a:lnTo>
                    <a:pt x="87" y="78"/>
                  </a:lnTo>
                  <a:lnTo>
                    <a:pt x="88" y="79"/>
                  </a:lnTo>
                  <a:lnTo>
                    <a:pt x="90" y="80"/>
                  </a:lnTo>
                  <a:lnTo>
                    <a:pt x="91" y="81"/>
                  </a:lnTo>
                  <a:lnTo>
                    <a:pt x="94" y="81"/>
                  </a:lnTo>
                  <a:lnTo>
                    <a:pt x="98" y="85"/>
                  </a:lnTo>
                  <a:lnTo>
                    <a:pt x="100" y="88"/>
                  </a:lnTo>
                  <a:lnTo>
                    <a:pt x="102" y="87"/>
                  </a:lnTo>
                  <a:lnTo>
                    <a:pt x="103" y="85"/>
                  </a:lnTo>
                  <a:lnTo>
                    <a:pt x="104" y="84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4" y="75"/>
                  </a:lnTo>
                  <a:lnTo>
                    <a:pt x="104" y="71"/>
                  </a:lnTo>
                  <a:lnTo>
                    <a:pt x="104" y="69"/>
                  </a:lnTo>
                  <a:lnTo>
                    <a:pt x="104" y="66"/>
                  </a:lnTo>
                  <a:lnTo>
                    <a:pt x="105" y="66"/>
                  </a:lnTo>
                  <a:lnTo>
                    <a:pt x="105" y="63"/>
                  </a:lnTo>
                  <a:lnTo>
                    <a:pt x="104" y="62"/>
                  </a:lnTo>
                  <a:lnTo>
                    <a:pt x="105" y="60"/>
                  </a:lnTo>
                  <a:lnTo>
                    <a:pt x="107" y="61"/>
                  </a:lnTo>
                  <a:lnTo>
                    <a:pt x="108" y="61"/>
                  </a:lnTo>
                  <a:lnTo>
                    <a:pt x="111" y="61"/>
                  </a:lnTo>
                  <a:lnTo>
                    <a:pt x="112" y="59"/>
                  </a:lnTo>
                  <a:lnTo>
                    <a:pt x="112" y="56"/>
                  </a:lnTo>
                  <a:lnTo>
                    <a:pt x="111" y="55"/>
                  </a:lnTo>
                  <a:lnTo>
                    <a:pt x="110" y="53"/>
                  </a:lnTo>
                  <a:lnTo>
                    <a:pt x="108" y="52"/>
                  </a:lnTo>
                  <a:lnTo>
                    <a:pt x="107" y="51"/>
                  </a:lnTo>
                  <a:lnTo>
                    <a:pt x="106" y="49"/>
                  </a:lnTo>
                  <a:lnTo>
                    <a:pt x="104" y="49"/>
                  </a:lnTo>
                  <a:lnTo>
                    <a:pt x="102" y="48"/>
                  </a:lnTo>
                  <a:lnTo>
                    <a:pt x="103" y="45"/>
                  </a:lnTo>
                  <a:lnTo>
                    <a:pt x="103" y="44"/>
                  </a:lnTo>
                  <a:lnTo>
                    <a:pt x="103" y="42"/>
                  </a:lnTo>
                  <a:lnTo>
                    <a:pt x="106" y="39"/>
                  </a:lnTo>
                  <a:lnTo>
                    <a:pt x="108" y="37"/>
                  </a:lnTo>
                  <a:lnTo>
                    <a:pt x="109" y="36"/>
                  </a:lnTo>
                  <a:lnTo>
                    <a:pt x="108" y="33"/>
                  </a:lnTo>
                  <a:lnTo>
                    <a:pt x="107" y="33"/>
                  </a:lnTo>
                  <a:lnTo>
                    <a:pt x="110" y="30"/>
                  </a:lnTo>
                  <a:lnTo>
                    <a:pt x="111" y="30"/>
                  </a:lnTo>
                  <a:lnTo>
                    <a:pt x="111" y="28"/>
                  </a:lnTo>
                  <a:lnTo>
                    <a:pt x="111" y="27"/>
                  </a:lnTo>
                  <a:lnTo>
                    <a:pt x="111" y="24"/>
                  </a:lnTo>
                  <a:lnTo>
                    <a:pt x="111" y="20"/>
                  </a:lnTo>
                  <a:lnTo>
                    <a:pt x="110" y="16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2" name="Freeform 429" descr="Papel carta">
              <a:extLst>
                <a:ext uri="{FF2B5EF4-FFF2-40B4-BE49-F238E27FC236}">
                  <a16:creationId xmlns:a16="http://schemas.microsoft.com/office/drawing/2014/main" id="{D2DC5E69-84F7-4928-8867-FBFE8B044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381" y="4517667"/>
              <a:ext cx="756433" cy="567826"/>
            </a:xfrm>
            <a:custGeom>
              <a:avLst/>
              <a:gdLst>
                <a:gd name="T0" fmla="*/ 8 w 377"/>
                <a:gd name="T1" fmla="*/ 131 h 283"/>
                <a:gd name="T2" fmla="*/ 7 w 377"/>
                <a:gd name="T3" fmla="*/ 122 h 283"/>
                <a:gd name="T4" fmla="*/ 4 w 377"/>
                <a:gd name="T5" fmla="*/ 130 h 283"/>
                <a:gd name="T6" fmla="*/ 3 w 377"/>
                <a:gd name="T7" fmla="*/ 138 h 283"/>
                <a:gd name="T8" fmla="*/ 2 w 377"/>
                <a:gd name="T9" fmla="*/ 145 h 283"/>
                <a:gd name="T10" fmla="*/ 0 w 377"/>
                <a:gd name="T11" fmla="*/ 141 h 283"/>
                <a:gd name="T12" fmla="*/ 2 w 377"/>
                <a:gd name="T13" fmla="*/ 127 h 283"/>
                <a:gd name="T14" fmla="*/ 9 w 377"/>
                <a:gd name="T15" fmla="*/ 111 h 283"/>
                <a:gd name="T16" fmla="*/ 30 w 377"/>
                <a:gd name="T17" fmla="*/ 92 h 283"/>
                <a:gd name="T18" fmla="*/ 36 w 377"/>
                <a:gd name="T19" fmla="*/ 85 h 283"/>
                <a:gd name="T20" fmla="*/ 47 w 377"/>
                <a:gd name="T21" fmla="*/ 80 h 283"/>
                <a:gd name="T22" fmla="*/ 68 w 377"/>
                <a:gd name="T23" fmla="*/ 67 h 283"/>
                <a:gd name="T24" fmla="*/ 90 w 377"/>
                <a:gd name="T25" fmla="*/ 59 h 283"/>
                <a:gd name="T26" fmla="*/ 107 w 377"/>
                <a:gd name="T27" fmla="*/ 52 h 283"/>
                <a:gd name="T28" fmla="*/ 117 w 377"/>
                <a:gd name="T29" fmla="*/ 49 h 283"/>
                <a:gd name="T30" fmla="*/ 130 w 377"/>
                <a:gd name="T31" fmla="*/ 44 h 283"/>
                <a:gd name="T32" fmla="*/ 137 w 377"/>
                <a:gd name="T33" fmla="*/ 43 h 283"/>
                <a:gd name="T34" fmla="*/ 145 w 377"/>
                <a:gd name="T35" fmla="*/ 42 h 283"/>
                <a:gd name="T36" fmla="*/ 159 w 377"/>
                <a:gd name="T37" fmla="*/ 39 h 283"/>
                <a:gd name="T38" fmla="*/ 166 w 377"/>
                <a:gd name="T39" fmla="*/ 36 h 283"/>
                <a:gd name="T40" fmla="*/ 177 w 377"/>
                <a:gd name="T41" fmla="*/ 35 h 283"/>
                <a:gd name="T42" fmla="*/ 184 w 377"/>
                <a:gd name="T43" fmla="*/ 31 h 283"/>
                <a:gd name="T44" fmla="*/ 201 w 377"/>
                <a:gd name="T45" fmla="*/ 24 h 283"/>
                <a:gd name="T46" fmla="*/ 201 w 377"/>
                <a:gd name="T47" fmla="*/ 25 h 283"/>
                <a:gd name="T48" fmla="*/ 203 w 377"/>
                <a:gd name="T49" fmla="*/ 22 h 283"/>
                <a:gd name="T50" fmla="*/ 227 w 377"/>
                <a:gd name="T51" fmla="*/ 12 h 283"/>
                <a:gd name="T52" fmla="*/ 236 w 377"/>
                <a:gd name="T53" fmla="*/ 9 h 283"/>
                <a:gd name="T54" fmla="*/ 239 w 377"/>
                <a:gd name="T55" fmla="*/ 6 h 283"/>
                <a:gd name="T56" fmla="*/ 255 w 377"/>
                <a:gd name="T57" fmla="*/ 5 h 283"/>
                <a:gd name="T58" fmla="*/ 265 w 377"/>
                <a:gd name="T59" fmla="*/ 5 h 283"/>
                <a:gd name="T60" fmla="*/ 271 w 377"/>
                <a:gd name="T61" fmla="*/ 5 h 283"/>
                <a:gd name="T62" fmla="*/ 278 w 377"/>
                <a:gd name="T63" fmla="*/ 7 h 283"/>
                <a:gd name="T64" fmla="*/ 294 w 377"/>
                <a:gd name="T65" fmla="*/ 7 h 283"/>
                <a:gd name="T66" fmla="*/ 305 w 377"/>
                <a:gd name="T67" fmla="*/ 7 h 283"/>
                <a:gd name="T68" fmla="*/ 295 w 377"/>
                <a:gd name="T69" fmla="*/ 5 h 283"/>
                <a:gd name="T70" fmla="*/ 279 w 377"/>
                <a:gd name="T71" fmla="*/ 4 h 283"/>
                <a:gd name="T72" fmla="*/ 271 w 377"/>
                <a:gd name="T73" fmla="*/ 3 h 283"/>
                <a:gd name="T74" fmla="*/ 262 w 377"/>
                <a:gd name="T75" fmla="*/ 3 h 283"/>
                <a:gd name="T76" fmla="*/ 255 w 377"/>
                <a:gd name="T77" fmla="*/ 2 h 283"/>
                <a:gd name="T78" fmla="*/ 269 w 377"/>
                <a:gd name="T79" fmla="*/ 1 h 283"/>
                <a:gd name="T80" fmla="*/ 279 w 377"/>
                <a:gd name="T81" fmla="*/ 1 h 283"/>
                <a:gd name="T82" fmla="*/ 292 w 377"/>
                <a:gd name="T83" fmla="*/ 1 h 283"/>
                <a:gd name="T84" fmla="*/ 311 w 377"/>
                <a:gd name="T85" fmla="*/ 6 h 283"/>
                <a:gd name="T86" fmla="*/ 333 w 377"/>
                <a:gd name="T87" fmla="*/ 10 h 283"/>
                <a:gd name="T88" fmla="*/ 360 w 377"/>
                <a:gd name="T89" fmla="*/ 18 h 283"/>
                <a:gd name="T90" fmla="*/ 368 w 377"/>
                <a:gd name="T91" fmla="*/ 20 h 283"/>
                <a:gd name="T92" fmla="*/ 348 w 377"/>
                <a:gd name="T93" fmla="*/ 19 h 283"/>
                <a:gd name="T94" fmla="*/ 336 w 377"/>
                <a:gd name="T95" fmla="*/ 16 h 283"/>
                <a:gd name="T96" fmla="*/ 328 w 377"/>
                <a:gd name="T97" fmla="*/ 14 h 283"/>
                <a:gd name="T98" fmla="*/ 314 w 377"/>
                <a:gd name="T99" fmla="*/ 13 h 283"/>
                <a:gd name="T100" fmla="*/ 309 w 377"/>
                <a:gd name="T101" fmla="*/ 10 h 283"/>
                <a:gd name="T102" fmla="*/ 319 w 377"/>
                <a:gd name="T103" fmla="*/ 10 h 283"/>
                <a:gd name="T104" fmla="*/ 331 w 377"/>
                <a:gd name="T105" fmla="*/ 12 h 283"/>
                <a:gd name="T106" fmla="*/ 344 w 377"/>
                <a:gd name="T107" fmla="*/ 16 h 283"/>
                <a:gd name="T108" fmla="*/ 348 w 377"/>
                <a:gd name="T109" fmla="*/ 19 h 283"/>
                <a:gd name="T110" fmla="*/ 325 w 377"/>
                <a:gd name="T111" fmla="*/ 147 h 283"/>
                <a:gd name="T112" fmla="*/ 253 w 377"/>
                <a:gd name="T113" fmla="*/ 203 h 283"/>
                <a:gd name="T114" fmla="*/ 191 w 377"/>
                <a:gd name="T115" fmla="*/ 250 h 283"/>
                <a:gd name="T116" fmla="*/ 100 w 377"/>
                <a:gd name="T117" fmla="*/ 229 h 283"/>
                <a:gd name="T118" fmla="*/ 77 w 377"/>
                <a:gd name="T119" fmla="*/ 201 h 283"/>
                <a:gd name="T120" fmla="*/ 17 w 377"/>
                <a:gd name="T121" fmla="*/ 19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7" h="283">
                  <a:moveTo>
                    <a:pt x="6" y="138"/>
                  </a:moveTo>
                  <a:lnTo>
                    <a:pt x="6" y="133"/>
                  </a:lnTo>
                  <a:lnTo>
                    <a:pt x="8" y="131"/>
                  </a:lnTo>
                  <a:lnTo>
                    <a:pt x="9" y="127"/>
                  </a:lnTo>
                  <a:lnTo>
                    <a:pt x="9" y="123"/>
                  </a:lnTo>
                  <a:lnTo>
                    <a:pt x="7" y="122"/>
                  </a:lnTo>
                  <a:lnTo>
                    <a:pt x="6" y="124"/>
                  </a:lnTo>
                  <a:lnTo>
                    <a:pt x="6" y="125"/>
                  </a:lnTo>
                  <a:lnTo>
                    <a:pt x="4" y="130"/>
                  </a:lnTo>
                  <a:lnTo>
                    <a:pt x="3" y="134"/>
                  </a:lnTo>
                  <a:lnTo>
                    <a:pt x="3" y="136"/>
                  </a:lnTo>
                  <a:lnTo>
                    <a:pt x="3" y="138"/>
                  </a:lnTo>
                  <a:lnTo>
                    <a:pt x="3" y="139"/>
                  </a:lnTo>
                  <a:lnTo>
                    <a:pt x="3" y="141"/>
                  </a:lnTo>
                  <a:lnTo>
                    <a:pt x="2" y="145"/>
                  </a:lnTo>
                  <a:lnTo>
                    <a:pt x="1" y="146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1" y="138"/>
                  </a:lnTo>
                  <a:lnTo>
                    <a:pt x="1" y="130"/>
                  </a:lnTo>
                  <a:lnTo>
                    <a:pt x="2" y="127"/>
                  </a:lnTo>
                  <a:lnTo>
                    <a:pt x="6" y="117"/>
                  </a:lnTo>
                  <a:lnTo>
                    <a:pt x="7" y="114"/>
                  </a:lnTo>
                  <a:lnTo>
                    <a:pt x="9" y="111"/>
                  </a:lnTo>
                  <a:lnTo>
                    <a:pt x="16" y="106"/>
                  </a:lnTo>
                  <a:lnTo>
                    <a:pt x="25" y="97"/>
                  </a:lnTo>
                  <a:lnTo>
                    <a:pt x="30" y="92"/>
                  </a:lnTo>
                  <a:lnTo>
                    <a:pt x="32" y="91"/>
                  </a:lnTo>
                  <a:lnTo>
                    <a:pt x="34" y="89"/>
                  </a:lnTo>
                  <a:lnTo>
                    <a:pt x="36" y="85"/>
                  </a:lnTo>
                  <a:lnTo>
                    <a:pt x="42" y="82"/>
                  </a:lnTo>
                  <a:lnTo>
                    <a:pt x="45" y="81"/>
                  </a:lnTo>
                  <a:lnTo>
                    <a:pt x="47" y="80"/>
                  </a:lnTo>
                  <a:lnTo>
                    <a:pt x="49" y="79"/>
                  </a:lnTo>
                  <a:lnTo>
                    <a:pt x="56" y="73"/>
                  </a:lnTo>
                  <a:lnTo>
                    <a:pt x="68" y="67"/>
                  </a:lnTo>
                  <a:lnTo>
                    <a:pt x="74" y="63"/>
                  </a:lnTo>
                  <a:lnTo>
                    <a:pt x="77" y="62"/>
                  </a:lnTo>
                  <a:lnTo>
                    <a:pt x="90" y="59"/>
                  </a:lnTo>
                  <a:lnTo>
                    <a:pt x="102" y="53"/>
                  </a:lnTo>
                  <a:lnTo>
                    <a:pt x="104" y="52"/>
                  </a:lnTo>
                  <a:lnTo>
                    <a:pt x="107" y="52"/>
                  </a:lnTo>
                  <a:lnTo>
                    <a:pt x="112" y="50"/>
                  </a:lnTo>
                  <a:lnTo>
                    <a:pt x="114" y="49"/>
                  </a:lnTo>
                  <a:lnTo>
                    <a:pt x="117" y="49"/>
                  </a:lnTo>
                  <a:lnTo>
                    <a:pt x="123" y="46"/>
                  </a:lnTo>
                  <a:lnTo>
                    <a:pt x="125" y="46"/>
                  </a:lnTo>
                  <a:lnTo>
                    <a:pt x="130" y="44"/>
                  </a:lnTo>
                  <a:lnTo>
                    <a:pt x="133" y="44"/>
                  </a:lnTo>
                  <a:lnTo>
                    <a:pt x="135" y="43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5" y="42"/>
                  </a:lnTo>
                  <a:lnTo>
                    <a:pt x="149" y="40"/>
                  </a:lnTo>
                  <a:lnTo>
                    <a:pt x="150" y="41"/>
                  </a:lnTo>
                  <a:lnTo>
                    <a:pt x="159" y="39"/>
                  </a:lnTo>
                  <a:lnTo>
                    <a:pt x="161" y="37"/>
                  </a:lnTo>
                  <a:lnTo>
                    <a:pt x="165" y="37"/>
                  </a:lnTo>
                  <a:lnTo>
                    <a:pt x="166" y="36"/>
                  </a:lnTo>
                  <a:lnTo>
                    <a:pt x="171" y="36"/>
                  </a:lnTo>
                  <a:lnTo>
                    <a:pt x="175" y="35"/>
                  </a:lnTo>
                  <a:lnTo>
                    <a:pt x="177" y="35"/>
                  </a:lnTo>
                  <a:lnTo>
                    <a:pt x="180" y="34"/>
                  </a:lnTo>
                  <a:lnTo>
                    <a:pt x="181" y="33"/>
                  </a:lnTo>
                  <a:lnTo>
                    <a:pt x="184" y="31"/>
                  </a:lnTo>
                  <a:lnTo>
                    <a:pt x="192" y="29"/>
                  </a:lnTo>
                  <a:lnTo>
                    <a:pt x="198" y="25"/>
                  </a:lnTo>
                  <a:lnTo>
                    <a:pt x="201" y="24"/>
                  </a:lnTo>
                  <a:lnTo>
                    <a:pt x="198" y="26"/>
                  </a:lnTo>
                  <a:lnTo>
                    <a:pt x="199" y="27"/>
                  </a:lnTo>
                  <a:lnTo>
                    <a:pt x="201" y="25"/>
                  </a:lnTo>
                  <a:lnTo>
                    <a:pt x="204" y="24"/>
                  </a:lnTo>
                  <a:lnTo>
                    <a:pt x="204" y="23"/>
                  </a:lnTo>
                  <a:lnTo>
                    <a:pt x="203" y="22"/>
                  </a:lnTo>
                  <a:lnTo>
                    <a:pt x="207" y="22"/>
                  </a:lnTo>
                  <a:lnTo>
                    <a:pt x="223" y="14"/>
                  </a:lnTo>
                  <a:lnTo>
                    <a:pt x="227" y="12"/>
                  </a:lnTo>
                  <a:lnTo>
                    <a:pt x="231" y="11"/>
                  </a:lnTo>
                  <a:lnTo>
                    <a:pt x="232" y="11"/>
                  </a:lnTo>
                  <a:lnTo>
                    <a:pt x="236" y="9"/>
                  </a:lnTo>
                  <a:lnTo>
                    <a:pt x="237" y="8"/>
                  </a:lnTo>
                  <a:lnTo>
                    <a:pt x="239" y="8"/>
                  </a:lnTo>
                  <a:lnTo>
                    <a:pt x="239" y="6"/>
                  </a:lnTo>
                  <a:lnTo>
                    <a:pt x="242" y="7"/>
                  </a:lnTo>
                  <a:lnTo>
                    <a:pt x="243" y="8"/>
                  </a:lnTo>
                  <a:lnTo>
                    <a:pt x="255" y="5"/>
                  </a:lnTo>
                  <a:lnTo>
                    <a:pt x="261" y="5"/>
                  </a:lnTo>
                  <a:lnTo>
                    <a:pt x="262" y="5"/>
                  </a:lnTo>
                  <a:lnTo>
                    <a:pt x="265" y="5"/>
                  </a:lnTo>
                  <a:lnTo>
                    <a:pt x="267" y="5"/>
                  </a:lnTo>
                  <a:lnTo>
                    <a:pt x="270" y="5"/>
                  </a:lnTo>
                  <a:lnTo>
                    <a:pt x="271" y="5"/>
                  </a:lnTo>
                  <a:lnTo>
                    <a:pt x="273" y="5"/>
                  </a:lnTo>
                  <a:lnTo>
                    <a:pt x="276" y="5"/>
                  </a:lnTo>
                  <a:lnTo>
                    <a:pt x="278" y="7"/>
                  </a:lnTo>
                  <a:lnTo>
                    <a:pt x="281" y="7"/>
                  </a:lnTo>
                  <a:lnTo>
                    <a:pt x="292" y="8"/>
                  </a:lnTo>
                  <a:lnTo>
                    <a:pt x="294" y="7"/>
                  </a:lnTo>
                  <a:lnTo>
                    <a:pt x="305" y="9"/>
                  </a:lnTo>
                  <a:lnTo>
                    <a:pt x="306" y="9"/>
                  </a:lnTo>
                  <a:lnTo>
                    <a:pt x="305" y="7"/>
                  </a:lnTo>
                  <a:lnTo>
                    <a:pt x="303" y="7"/>
                  </a:lnTo>
                  <a:lnTo>
                    <a:pt x="298" y="5"/>
                  </a:lnTo>
                  <a:lnTo>
                    <a:pt x="295" y="5"/>
                  </a:lnTo>
                  <a:lnTo>
                    <a:pt x="288" y="3"/>
                  </a:lnTo>
                  <a:lnTo>
                    <a:pt x="282" y="4"/>
                  </a:lnTo>
                  <a:lnTo>
                    <a:pt x="279" y="4"/>
                  </a:lnTo>
                  <a:lnTo>
                    <a:pt x="277" y="3"/>
                  </a:lnTo>
                  <a:lnTo>
                    <a:pt x="273" y="3"/>
                  </a:lnTo>
                  <a:lnTo>
                    <a:pt x="271" y="3"/>
                  </a:lnTo>
                  <a:lnTo>
                    <a:pt x="266" y="3"/>
                  </a:lnTo>
                  <a:lnTo>
                    <a:pt x="264" y="3"/>
                  </a:lnTo>
                  <a:lnTo>
                    <a:pt x="262" y="3"/>
                  </a:lnTo>
                  <a:lnTo>
                    <a:pt x="261" y="4"/>
                  </a:lnTo>
                  <a:lnTo>
                    <a:pt x="256" y="4"/>
                  </a:lnTo>
                  <a:lnTo>
                    <a:pt x="255" y="2"/>
                  </a:lnTo>
                  <a:lnTo>
                    <a:pt x="258" y="2"/>
                  </a:lnTo>
                  <a:lnTo>
                    <a:pt x="263" y="1"/>
                  </a:lnTo>
                  <a:lnTo>
                    <a:pt x="269" y="1"/>
                  </a:lnTo>
                  <a:lnTo>
                    <a:pt x="271" y="0"/>
                  </a:lnTo>
                  <a:lnTo>
                    <a:pt x="276" y="1"/>
                  </a:lnTo>
                  <a:lnTo>
                    <a:pt x="279" y="1"/>
                  </a:lnTo>
                  <a:lnTo>
                    <a:pt x="288" y="1"/>
                  </a:lnTo>
                  <a:lnTo>
                    <a:pt x="290" y="1"/>
                  </a:lnTo>
                  <a:lnTo>
                    <a:pt x="292" y="1"/>
                  </a:lnTo>
                  <a:lnTo>
                    <a:pt x="299" y="1"/>
                  </a:lnTo>
                  <a:lnTo>
                    <a:pt x="301" y="3"/>
                  </a:lnTo>
                  <a:lnTo>
                    <a:pt x="311" y="6"/>
                  </a:lnTo>
                  <a:lnTo>
                    <a:pt x="315" y="6"/>
                  </a:lnTo>
                  <a:lnTo>
                    <a:pt x="330" y="10"/>
                  </a:lnTo>
                  <a:lnTo>
                    <a:pt x="333" y="10"/>
                  </a:lnTo>
                  <a:lnTo>
                    <a:pt x="353" y="15"/>
                  </a:lnTo>
                  <a:lnTo>
                    <a:pt x="354" y="15"/>
                  </a:lnTo>
                  <a:lnTo>
                    <a:pt x="360" y="18"/>
                  </a:lnTo>
                  <a:lnTo>
                    <a:pt x="363" y="20"/>
                  </a:lnTo>
                  <a:lnTo>
                    <a:pt x="366" y="20"/>
                  </a:lnTo>
                  <a:lnTo>
                    <a:pt x="368" y="20"/>
                  </a:lnTo>
                  <a:lnTo>
                    <a:pt x="370" y="20"/>
                  </a:lnTo>
                  <a:lnTo>
                    <a:pt x="371" y="20"/>
                  </a:lnTo>
                  <a:lnTo>
                    <a:pt x="348" y="19"/>
                  </a:lnTo>
                  <a:lnTo>
                    <a:pt x="345" y="19"/>
                  </a:lnTo>
                  <a:lnTo>
                    <a:pt x="338" y="17"/>
                  </a:lnTo>
                  <a:lnTo>
                    <a:pt x="336" y="16"/>
                  </a:lnTo>
                  <a:lnTo>
                    <a:pt x="331" y="15"/>
                  </a:lnTo>
                  <a:lnTo>
                    <a:pt x="329" y="15"/>
                  </a:lnTo>
                  <a:lnTo>
                    <a:pt x="328" y="14"/>
                  </a:lnTo>
                  <a:lnTo>
                    <a:pt x="324" y="14"/>
                  </a:lnTo>
                  <a:lnTo>
                    <a:pt x="321" y="15"/>
                  </a:lnTo>
                  <a:lnTo>
                    <a:pt x="314" y="13"/>
                  </a:lnTo>
                  <a:lnTo>
                    <a:pt x="314" y="12"/>
                  </a:lnTo>
                  <a:lnTo>
                    <a:pt x="312" y="12"/>
                  </a:lnTo>
                  <a:lnTo>
                    <a:pt x="309" y="10"/>
                  </a:lnTo>
                  <a:lnTo>
                    <a:pt x="309" y="9"/>
                  </a:lnTo>
                  <a:lnTo>
                    <a:pt x="312" y="10"/>
                  </a:lnTo>
                  <a:lnTo>
                    <a:pt x="319" y="10"/>
                  </a:lnTo>
                  <a:lnTo>
                    <a:pt x="321" y="11"/>
                  </a:lnTo>
                  <a:lnTo>
                    <a:pt x="327" y="11"/>
                  </a:lnTo>
                  <a:lnTo>
                    <a:pt x="331" y="12"/>
                  </a:lnTo>
                  <a:lnTo>
                    <a:pt x="331" y="13"/>
                  </a:lnTo>
                  <a:lnTo>
                    <a:pt x="342" y="16"/>
                  </a:lnTo>
                  <a:lnTo>
                    <a:pt x="344" y="16"/>
                  </a:lnTo>
                  <a:lnTo>
                    <a:pt x="345" y="17"/>
                  </a:lnTo>
                  <a:lnTo>
                    <a:pt x="347" y="18"/>
                  </a:lnTo>
                  <a:lnTo>
                    <a:pt x="348" y="19"/>
                  </a:lnTo>
                  <a:lnTo>
                    <a:pt x="371" y="20"/>
                  </a:lnTo>
                  <a:lnTo>
                    <a:pt x="376" y="64"/>
                  </a:lnTo>
                  <a:lnTo>
                    <a:pt x="325" y="147"/>
                  </a:lnTo>
                  <a:lnTo>
                    <a:pt x="258" y="200"/>
                  </a:lnTo>
                  <a:lnTo>
                    <a:pt x="254" y="202"/>
                  </a:lnTo>
                  <a:lnTo>
                    <a:pt x="253" y="203"/>
                  </a:lnTo>
                  <a:lnTo>
                    <a:pt x="230" y="221"/>
                  </a:lnTo>
                  <a:lnTo>
                    <a:pt x="203" y="242"/>
                  </a:lnTo>
                  <a:lnTo>
                    <a:pt x="191" y="250"/>
                  </a:lnTo>
                  <a:lnTo>
                    <a:pt x="186" y="255"/>
                  </a:lnTo>
                  <a:lnTo>
                    <a:pt x="150" y="282"/>
                  </a:lnTo>
                  <a:lnTo>
                    <a:pt x="100" y="229"/>
                  </a:lnTo>
                  <a:lnTo>
                    <a:pt x="96" y="223"/>
                  </a:lnTo>
                  <a:lnTo>
                    <a:pt x="92" y="220"/>
                  </a:lnTo>
                  <a:lnTo>
                    <a:pt x="77" y="201"/>
                  </a:lnTo>
                  <a:lnTo>
                    <a:pt x="57" y="179"/>
                  </a:lnTo>
                  <a:lnTo>
                    <a:pt x="51" y="188"/>
                  </a:lnTo>
                  <a:lnTo>
                    <a:pt x="17" y="190"/>
                  </a:lnTo>
                  <a:lnTo>
                    <a:pt x="12" y="137"/>
                  </a:lnTo>
                  <a:lnTo>
                    <a:pt x="6" y="138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3" name="Freeform 430" descr="Papel carta">
              <a:extLst>
                <a:ext uri="{FF2B5EF4-FFF2-40B4-BE49-F238E27FC236}">
                  <a16:creationId xmlns:a16="http://schemas.microsoft.com/office/drawing/2014/main" id="{353C6FE0-44C1-4A8B-A3B3-477E592AD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4" y="4792552"/>
              <a:ext cx="882840" cy="828665"/>
            </a:xfrm>
            <a:custGeom>
              <a:avLst/>
              <a:gdLst>
                <a:gd name="T0" fmla="*/ 218 w 440"/>
                <a:gd name="T1" fmla="*/ 197 h 413"/>
                <a:gd name="T2" fmla="*/ 222 w 440"/>
                <a:gd name="T3" fmla="*/ 162 h 413"/>
                <a:gd name="T4" fmla="*/ 234 w 440"/>
                <a:gd name="T5" fmla="*/ 133 h 413"/>
                <a:gd name="T6" fmla="*/ 240 w 440"/>
                <a:gd name="T7" fmla="*/ 104 h 413"/>
                <a:gd name="T8" fmla="*/ 239 w 440"/>
                <a:gd name="T9" fmla="*/ 82 h 413"/>
                <a:gd name="T10" fmla="*/ 235 w 440"/>
                <a:gd name="T11" fmla="*/ 49 h 413"/>
                <a:gd name="T12" fmla="*/ 236 w 440"/>
                <a:gd name="T13" fmla="*/ 20 h 413"/>
                <a:gd name="T14" fmla="*/ 240 w 440"/>
                <a:gd name="T15" fmla="*/ 5 h 413"/>
                <a:gd name="T16" fmla="*/ 327 w 440"/>
                <a:gd name="T17" fmla="*/ 83 h 413"/>
                <a:gd name="T18" fmla="*/ 415 w 440"/>
                <a:gd name="T19" fmla="*/ 196 h 413"/>
                <a:gd name="T20" fmla="*/ 205 w 440"/>
                <a:gd name="T21" fmla="*/ 411 h 413"/>
                <a:gd name="T22" fmla="*/ 168 w 440"/>
                <a:gd name="T23" fmla="*/ 391 h 413"/>
                <a:gd name="T24" fmla="*/ 135 w 440"/>
                <a:gd name="T25" fmla="*/ 376 h 413"/>
                <a:gd name="T26" fmla="*/ 119 w 440"/>
                <a:gd name="T27" fmla="*/ 377 h 413"/>
                <a:gd name="T28" fmla="*/ 116 w 440"/>
                <a:gd name="T29" fmla="*/ 397 h 413"/>
                <a:gd name="T30" fmla="*/ 85 w 440"/>
                <a:gd name="T31" fmla="*/ 403 h 413"/>
                <a:gd name="T32" fmla="*/ 62 w 440"/>
                <a:gd name="T33" fmla="*/ 388 h 413"/>
                <a:gd name="T34" fmla="*/ 40 w 440"/>
                <a:gd name="T35" fmla="*/ 332 h 413"/>
                <a:gd name="T36" fmla="*/ 8 w 440"/>
                <a:gd name="T37" fmla="*/ 329 h 413"/>
                <a:gd name="T38" fmla="*/ 1 w 440"/>
                <a:gd name="T39" fmla="*/ 319 h 413"/>
                <a:gd name="T40" fmla="*/ 10 w 440"/>
                <a:gd name="T41" fmla="*/ 301 h 413"/>
                <a:gd name="T42" fmla="*/ 34 w 440"/>
                <a:gd name="T43" fmla="*/ 298 h 413"/>
                <a:gd name="T44" fmla="*/ 56 w 440"/>
                <a:gd name="T45" fmla="*/ 296 h 413"/>
                <a:gd name="T46" fmla="*/ 74 w 440"/>
                <a:gd name="T47" fmla="*/ 316 h 413"/>
                <a:gd name="T48" fmla="*/ 62 w 440"/>
                <a:gd name="T49" fmla="*/ 314 h 413"/>
                <a:gd name="T50" fmla="*/ 50 w 440"/>
                <a:gd name="T51" fmla="*/ 310 h 413"/>
                <a:gd name="T52" fmla="*/ 43 w 440"/>
                <a:gd name="T53" fmla="*/ 310 h 413"/>
                <a:gd name="T54" fmla="*/ 28 w 440"/>
                <a:gd name="T55" fmla="*/ 313 h 413"/>
                <a:gd name="T56" fmla="*/ 29 w 440"/>
                <a:gd name="T57" fmla="*/ 324 h 413"/>
                <a:gd name="T58" fmla="*/ 40 w 440"/>
                <a:gd name="T59" fmla="*/ 317 h 413"/>
                <a:gd name="T60" fmla="*/ 37 w 440"/>
                <a:gd name="T61" fmla="*/ 327 h 413"/>
                <a:gd name="T62" fmla="*/ 46 w 440"/>
                <a:gd name="T63" fmla="*/ 324 h 413"/>
                <a:gd name="T64" fmla="*/ 53 w 440"/>
                <a:gd name="T65" fmla="*/ 327 h 413"/>
                <a:gd name="T66" fmla="*/ 60 w 440"/>
                <a:gd name="T67" fmla="*/ 325 h 413"/>
                <a:gd name="T68" fmla="*/ 50 w 440"/>
                <a:gd name="T69" fmla="*/ 316 h 413"/>
                <a:gd name="T70" fmla="*/ 61 w 440"/>
                <a:gd name="T71" fmla="*/ 319 h 413"/>
                <a:gd name="T72" fmla="*/ 70 w 440"/>
                <a:gd name="T73" fmla="*/ 327 h 413"/>
                <a:gd name="T74" fmla="*/ 86 w 440"/>
                <a:gd name="T75" fmla="*/ 328 h 413"/>
                <a:gd name="T76" fmla="*/ 80 w 440"/>
                <a:gd name="T77" fmla="*/ 340 h 413"/>
                <a:gd name="T78" fmla="*/ 85 w 440"/>
                <a:gd name="T79" fmla="*/ 343 h 413"/>
                <a:gd name="T80" fmla="*/ 87 w 440"/>
                <a:gd name="T81" fmla="*/ 346 h 413"/>
                <a:gd name="T82" fmla="*/ 93 w 440"/>
                <a:gd name="T83" fmla="*/ 332 h 413"/>
                <a:gd name="T84" fmla="*/ 96 w 440"/>
                <a:gd name="T85" fmla="*/ 331 h 413"/>
                <a:gd name="T86" fmla="*/ 106 w 440"/>
                <a:gd name="T87" fmla="*/ 329 h 413"/>
                <a:gd name="T88" fmla="*/ 125 w 440"/>
                <a:gd name="T89" fmla="*/ 328 h 413"/>
                <a:gd name="T90" fmla="*/ 128 w 440"/>
                <a:gd name="T91" fmla="*/ 328 h 413"/>
                <a:gd name="T92" fmla="*/ 135 w 440"/>
                <a:gd name="T93" fmla="*/ 316 h 413"/>
                <a:gd name="T94" fmla="*/ 156 w 440"/>
                <a:gd name="T95" fmla="*/ 302 h 413"/>
                <a:gd name="T96" fmla="*/ 164 w 440"/>
                <a:gd name="T97" fmla="*/ 302 h 413"/>
                <a:gd name="T98" fmla="*/ 175 w 440"/>
                <a:gd name="T99" fmla="*/ 303 h 413"/>
                <a:gd name="T100" fmla="*/ 164 w 440"/>
                <a:gd name="T101" fmla="*/ 296 h 413"/>
                <a:gd name="T102" fmla="*/ 162 w 440"/>
                <a:gd name="T103" fmla="*/ 290 h 413"/>
                <a:gd name="T104" fmla="*/ 154 w 440"/>
                <a:gd name="T105" fmla="*/ 279 h 413"/>
                <a:gd name="T106" fmla="*/ 145 w 440"/>
                <a:gd name="T107" fmla="*/ 280 h 413"/>
                <a:gd name="T108" fmla="*/ 146 w 440"/>
                <a:gd name="T109" fmla="*/ 270 h 413"/>
                <a:gd name="T110" fmla="*/ 140 w 440"/>
                <a:gd name="T111" fmla="*/ 270 h 413"/>
                <a:gd name="T112" fmla="*/ 131 w 440"/>
                <a:gd name="T113" fmla="*/ 278 h 413"/>
                <a:gd name="T114" fmla="*/ 133 w 440"/>
                <a:gd name="T115" fmla="*/ 268 h 413"/>
                <a:gd name="T116" fmla="*/ 203 w 440"/>
                <a:gd name="T117" fmla="*/ 21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0" h="413">
                  <a:moveTo>
                    <a:pt x="212" y="211"/>
                  </a:moveTo>
                  <a:lnTo>
                    <a:pt x="214" y="204"/>
                  </a:lnTo>
                  <a:lnTo>
                    <a:pt x="216" y="202"/>
                  </a:lnTo>
                  <a:lnTo>
                    <a:pt x="216" y="201"/>
                  </a:lnTo>
                  <a:lnTo>
                    <a:pt x="217" y="199"/>
                  </a:lnTo>
                  <a:lnTo>
                    <a:pt x="219" y="198"/>
                  </a:lnTo>
                  <a:lnTo>
                    <a:pt x="218" y="197"/>
                  </a:lnTo>
                  <a:lnTo>
                    <a:pt x="220" y="191"/>
                  </a:lnTo>
                  <a:lnTo>
                    <a:pt x="220" y="188"/>
                  </a:lnTo>
                  <a:lnTo>
                    <a:pt x="220" y="175"/>
                  </a:lnTo>
                  <a:lnTo>
                    <a:pt x="220" y="172"/>
                  </a:lnTo>
                  <a:lnTo>
                    <a:pt x="221" y="170"/>
                  </a:lnTo>
                  <a:lnTo>
                    <a:pt x="220" y="169"/>
                  </a:lnTo>
                  <a:lnTo>
                    <a:pt x="222" y="162"/>
                  </a:lnTo>
                  <a:lnTo>
                    <a:pt x="222" y="158"/>
                  </a:lnTo>
                  <a:lnTo>
                    <a:pt x="220" y="156"/>
                  </a:lnTo>
                  <a:lnTo>
                    <a:pt x="219" y="152"/>
                  </a:lnTo>
                  <a:lnTo>
                    <a:pt x="223" y="142"/>
                  </a:lnTo>
                  <a:lnTo>
                    <a:pt x="229" y="136"/>
                  </a:lnTo>
                  <a:lnTo>
                    <a:pt x="231" y="134"/>
                  </a:lnTo>
                  <a:lnTo>
                    <a:pt x="234" y="133"/>
                  </a:lnTo>
                  <a:lnTo>
                    <a:pt x="239" y="130"/>
                  </a:lnTo>
                  <a:lnTo>
                    <a:pt x="243" y="124"/>
                  </a:lnTo>
                  <a:lnTo>
                    <a:pt x="244" y="120"/>
                  </a:lnTo>
                  <a:lnTo>
                    <a:pt x="243" y="119"/>
                  </a:lnTo>
                  <a:lnTo>
                    <a:pt x="242" y="115"/>
                  </a:lnTo>
                  <a:lnTo>
                    <a:pt x="241" y="107"/>
                  </a:lnTo>
                  <a:lnTo>
                    <a:pt x="240" y="104"/>
                  </a:lnTo>
                  <a:lnTo>
                    <a:pt x="238" y="102"/>
                  </a:lnTo>
                  <a:lnTo>
                    <a:pt x="240" y="101"/>
                  </a:lnTo>
                  <a:lnTo>
                    <a:pt x="240" y="97"/>
                  </a:lnTo>
                  <a:lnTo>
                    <a:pt x="239" y="93"/>
                  </a:lnTo>
                  <a:lnTo>
                    <a:pt x="241" y="85"/>
                  </a:lnTo>
                  <a:lnTo>
                    <a:pt x="239" y="84"/>
                  </a:lnTo>
                  <a:lnTo>
                    <a:pt x="239" y="82"/>
                  </a:lnTo>
                  <a:lnTo>
                    <a:pt x="241" y="70"/>
                  </a:lnTo>
                  <a:lnTo>
                    <a:pt x="242" y="69"/>
                  </a:lnTo>
                  <a:lnTo>
                    <a:pt x="242" y="67"/>
                  </a:lnTo>
                  <a:lnTo>
                    <a:pt x="238" y="58"/>
                  </a:lnTo>
                  <a:lnTo>
                    <a:pt x="238" y="54"/>
                  </a:lnTo>
                  <a:lnTo>
                    <a:pt x="236" y="51"/>
                  </a:lnTo>
                  <a:lnTo>
                    <a:pt x="235" y="49"/>
                  </a:lnTo>
                  <a:lnTo>
                    <a:pt x="235" y="46"/>
                  </a:lnTo>
                  <a:lnTo>
                    <a:pt x="237" y="35"/>
                  </a:lnTo>
                  <a:lnTo>
                    <a:pt x="237" y="30"/>
                  </a:lnTo>
                  <a:lnTo>
                    <a:pt x="238" y="27"/>
                  </a:lnTo>
                  <a:lnTo>
                    <a:pt x="236" y="24"/>
                  </a:lnTo>
                  <a:lnTo>
                    <a:pt x="235" y="22"/>
                  </a:lnTo>
                  <a:lnTo>
                    <a:pt x="236" y="20"/>
                  </a:lnTo>
                  <a:lnTo>
                    <a:pt x="235" y="19"/>
                  </a:lnTo>
                  <a:lnTo>
                    <a:pt x="236" y="18"/>
                  </a:lnTo>
                  <a:lnTo>
                    <a:pt x="235" y="16"/>
                  </a:lnTo>
                  <a:lnTo>
                    <a:pt x="236" y="14"/>
                  </a:lnTo>
                  <a:lnTo>
                    <a:pt x="238" y="9"/>
                  </a:lnTo>
                  <a:lnTo>
                    <a:pt x="239" y="8"/>
                  </a:lnTo>
                  <a:lnTo>
                    <a:pt x="240" y="5"/>
                  </a:lnTo>
                  <a:lnTo>
                    <a:pt x="241" y="1"/>
                  </a:lnTo>
                  <a:lnTo>
                    <a:pt x="247" y="0"/>
                  </a:lnTo>
                  <a:lnTo>
                    <a:pt x="252" y="53"/>
                  </a:lnTo>
                  <a:lnTo>
                    <a:pt x="286" y="51"/>
                  </a:lnTo>
                  <a:lnTo>
                    <a:pt x="292" y="42"/>
                  </a:lnTo>
                  <a:lnTo>
                    <a:pt x="312" y="64"/>
                  </a:lnTo>
                  <a:lnTo>
                    <a:pt x="327" y="83"/>
                  </a:lnTo>
                  <a:lnTo>
                    <a:pt x="331" y="86"/>
                  </a:lnTo>
                  <a:lnTo>
                    <a:pt x="335" y="92"/>
                  </a:lnTo>
                  <a:lnTo>
                    <a:pt x="385" y="145"/>
                  </a:lnTo>
                  <a:lnTo>
                    <a:pt x="389" y="153"/>
                  </a:lnTo>
                  <a:lnTo>
                    <a:pt x="401" y="169"/>
                  </a:lnTo>
                  <a:lnTo>
                    <a:pt x="409" y="182"/>
                  </a:lnTo>
                  <a:lnTo>
                    <a:pt x="415" y="196"/>
                  </a:lnTo>
                  <a:lnTo>
                    <a:pt x="420" y="213"/>
                  </a:lnTo>
                  <a:lnTo>
                    <a:pt x="424" y="230"/>
                  </a:lnTo>
                  <a:lnTo>
                    <a:pt x="439" y="375"/>
                  </a:lnTo>
                  <a:lnTo>
                    <a:pt x="439" y="376"/>
                  </a:lnTo>
                  <a:lnTo>
                    <a:pt x="439" y="411"/>
                  </a:lnTo>
                  <a:lnTo>
                    <a:pt x="286" y="412"/>
                  </a:lnTo>
                  <a:lnTo>
                    <a:pt x="205" y="411"/>
                  </a:lnTo>
                  <a:lnTo>
                    <a:pt x="205" y="412"/>
                  </a:lnTo>
                  <a:lnTo>
                    <a:pt x="203" y="394"/>
                  </a:lnTo>
                  <a:lnTo>
                    <a:pt x="202" y="392"/>
                  </a:lnTo>
                  <a:lnTo>
                    <a:pt x="201" y="393"/>
                  </a:lnTo>
                  <a:lnTo>
                    <a:pt x="197" y="394"/>
                  </a:lnTo>
                  <a:lnTo>
                    <a:pt x="185" y="394"/>
                  </a:lnTo>
                  <a:lnTo>
                    <a:pt x="168" y="391"/>
                  </a:lnTo>
                  <a:lnTo>
                    <a:pt x="152" y="379"/>
                  </a:lnTo>
                  <a:lnTo>
                    <a:pt x="150" y="379"/>
                  </a:lnTo>
                  <a:lnTo>
                    <a:pt x="148" y="380"/>
                  </a:lnTo>
                  <a:lnTo>
                    <a:pt x="145" y="379"/>
                  </a:lnTo>
                  <a:lnTo>
                    <a:pt x="143" y="377"/>
                  </a:lnTo>
                  <a:lnTo>
                    <a:pt x="136" y="376"/>
                  </a:lnTo>
                  <a:lnTo>
                    <a:pt x="135" y="376"/>
                  </a:lnTo>
                  <a:lnTo>
                    <a:pt x="133" y="377"/>
                  </a:lnTo>
                  <a:lnTo>
                    <a:pt x="129" y="377"/>
                  </a:lnTo>
                  <a:lnTo>
                    <a:pt x="127" y="376"/>
                  </a:lnTo>
                  <a:lnTo>
                    <a:pt x="124" y="377"/>
                  </a:lnTo>
                  <a:lnTo>
                    <a:pt x="122" y="376"/>
                  </a:lnTo>
                  <a:lnTo>
                    <a:pt x="121" y="376"/>
                  </a:lnTo>
                  <a:lnTo>
                    <a:pt x="119" y="377"/>
                  </a:lnTo>
                  <a:lnTo>
                    <a:pt x="119" y="382"/>
                  </a:lnTo>
                  <a:lnTo>
                    <a:pt x="118" y="383"/>
                  </a:lnTo>
                  <a:lnTo>
                    <a:pt x="116" y="385"/>
                  </a:lnTo>
                  <a:lnTo>
                    <a:pt x="116" y="387"/>
                  </a:lnTo>
                  <a:lnTo>
                    <a:pt x="118" y="388"/>
                  </a:lnTo>
                  <a:lnTo>
                    <a:pt x="118" y="390"/>
                  </a:lnTo>
                  <a:lnTo>
                    <a:pt x="116" y="397"/>
                  </a:lnTo>
                  <a:lnTo>
                    <a:pt x="117" y="399"/>
                  </a:lnTo>
                  <a:lnTo>
                    <a:pt x="117" y="403"/>
                  </a:lnTo>
                  <a:lnTo>
                    <a:pt x="115" y="403"/>
                  </a:lnTo>
                  <a:lnTo>
                    <a:pt x="112" y="403"/>
                  </a:lnTo>
                  <a:lnTo>
                    <a:pt x="89" y="403"/>
                  </a:lnTo>
                  <a:lnTo>
                    <a:pt x="86" y="404"/>
                  </a:lnTo>
                  <a:lnTo>
                    <a:pt x="85" y="403"/>
                  </a:lnTo>
                  <a:lnTo>
                    <a:pt x="83" y="402"/>
                  </a:lnTo>
                  <a:lnTo>
                    <a:pt x="82" y="400"/>
                  </a:lnTo>
                  <a:lnTo>
                    <a:pt x="73" y="393"/>
                  </a:lnTo>
                  <a:lnTo>
                    <a:pt x="72" y="389"/>
                  </a:lnTo>
                  <a:lnTo>
                    <a:pt x="69" y="389"/>
                  </a:lnTo>
                  <a:lnTo>
                    <a:pt x="65" y="389"/>
                  </a:lnTo>
                  <a:lnTo>
                    <a:pt x="62" y="388"/>
                  </a:lnTo>
                  <a:lnTo>
                    <a:pt x="59" y="384"/>
                  </a:lnTo>
                  <a:lnTo>
                    <a:pt x="55" y="385"/>
                  </a:lnTo>
                  <a:lnTo>
                    <a:pt x="51" y="383"/>
                  </a:lnTo>
                  <a:lnTo>
                    <a:pt x="49" y="376"/>
                  </a:lnTo>
                  <a:lnTo>
                    <a:pt x="45" y="376"/>
                  </a:lnTo>
                  <a:lnTo>
                    <a:pt x="43" y="370"/>
                  </a:lnTo>
                  <a:lnTo>
                    <a:pt x="40" y="332"/>
                  </a:lnTo>
                  <a:lnTo>
                    <a:pt x="32" y="332"/>
                  </a:lnTo>
                  <a:lnTo>
                    <a:pt x="28" y="334"/>
                  </a:lnTo>
                  <a:lnTo>
                    <a:pt x="22" y="334"/>
                  </a:lnTo>
                  <a:lnTo>
                    <a:pt x="18" y="332"/>
                  </a:lnTo>
                  <a:lnTo>
                    <a:pt x="16" y="332"/>
                  </a:lnTo>
                  <a:lnTo>
                    <a:pt x="13" y="330"/>
                  </a:lnTo>
                  <a:lnTo>
                    <a:pt x="8" y="329"/>
                  </a:lnTo>
                  <a:lnTo>
                    <a:pt x="7" y="328"/>
                  </a:lnTo>
                  <a:lnTo>
                    <a:pt x="4" y="328"/>
                  </a:lnTo>
                  <a:lnTo>
                    <a:pt x="4" y="326"/>
                  </a:lnTo>
                  <a:lnTo>
                    <a:pt x="3" y="324"/>
                  </a:lnTo>
                  <a:lnTo>
                    <a:pt x="3" y="322"/>
                  </a:lnTo>
                  <a:lnTo>
                    <a:pt x="2" y="321"/>
                  </a:lnTo>
                  <a:lnTo>
                    <a:pt x="1" y="319"/>
                  </a:lnTo>
                  <a:lnTo>
                    <a:pt x="1" y="317"/>
                  </a:lnTo>
                  <a:lnTo>
                    <a:pt x="2" y="313"/>
                  </a:lnTo>
                  <a:lnTo>
                    <a:pt x="1" y="308"/>
                  </a:lnTo>
                  <a:lnTo>
                    <a:pt x="0" y="304"/>
                  </a:lnTo>
                  <a:lnTo>
                    <a:pt x="2" y="303"/>
                  </a:lnTo>
                  <a:lnTo>
                    <a:pt x="4" y="303"/>
                  </a:lnTo>
                  <a:lnTo>
                    <a:pt x="10" y="301"/>
                  </a:lnTo>
                  <a:lnTo>
                    <a:pt x="14" y="299"/>
                  </a:lnTo>
                  <a:lnTo>
                    <a:pt x="21" y="298"/>
                  </a:lnTo>
                  <a:lnTo>
                    <a:pt x="22" y="299"/>
                  </a:lnTo>
                  <a:lnTo>
                    <a:pt x="25" y="300"/>
                  </a:lnTo>
                  <a:lnTo>
                    <a:pt x="27" y="299"/>
                  </a:lnTo>
                  <a:lnTo>
                    <a:pt x="31" y="298"/>
                  </a:lnTo>
                  <a:lnTo>
                    <a:pt x="34" y="298"/>
                  </a:lnTo>
                  <a:lnTo>
                    <a:pt x="36" y="298"/>
                  </a:lnTo>
                  <a:lnTo>
                    <a:pt x="40" y="298"/>
                  </a:lnTo>
                  <a:lnTo>
                    <a:pt x="43" y="298"/>
                  </a:lnTo>
                  <a:lnTo>
                    <a:pt x="46" y="297"/>
                  </a:lnTo>
                  <a:lnTo>
                    <a:pt x="49" y="297"/>
                  </a:lnTo>
                  <a:lnTo>
                    <a:pt x="52" y="296"/>
                  </a:lnTo>
                  <a:lnTo>
                    <a:pt x="56" y="296"/>
                  </a:lnTo>
                  <a:lnTo>
                    <a:pt x="65" y="298"/>
                  </a:lnTo>
                  <a:lnTo>
                    <a:pt x="69" y="303"/>
                  </a:lnTo>
                  <a:lnTo>
                    <a:pt x="70" y="305"/>
                  </a:lnTo>
                  <a:lnTo>
                    <a:pt x="71" y="308"/>
                  </a:lnTo>
                  <a:lnTo>
                    <a:pt x="75" y="310"/>
                  </a:lnTo>
                  <a:lnTo>
                    <a:pt x="75" y="315"/>
                  </a:lnTo>
                  <a:lnTo>
                    <a:pt x="74" y="316"/>
                  </a:lnTo>
                  <a:lnTo>
                    <a:pt x="73" y="317"/>
                  </a:lnTo>
                  <a:lnTo>
                    <a:pt x="72" y="316"/>
                  </a:lnTo>
                  <a:lnTo>
                    <a:pt x="70" y="313"/>
                  </a:lnTo>
                  <a:lnTo>
                    <a:pt x="69" y="310"/>
                  </a:lnTo>
                  <a:lnTo>
                    <a:pt x="67" y="311"/>
                  </a:lnTo>
                  <a:lnTo>
                    <a:pt x="64" y="313"/>
                  </a:lnTo>
                  <a:lnTo>
                    <a:pt x="62" y="314"/>
                  </a:lnTo>
                  <a:lnTo>
                    <a:pt x="61" y="314"/>
                  </a:lnTo>
                  <a:lnTo>
                    <a:pt x="58" y="315"/>
                  </a:lnTo>
                  <a:lnTo>
                    <a:pt x="57" y="310"/>
                  </a:lnTo>
                  <a:lnTo>
                    <a:pt x="55" y="309"/>
                  </a:lnTo>
                  <a:lnTo>
                    <a:pt x="53" y="308"/>
                  </a:lnTo>
                  <a:lnTo>
                    <a:pt x="50" y="308"/>
                  </a:lnTo>
                  <a:lnTo>
                    <a:pt x="50" y="310"/>
                  </a:lnTo>
                  <a:lnTo>
                    <a:pt x="49" y="311"/>
                  </a:lnTo>
                  <a:lnTo>
                    <a:pt x="48" y="311"/>
                  </a:lnTo>
                  <a:lnTo>
                    <a:pt x="47" y="313"/>
                  </a:lnTo>
                  <a:lnTo>
                    <a:pt x="46" y="313"/>
                  </a:lnTo>
                  <a:lnTo>
                    <a:pt x="44" y="312"/>
                  </a:lnTo>
                  <a:lnTo>
                    <a:pt x="43" y="311"/>
                  </a:lnTo>
                  <a:lnTo>
                    <a:pt x="43" y="310"/>
                  </a:lnTo>
                  <a:lnTo>
                    <a:pt x="40" y="310"/>
                  </a:lnTo>
                  <a:lnTo>
                    <a:pt x="40" y="309"/>
                  </a:lnTo>
                  <a:lnTo>
                    <a:pt x="37" y="308"/>
                  </a:lnTo>
                  <a:lnTo>
                    <a:pt x="34" y="310"/>
                  </a:lnTo>
                  <a:lnTo>
                    <a:pt x="34" y="312"/>
                  </a:lnTo>
                  <a:lnTo>
                    <a:pt x="31" y="314"/>
                  </a:lnTo>
                  <a:lnTo>
                    <a:pt x="28" y="313"/>
                  </a:lnTo>
                  <a:lnTo>
                    <a:pt x="23" y="314"/>
                  </a:lnTo>
                  <a:lnTo>
                    <a:pt x="20" y="316"/>
                  </a:lnTo>
                  <a:lnTo>
                    <a:pt x="20" y="319"/>
                  </a:lnTo>
                  <a:lnTo>
                    <a:pt x="19" y="321"/>
                  </a:lnTo>
                  <a:lnTo>
                    <a:pt x="25" y="324"/>
                  </a:lnTo>
                  <a:lnTo>
                    <a:pt x="27" y="324"/>
                  </a:lnTo>
                  <a:lnTo>
                    <a:pt x="29" y="324"/>
                  </a:lnTo>
                  <a:lnTo>
                    <a:pt x="31" y="323"/>
                  </a:lnTo>
                  <a:lnTo>
                    <a:pt x="34" y="322"/>
                  </a:lnTo>
                  <a:lnTo>
                    <a:pt x="36" y="321"/>
                  </a:lnTo>
                  <a:lnTo>
                    <a:pt x="37" y="320"/>
                  </a:lnTo>
                  <a:lnTo>
                    <a:pt x="38" y="319"/>
                  </a:lnTo>
                  <a:lnTo>
                    <a:pt x="39" y="318"/>
                  </a:lnTo>
                  <a:lnTo>
                    <a:pt x="40" y="317"/>
                  </a:lnTo>
                  <a:lnTo>
                    <a:pt x="43" y="317"/>
                  </a:lnTo>
                  <a:lnTo>
                    <a:pt x="42" y="319"/>
                  </a:lnTo>
                  <a:lnTo>
                    <a:pt x="40" y="319"/>
                  </a:lnTo>
                  <a:lnTo>
                    <a:pt x="40" y="321"/>
                  </a:lnTo>
                  <a:lnTo>
                    <a:pt x="40" y="322"/>
                  </a:lnTo>
                  <a:lnTo>
                    <a:pt x="38" y="324"/>
                  </a:lnTo>
                  <a:lnTo>
                    <a:pt x="37" y="327"/>
                  </a:lnTo>
                  <a:lnTo>
                    <a:pt x="38" y="328"/>
                  </a:lnTo>
                  <a:lnTo>
                    <a:pt x="40" y="328"/>
                  </a:lnTo>
                  <a:lnTo>
                    <a:pt x="40" y="326"/>
                  </a:lnTo>
                  <a:lnTo>
                    <a:pt x="42" y="322"/>
                  </a:lnTo>
                  <a:lnTo>
                    <a:pt x="44" y="321"/>
                  </a:lnTo>
                  <a:lnTo>
                    <a:pt x="45" y="322"/>
                  </a:lnTo>
                  <a:lnTo>
                    <a:pt x="46" y="324"/>
                  </a:lnTo>
                  <a:lnTo>
                    <a:pt x="46" y="326"/>
                  </a:lnTo>
                  <a:lnTo>
                    <a:pt x="46" y="328"/>
                  </a:lnTo>
                  <a:lnTo>
                    <a:pt x="47" y="329"/>
                  </a:lnTo>
                  <a:lnTo>
                    <a:pt x="49" y="330"/>
                  </a:lnTo>
                  <a:lnTo>
                    <a:pt x="50" y="328"/>
                  </a:lnTo>
                  <a:lnTo>
                    <a:pt x="51" y="327"/>
                  </a:lnTo>
                  <a:lnTo>
                    <a:pt x="53" y="327"/>
                  </a:lnTo>
                  <a:lnTo>
                    <a:pt x="55" y="325"/>
                  </a:lnTo>
                  <a:lnTo>
                    <a:pt x="59" y="328"/>
                  </a:lnTo>
                  <a:lnTo>
                    <a:pt x="67" y="328"/>
                  </a:lnTo>
                  <a:lnTo>
                    <a:pt x="65" y="327"/>
                  </a:lnTo>
                  <a:lnTo>
                    <a:pt x="64" y="326"/>
                  </a:lnTo>
                  <a:lnTo>
                    <a:pt x="62" y="325"/>
                  </a:lnTo>
                  <a:lnTo>
                    <a:pt x="60" y="325"/>
                  </a:lnTo>
                  <a:lnTo>
                    <a:pt x="59" y="326"/>
                  </a:lnTo>
                  <a:lnTo>
                    <a:pt x="57" y="325"/>
                  </a:lnTo>
                  <a:lnTo>
                    <a:pt x="55" y="325"/>
                  </a:lnTo>
                  <a:lnTo>
                    <a:pt x="54" y="324"/>
                  </a:lnTo>
                  <a:lnTo>
                    <a:pt x="52" y="323"/>
                  </a:lnTo>
                  <a:lnTo>
                    <a:pt x="50" y="320"/>
                  </a:lnTo>
                  <a:lnTo>
                    <a:pt x="50" y="316"/>
                  </a:lnTo>
                  <a:lnTo>
                    <a:pt x="54" y="318"/>
                  </a:lnTo>
                  <a:lnTo>
                    <a:pt x="56" y="318"/>
                  </a:lnTo>
                  <a:lnTo>
                    <a:pt x="57" y="318"/>
                  </a:lnTo>
                  <a:lnTo>
                    <a:pt x="58" y="320"/>
                  </a:lnTo>
                  <a:lnTo>
                    <a:pt x="59" y="321"/>
                  </a:lnTo>
                  <a:lnTo>
                    <a:pt x="60" y="320"/>
                  </a:lnTo>
                  <a:lnTo>
                    <a:pt x="61" y="319"/>
                  </a:lnTo>
                  <a:lnTo>
                    <a:pt x="64" y="318"/>
                  </a:lnTo>
                  <a:lnTo>
                    <a:pt x="63" y="319"/>
                  </a:lnTo>
                  <a:lnTo>
                    <a:pt x="64" y="321"/>
                  </a:lnTo>
                  <a:lnTo>
                    <a:pt x="72" y="323"/>
                  </a:lnTo>
                  <a:lnTo>
                    <a:pt x="71" y="324"/>
                  </a:lnTo>
                  <a:lnTo>
                    <a:pt x="69" y="326"/>
                  </a:lnTo>
                  <a:lnTo>
                    <a:pt x="70" y="327"/>
                  </a:lnTo>
                  <a:lnTo>
                    <a:pt x="73" y="327"/>
                  </a:lnTo>
                  <a:lnTo>
                    <a:pt x="77" y="325"/>
                  </a:lnTo>
                  <a:lnTo>
                    <a:pt x="77" y="326"/>
                  </a:lnTo>
                  <a:lnTo>
                    <a:pt x="79" y="327"/>
                  </a:lnTo>
                  <a:lnTo>
                    <a:pt x="80" y="327"/>
                  </a:lnTo>
                  <a:lnTo>
                    <a:pt x="82" y="328"/>
                  </a:lnTo>
                  <a:lnTo>
                    <a:pt x="86" y="328"/>
                  </a:lnTo>
                  <a:lnTo>
                    <a:pt x="88" y="329"/>
                  </a:lnTo>
                  <a:lnTo>
                    <a:pt x="87" y="331"/>
                  </a:lnTo>
                  <a:lnTo>
                    <a:pt x="87" y="334"/>
                  </a:lnTo>
                  <a:lnTo>
                    <a:pt x="83" y="334"/>
                  </a:lnTo>
                  <a:lnTo>
                    <a:pt x="82" y="335"/>
                  </a:lnTo>
                  <a:lnTo>
                    <a:pt x="82" y="338"/>
                  </a:lnTo>
                  <a:lnTo>
                    <a:pt x="80" y="340"/>
                  </a:lnTo>
                  <a:lnTo>
                    <a:pt x="80" y="343"/>
                  </a:lnTo>
                  <a:lnTo>
                    <a:pt x="80" y="344"/>
                  </a:lnTo>
                  <a:lnTo>
                    <a:pt x="82" y="345"/>
                  </a:lnTo>
                  <a:lnTo>
                    <a:pt x="82" y="346"/>
                  </a:lnTo>
                  <a:lnTo>
                    <a:pt x="84" y="345"/>
                  </a:lnTo>
                  <a:lnTo>
                    <a:pt x="85" y="344"/>
                  </a:lnTo>
                  <a:lnTo>
                    <a:pt x="85" y="343"/>
                  </a:lnTo>
                  <a:lnTo>
                    <a:pt x="83" y="342"/>
                  </a:lnTo>
                  <a:lnTo>
                    <a:pt x="83" y="340"/>
                  </a:lnTo>
                  <a:lnTo>
                    <a:pt x="83" y="337"/>
                  </a:lnTo>
                  <a:lnTo>
                    <a:pt x="85" y="338"/>
                  </a:lnTo>
                  <a:lnTo>
                    <a:pt x="85" y="341"/>
                  </a:lnTo>
                  <a:lnTo>
                    <a:pt x="87" y="341"/>
                  </a:lnTo>
                  <a:lnTo>
                    <a:pt x="87" y="346"/>
                  </a:lnTo>
                  <a:lnTo>
                    <a:pt x="89" y="345"/>
                  </a:lnTo>
                  <a:lnTo>
                    <a:pt x="95" y="345"/>
                  </a:lnTo>
                  <a:lnTo>
                    <a:pt x="95" y="337"/>
                  </a:lnTo>
                  <a:lnTo>
                    <a:pt x="93" y="336"/>
                  </a:lnTo>
                  <a:lnTo>
                    <a:pt x="92" y="334"/>
                  </a:lnTo>
                  <a:lnTo>
                    <a:pt x="91" y="332"/>
                  </a:lnTo>
                  <a:lnTo>
                    <a:pt x="93" y="332"/>
                  </a:lnTo>
                  <a:lnTo>
                    <a:pt x="94" y="333"/>
                  </a:lnTo>
                  <a:lnTo>
                    <a:pt x="95" y="334"/>
                  </a:lnTo>
                  <a:lnTo>
                    <a:pt x="97" y="335"/>
                  </a:lnTo>
                  <a:lnTo>
                    <a:pt x="101" y="334"/>
                  </a:lnTo>
                  <a:lnTo>
                    <a:pt x="100" y="332"/>
                  </a:lnTo>
                  <a:lnTo>
                    <a:pt x="99" y="331"/>
                  </a:lnTo>
                  <a:lnTo>
                    <a:pt x="96" y="331"/>
                  </a:lnTo>
                  <a:lnTo>
                    <a:pt x="95" y="330"/>
                  </a:lnTo>
                  <a:lnTo>
                    <a:pt x="93" y="330"/>
                  </a:lnTo>
                  <a:lnTo>
                    <a:pt x="93" y="328"/>
                  </a:lnTo>
                  <a:lnTo>
                    <a:pt x="96" y="325"/>
                  </a:lnTo>
                  <a:lnTo>
                    <a:pt x="99" y="327"/>
                  </a:lnTo>
                  <a:lnTo>
                    <a:pt x="104" y="328"/>
                  </a:lnTo>
                  <a:lnTo>
                    <a:pt x="106" y="329"/>
                  </a:lnTo>
                  <a:lnTo>
                    <a:pt x="109" y="330"/>
                  </a:lnTo>
                  <a:lnTo>
                    <a:pt x="112" y="331"/>
                  </a:lnTo>
                  <a:lnTo>
                    <a:pt x="117" y="331"/>
                  </a:lnTo>
                  <a:lnTo>
                    <a:pt x="119" y="331"/>
                  </a:lnTo>
                  <a:lnTo>
                    <a:pt x="121" y="331"/>
                  </a:lnTo>
                  <a:lnTo>
                    <a:pt x="124" y="328"/>
                  </a:lnTo>
                  <a:lnTo>
                    <a:pt x="125" y="328"/>
                  </a:lnTo>
                  <a:lnTo>
                    <a:pt x="126" y="329"/>
                  </a:lnTo>
                  <a:lnTo>
                    <a:pt x="126" y="331"/>
                  </a:lnTo>
                  <a:lnTo>
                    <a:pt x="128" y="331"/>
                  </a:lnTo>
                  <a:lnTo>
                    <a:pt x="129" y="332"/>
                  </a:lnTo>
                  <a:lnTo>
                    <a:pt x="130" y="331"/>
                  </a:lnTo>
                  <a:lnTo>
                    <a:pt x="129" y="328"/>
                  </a:lnTo>
                  <a:lnTo>
                    <a:pt x="128" y="328"/>
                  </a:lnTo>
                  <a:lnTo>
                    <a:pt x="124" y="325"/>
                  </a:lnTo>
                  <a:lnTo>
                    <a:pt x="124" y="324"/>
                  </a:lnTo>
                  <a:lnTo>
                    <a:pt x="125" y="323"/>
                  </a:lnTo>
                  <a:lnTo>
                    <a:pt x="124" y="321"/>
                  </a:lnTo>
                  <a:lnTo>
                    <a:pt x="125" y="320"/>
                  </a:lnTo>
                  <a:lnTo>
                    <a:pt x="128" y="320"/>
                  </a:lnTo>
                  <a:lnTo>
                    <a:pt x="135" y="316"/>
                  </a:lnTo>
                  <a:lnTo>
                    <a:pt x="144" y="313"/>
                  </a:lnTo>
                  <a:lnTo>
                    <a:pt x="148" y="313"/>
                  </a:lnTo>
                  <a:lnTo>
                    <a:pt x="154" y="311"/>
                  </a:lnTo>
                  <a:lnTo>
                    <a:pt x="156" y="307"/>
                  </a:lnTo>
                  <a:lnTo>
                    <a:pt x="157" y="305"/>
                  </a:lnTo>
                  <a:lnTo>
                    <a:pt x="156" y="303"/>
                  </a:lnTo>
                  <a:lnTo>
                    <a:pt x="156" y="302"/>
                  </a:lnTo>
                  <a:lnTo>
                    <a:pt x="160" y="301"/>
                  </a:lnTo>
                  <a:lnTo>
                    <a:pt x="162" y="301"/>
                  </a:lnTo>
                  <a:lnTo>
                    <a:pt x="162" y="304"/>
                  </a:lnTo>
                  <a:lnTo>
                    <a:pt x="163" y="307"/>
                  </a:lnTo>
                  <a:lnTo>
                    <a:pt x="163" y="304"/>
                  </a:lnTo>
                  <a:lnTo>
                    <a:pt x="163" y="302"/>
                  </a:lnTo>
                  <a:lnTo>
                    <a:pt x="164" y="302"/>
                  </a:lnTo>
                  <a:lnTo>
                    <a:pt x="166" y="303"/>
                  </a:lnTo>
                  <a:lnTo>
                    <a:pt x="167" y="304"/>
                  </a:lnTo>
                  <a:lnTo>
                    <a:pt x="168" y="303"/>
                  </a:lnTo>
                  <a:lnTo>
                    <a:pt x="169" y="304"/>
                  </a:lnTo>
                  <a:lnTo>
                    <a:pt x="171" y="304"/>
                  </a:lnTo>
                  <a:lnTo>
                    <a:pt x="174" y="303"/>
                  </a:lnTo>
                  <a:lnTo>
                    <a:pt x="175" y="303"/>
                  </a:lnTo>
                  <a:lnTo>
                    <a:pt x="173" y="302"/>
                  </a:lnTo>
                  <a:lnTo>
                    <a:pt x="171" y="302"/>
                  </a:lnTo>
                  <a:lnTo>
                    <a:pt x="170" y="301"/>
                  </a:lnTo>
                  <a:lnTo>
                    <a:pt x="169" y="300"/>
                  </a:lnTo>
                  <a:lnTo>
                    <a:pt x="166" y="300"/>
                  </a:lnTo>
                  <a:lnTo>
                    <a:pt x="166" y="298"/>
                  </a:lnTo>
                  <a:lnTo>
                    <a:pt x="164" y="296"/>
                  </a:lnTo>
                  <a:lnTo>
                    <a:pt x="163" y="297"/>
                  </a:lnTo>
                  <a:lnTo>
                    <a:pt x="161" y="297"/>
                  </a:lnTo>
                  <a:lnTo>
                    <a:pt x="160" y="298"/>
                  </a:lnTo>
                  <a:lnTo>
                    <a:pt x="159" y="296"/>
                  </a:lnTo>
                  <a:lnTo>
                    <a:pt x="160" y="293"/>
                  </a:lnTo>
                  <a:lnTo>
                    <a:pt x="161" y="292"/>
                  </a:lnTo>
                  <a:lnTo>
                    <a:pt x="162" y="290"/>
                  </a:lnTo>
                  <a:lnTo>
                    <a:pt x="162" y="288"/>
                  </a:lnTo>
                  <a:lnTo>
                    <a:pt x="161" y="287"/>
                  </a:lnTo>
                  <a:lnTo>
                    <a:pt x="160" y="285"/>
                  </a:lnTo>
                  <a:lnTo>
                    <a:pt x="161" y="285"/>
                  </a:lnTo>
                  <a:lnTo>
                    <a:pt x="160" y="284"/>
                  </a:lnTo>
                  <a:lnTo>
                    <a:pt x="156" y="280"/>
                  </a:lnTo>
                  <a:lnTo>
                    <a:pt x="154" y="279"/>
                  </a:lnTo>
                  <a:lnTo>
                    <a:pt x="153" y="282"/>
                  </a:lnTo>
                  <a:lnTo>
                    <a:pt x="153" y="284"/>
                  </a:lnTo>
                  <a:lnTo>
                    <a:pt x="152" y="284"/>
                  </a:lnTo>
                  <a:lnTo>
                    <a:pt x="150" y="283"/>
                  </a:lnTo>
                  <a:lnTo>
                    <a:pt x="149" y="284"/>
                  </a:lnTo>
                  <a:lnTo>
                    <a:pt x="147" y="282"/>
                  </a:lnTo>
                  <a:lnTo>
                    <a:pt x="145" y="280"/>
                  </a:lnTo>
                  <a:lnTo>
                    <a:pt x="144" y="279"/>
                  </a:lnTo>
                  <a:lnTo>
                    <a:pt x="143" y="278"/>
                  </a:lnTo>
                  <a:lnTo>
                    <a:pt x="142" y="278"/>
                  </a:lnTo>
                  <a:lnTo>
                    <a:pt x="140" y="277"/>
                  </a:lnTo>
                  <a:lnTo>
                    <a:pt x="143" y="272"/>
                  </a:lnTo>
                  <a:lnTo>
                    <a:pt x="144" y="271"/>
                  </a:lnTo>
                  <a:lnTo>
                    <a:pt x="146" y="270"/>
                  </a:lnTo>
                  <a:lnTo>
                    <a:pt x="147" y="269"/>
                  </a:lnTo>
                  <a:lnTo>
                    <a:pt x="146" y="266"/>
                  </a:lnTo>
                  <a:lnTo>
                    <a:pt x="145" y="264"/>
                  </a:lnTo>
                  <a:lnTo>
                    <a:pt x="144" y="265"/>
                  </a:lnTo>
                  <a:lnTo>
                    <a:pt x="143" y="266"/>
                  </a:lnTo>
                  <a:lnTo>
                    <a:pt x="142" y="269"/>
                  </a:lnTo>
                  <a:lnTo>
                    <a:pt x="140" y="270"/>
                  </a:lnTo>
                  <a:lnTo>
                    <a:pt x="138" y="270"/>
                  </a:lnTo>
                  <a:lnTo>
                    <a:pt x="138" y="274"/>
                  </a:lnTo>
                  <a:lnTo>
                    <a:pt x="135" y="274"/>
                  </a:lnTo>
                  <a:lnTo>
                    <a:pt x="135" y="275"/>
                  </a:lnTo>
                  <a:lnTo>
                    <a:pt x="134" y="278"/>
                  </a:lnTo>
                  <a:lnTo>
                    <a:pt x="132" y="279"/>
                  </a:lnTo>
                  <a:lnTo>
                    <a:pt x="131" y="278"/>
                  </a:lnTo>
                  <a:lnTo>
                    <a:pt x="130" y="278"/>
                  </a:lnTo>
                  <a:lnTo>
                    <a:pt x="128" y="279"/>
                  </a:lnTo>
                  <a:lnTo>
                    <a:pt x="127" y="277"/>
                  </a:lnTo>
                  <a:lnTo>
                    <a:pt x="129" y="275"/>
                  </a:lnTo>
                  <a:lnTo>
                    <a:pt x="130" y="272"/>
                  </a:lnTo>
                  <a:lnTo>
                    <a:pt x="132" y="270"/>
                  </a:lnTo>
                  <a:lnTo>
                    <a:pt x="133" y="268"/>
                  </a:lnTo>
                  <a:lnTo>
                    <a:pt x="136" y="266"/>
                  </a:lnTo>
                  <a:lnTo>
                    <a:pt x="149" y="258"/>
                  </a:lnTo>
                  <a:lnTo>
                    <a:pt x="152" y="256"/>
                  </a:lnTo>
                  <a:lnTo>
                    <a:pt x="160" y="250"/>
                  </a:lnTo>
                  <a:lnTo>
                    <a:pt x="162" y="247"/>
                  </a:lnTo>
                  <a:lnTo>
                    <a:pt x="181" y="238"/>
                  </a:lnTo>
                  <a:lnTo>
                    <a:pt x="203" y="219"/>
                  </a:lnTo>
                  <a:lnTo>
                    <a:pt x="209" y="214"/>
                  </a:lnTo>
                  <a:lnTo>
                    <a:pt x="212" y="211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4" name="Freeform 431" descr="Papel carta">
              <a:extLst>
                <a:ext uri="{FF2B5EF4-FFF2-40B4-BE49-F238E27FC236}">
                  <a16:creationId xmlns:a16="http://schemas.microsoft.com/office/drawing/2014/main" id="{FBCB1990-9AFB-4851-8D28-FA251F796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9528" y="5406526"/>
              <a:ext cx="832678" cy="411323"/>
            </a:xfrm>
            <a:custGeom>
              <a:avLst/>
              <a:gdLst>
                <a:gd name="T0" fmla="*/ 202 w 415"/>
                <a:gd name="T1" fmla="*/ 0 h 205"/>
                <a:gd name="T2" fmla="*/ 184 w 415"/>
                <a:gd name="T3" fmla="*/ 12 h 205"/>
                <a:gd name="T4" fmla="*/ 182 w 415"/>
                <a:gd name="T5" fmla="*/ 16 h 205"/>
                <a:gd name="T6" fmla="*/ 153 w 415"/>
                <a:gd name="T7" fmla="*/ 35 h 205"/>
                <a:gd name="T8" fmla="*/ 130 w 415"/>
                <a:gd name="T9" fmla="*/ 43 h 205"/>
                <a:gd name="T10" fmla="*/ 126 w 415"/>
                <a:gd name="T11" fmla="*/ 43 h 205"/>
                <a:gd name="T12" fmla="*/ 127 w 415"/>
                <a:gd name="T13" fmla="*/ 49 h 205"/>
                <a:gd name="T14" fmla="*/ 117 w 415"/>
                <a:gd name="T15" fmla="*/ 50 h 205"/>
                <a:gd name="T16" fmla="*/ 115 w 415"/>
                <a:gd name="T17" fmla="*/ 44 h 205"/>
                <a:gd name="T18" fmla="*/ 76 w 415"/>
                <a:gd name="T19" fmla="*/ 46 h 205"/>
                <a:gd name="T20" fmla="*/ 65 w 415"/>
                <a:gd name="T21" fmla="*/ 47 h 205"/>
                <a:gd name="T22" fmla="*/ 33 w 415"/>
                <a:gd name="T23" fmla="*/ 65 h 205"/>
                <a:gd name="T24" fmla="*/ 42 w 415"/>
                <a:gd name="T25" fmla="*/ 60 h 205"/>
                <a:gd name="T26" fmla="*/ 69 w 415"/>
                <a:gd name="T27" fmla="*/ 56 h 205"/>
                <a:gd name="T28" fmla="*/ 53 w 415"/>
                <a:gd name="T29" fmla="*/ 62 h 205"/>
                <a:gd name="T30" fmla="*/ 49 w 415"/>
                <a:gd name="T31" fmla="*/ 61 h 205"/>
                <a:gd name="T32" fmla="*/ 39 w 415"/>
                <a:gd name="T33" fmla="*/ 71 h 205"/>
                <a:gd name="T34" fmla="*/ 26 w 415"/>
                <a:gd name="T35" fmla="*/ 73 h 205"/>
                <a:gd name="T36" fmla="*/ 23 w 415"/>
                <a:gd name="T37" fmla="*/ 67 h 205"/>
                <a:gd name="T38" fmla="*/ 3 w 415"/>
                <a:gd name="T39" fmla="*/ 79 h 205"/>
                <a:gd name="T40" fmla="*/ 4 w 415"/>
                <a:gd name="T41" fmla="*/ 90 h 205"/>
                <a:gd name="T42" fmla="*/ 12 w 415"/>
                <a:gd name="T43" fmla="*/ 107 h 205"/>
                <a:gd name="T44" fmla="*/ 9 w 415"/>
                <a:gd name="T45" fmla="*/ 118 h 205"/>
                <a:gd name="T46" fmla="*/ 18 w 415"/>
                <a:gd name="T47" fmla="*/ 127 h 205"/>
                <a:gd name="T48" fmla="*/ 28 w 415"/>
                <a:gd name="T49" fmla="*/ 139 h 205"/>
                <a:gd name="T50" fmla="*/ 44 w 415"/>
                <a:gd name="T51" fmla="*/ 149 h 205"/>
                <a:gd name="T52" fmla="*/ 52 w 415"/>
                <a:gd name="T53" fmla="*/ 159 h 205"/>
                <a:gd name="T54" fmla="*/ 67 w 415"/>
                <a:gd name="T55" fmla="*/ 176 h 205"/>
                <a:gd name="T56" fmla="*/ 69 w 415"/>
                <a:gd name="T57" fmla="*/ 197 h 205"/>
                <a:gd name="T58" fmla="*/ 85 w 415"/>
                <a:gd name="T59" fmla="*/ 168 h 205"/>
                <a:gd name="T60" fmla="*/ 94 w 415"/>
                <a:gd name="T61" fmla="*/ 158 h 205"/>
                <a:gd name="T62" fmla="*/ 100 w 415"/>
                <a:gd name="T63" fmla="*/ 122 h 205"/>
                <a:gd name="T64" fmla="*/ 110 w 415"/>
                <a:gd name="T65" fmla="*/ 109 h 205"/>
                <a:gd name="T66" fmla="*/ 130 w 415"/>
                <a:gd name="T67" fmla="*/ 113 h 205"/>
                <a:gd name="T68" fmla="*/ 144 w 415"/>
                <a:gd name="T69" fmla="*/ 131 h 205"/>
                <a:gd name="T70" fmla="*/ 145 w 415"/>
                <a:gd name="T71" fmla="*/ 154 h 205"/>
                <a:gd name="T72" fmla="*/ 163 w 415"/>
                <a:gd name="T73" fmla="*/ 172 h 205"/>
                <a:gd name="T74" fmla="*/ 176 w 415"/>
                <a:gd name="T75" fmla="*/ 180 h 205"/>
                <a:gd name="T76" fmla="*/ 201 w 415"/>
                <a:gd name="T77" fmla="*/ 175 h 205"/>
                <a:gd name="T78" fmla="*/ 229 w 415"/>
                <a:gd name="T79" fmla="*/ 139 h 205"/>
                <a:gd name="T80" fmla="*/ 252 w 415"/>
                <a:gd name="T81" fmla="*/ 119 h 205"/>
                <a:gd name="T82" fmla="*/ 266 w 415"/>
                <a:gd name="T83" fmla="*/ 107 h 205"/>
                <a:gd name="T84" fmla="*/ 279 w 415"/>
                <a:gd name="T85" fmla="*/ 111 h 205"/>
                <a:gd name="T86" fmla="*/ 295 w 415"/>
                <a:gd name="T87" fmla="*/ 115 h 205"/>
                <a:gd name="T88" fmla="*/ 306 w 415"/>
                <a:gd name="T89" fmla="*/ 125 h 205"/>
                <a:gd name="T90" fmla="*/ 310 w 415"/>
                <a:gd name="T91" fmla="*/ 133 h 205"/>
                <a:gd name="T92" fmla="*/ 328 w 415"/>
                <a:gd name="T93" fmla="*/ 145 h 205"/>
                <a:gd name="T94" fmla="*/ 324 w 415"/>
                <a:gd name="T95" fmla="*/ 161 h 205"/>
                <a:gd name="T96" fmla="*/ 336 w 415"/>
                <a:gd name="T97" fmla="*/ 166 h 205"/>
                <a:gd name="T98" fmla="*/ 355 w 415"/>
                <a:gd name="T99" fmla="*/ 172 h 205"/>
                <a:gd name="T100" fmla="*/ 366 w 415"/>
                <a:gd name="T101" fmla="*/ 178 h 205"/>
                <a:gd name="T102" fmla="*/ 360 w 415"/>
                <a:gd name="T103" fmla="*/ 188 h 205"/>
                <a:gd name="T104" fmla="*/ 409 w 415"/>
                <a:gd name="T105" fmla="*/ 86 h 205"/>
                <a:gd name="T106" fmla="*/ 357 w 415"/>
                <a:gd name="T107" fmla="*/ 73 h 205"/>
                <a:gd name="T108" fmla="*/ 340 w 415"/>
                <a:gd name="T109" fmla="*/ 71 h 205"/>
                <a:gd name="T110" fmla="*/ 326 w 415"/>
                <a:gd name="T111" fmla="*/ 71 h 205"/>
                <a:gd name="T112" fmla="*/ 325 w 415"/>
                <a:gd name="T113" fmla="*/ 84 h 205"/>
                <a:gd name="T114" fmla="*/ 296 w 415"/>
                <a:gd name="T115" fmla="*/ 97 h 205"/>
                <a:gd name="T116" fmla="*/ 279 w 415"/>
                <a:gd name="T117" fmla="*/ 83 h 205"/>
                <a:gd name="T118" fmla="*/ 258 w 415"/>
                <a:gd name="T119" fmla="*/ 77 h 205"/>
                <a:gd name="T120" fmla="*/ 235 w 415"/>
                <a:gd name="T121" fmla="*/ 28 h 205"/>
                <a:gd name="T122" fmla="*/ 214 w 415"/>
                <a:gd name="T123" fmla="*/ 22 h 205"/>
                <a:gd name="T124" fmla="*/ 208 w 415"/>
                <a:gd name="T125" fmla="*/ 1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" h="205">
                  <a:moveTo>
                    <a:pt x="209" y="7"/>
                  </a:moveTo>
                  <a:lnTo>
                    <a:pt x="208" y="7"/>
                  </a:lnTo>
                  <a:lnTo>
                    <a:pt x="207" y="5"/>
                  </a:lnTo>
                  <a:lnTo>
                    <a:pt x="205" y="1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200" y="1"/>
                  </a:lnTo>
                  <a:lnTo>
                    <a:pt x="198" y="2"/>
                  </a:lnTo>
                  <a:lnTo>
                    <a:pt x="193" y="6"/>
                  </a:lnTo>
                  <a:lnTo>
                    <a:pt x="188" y="8"/>
                  </a:lnTo>
                  <a:lnTo>
                    <a:pt x="185" y="11"/>
                  </a:lnTo>
                  <a:lnTo>
                    <a:pt x="184" y="12"/>
                  </a:lnTo>
                  <a:lnTo>
                    <a:pt x="185" y="15"/>
                  </a:lnTo>
                  <a:lnTo>
                    <a:pt x="186" y="16"/>
                  </a:lnTo>
                  <a:lnTo>
                    <a:pt x="186" y="18"/>
                  </a:lnTo>
                  <a:lnTo>
                    <a:pt x="187" y="19"/>
                  </a:lnTo>
                  <a:lnTo>
                    <a:pt x="185" y="20"/>
                  </a:lnTo>
                  <a:lnTo>
                    <a:pt x="182" y="16"/>
                  </a:lnTo>
                  <a:lnTo>
                    <a:pt x="179" y="16"/>
                  </a:lnTo>
                  <a:lnTo>
                    <a:pt x="177" y="17"/>
                  </a:lnTo>
                  <a:lnTo>
                    <a:pt x="176" y="19"/>
                  </a:lnTo>
                  <a:lnTo>
                    <a:pt x="167" y="25"/>
                  </a:lnTo>
                  <a:lnTo>
                    <a:pt x="165" y="28"/>
                  </a:lnTo>
                  <a:lnTo>
                    <a:pt x="153" y="35"/>
                  </a:lnTo>
                  <a:lnTo>
                    <a:pt x="149" y="36"/>
                  </a:lnTo>
                  <a:lnTo>
                    <a:pt x="133" y="41"/>
                  </a:lnTo>
                  <a:lnTo>
                    <a:pt x="127" y="41"/>
                  </a:lnTo>
                  <a:lnTo>
                    <a:pt x="127" y="43"/>
                  </a:lnTo>
                  <a:lnTo>
                    <a:pt x="128" y="43"/>
                  </a:lnTo>
                  <a:lnTo>
                    <a:pt x="130" y="43"/>
                  </a:lnTo>
                  <a:lnTo>
                    <a:pt x="132" y="44"/>
                  </a:lnTo>
                  <a:lnTo>
                    <a:pt x="132" y="46"/>
                  </a:lnTo>
                  <a:lnTo>
                    <a:pt x="130" y="46"/>
                  </a:lnTo>
                  <a:lnTo>
                    <a:pt x="130" y="44"/>
                  </a:lnTo>
                  <a:lnTo>
                    <a:pt x="128" y="44"/>
                  </a:lnTo>
                  <a:lnTo>
                    <a:pt x="126" y="43"/>
                  </a:lnTo>
                  <a:lnTo>
                    <a:pt x="123" y="43"/>
                  </a:lnTo>
                  <a:lnTo>
                    <a:pt x="120" y="43"/>
                  </a:lnTo>
                  <a:lnTo>
                    <a:pt x="123" y="44"/>
                  </a:lnTo>
                  <a:lnTo>
                    <a:pt x="127" y="46"/>
                  </a:lnTo>
                  <a:lnTo>
                    <a:pt x="127" y="47"/>
                  </a:lnTo>
                  <a:lnTo>
                    <a:pt x="127" y="49"/>
                  </a:lnTo>
                  <a:lnTo>
                    <a:pt x="123" y="50"/>
                  </a:lnTo>
                  <a:lnTo>
                    <a:pt x="121" y="50"/>
                  </a:lnTo>
                  <a:lnTo>
                    <a:pt x="119" y="53"/>
                  </a:lnTo>
                  <a:lnTo>
                    <a:pt x="119" y="50"/>
                  </a:lnTo>
                  <a:lnTo>
                    <a:pt x="118" y="49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3" y="51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3" y="44"/>
                  </a:lnTo>
                  <a:lnTo>
                    <a:pt x="115" y="44"/>
                  </a:lnTo>
                  <a:lnTo>
                    <a:pt x="118" y="43"/>
                  </a:lnTo>
                  <a:lnTo>
                    <a:pt x="119" y="40"/>
                  </a:lnTo>
                  <a:lnTo>
                    <a:pt x="89" y="41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8"/>
                  </a:lnTo>
                  <a:lnTo>
                    <a:pt x="77" y="48"/>
                  </a:lnTo>
                  <a:lnTo>
                    <a:pt x="73" y="47"/>
                  </a:lnTo>
                  <a:lnTo>
                    <a:pt x="73" y="44"/>
                  </a:lnTo>
                  <a:lnTo>
                    <a:pt x="65" y="47"/>
                  </a:lnTo>
                  <a:lnTo>
                    <a:pt x="62" y="48"/>
                  </a:lnTo>
                  <a:lnTo>
                    <a:pt x="62" y="50"/>
                  </a:lnTo>
                  <a:lnTo>
                    <a:pt x="52" y="53"/>
                  </a:lnTo>
                  <a:lnTo>
                    <a:pt x="34" y="61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6" y="64"/>
                  </a:lnTo>
                  <a:lnTo>
                    <a:pt x="38" y="64"/>
                  </a:lnTo>
                  <a:lnTo>
                    <a:pt x="37" y="62"/>
                  </a:lnTo>
                  <a:lnTo>
                    <a:pt x="39" y="61"/>
                  </a:lnTo>
                  <a:lnTo>
                    <a:pt x="42" y="60"/>
                  </a:lnTo>
                  <a:lnTo>
                    <a:pt x="46" y="58"/>
                  </a:lnTo>
                  <a:lnTo>
                    <a:pt x="69" y="49"/>
                  </a:lnTo>
                  <a:lnTo>
                    <a:pt x="70" y="51"/>
                  </a:lnTo>
                  <a:lnTo>
                    <a:pt x="70" y="54"/>
                  </a:lnTo>
                  <a:lnTo>
                    <a:pt x="70" y="55"/>
                  </a:lnTo>
                  <a:lnTo>
                    <a:pt x="69" y="56"/>
                  </a:lnTo>
                  <a:lnTo>
                    <a:pt x="68" y="57"/>
                  </a:lnTo>
                  <a:lnTo>
                    <a:pt x="65" y="59"/>
                  </a:lnTo>
                  <a:lnTo>
                    <a:pt x="62" y="60"/>
                  </a:lnTo>
                  <a:lnTo>
                    <a:pt x="58" y="62"/>
                  </a:lnTo>
                  <a:lnTo>
                    <a:pt x="55" y="63"/>
                  </a:lnTo>
                  <a:lnTo>
                    <a:pt x="53" y="62"/>
                  </a:lnTo>
                  <a:lnTo>
                    <a:pt x="53" y="61"/>
                  </a:lnTo>
                  <a:lnTo>
                    <a:pt x="54" y="59"/>
                  </a:lnTo>
                  <a:lnTo>
                    <a:pt x="53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49" y="61"/>
                  </a:lnTo>
                  <a:lnTo>
                    <a:pt x="47" y="61"/>
                  </a:lnTo>
                  <a:lnTo>
                    <a:pt x="42" y="64"/>
                  </a:lnTo>
                  <a:lnTo>
                    <a:pt x="42" y="65"/>
                  </a:lnTo>
                  <a:lnTo>
                    <a:pt x="43" y="67"/>
                  </a:lnTo>
                  <a:lnTo>
                    <a:pt x="44" y="69"/>
                  </a:lnTo>
                  <a:lnTo>
                    <a:pt x="39" y="71"/>
                  </a:lnTo>
                  <a:lnTo>
                    <a:pt x="36" y="73"/>
                  </a:lnTo>
                  <a:lnTo>
                    <a:pt x="34" y="74"/>
                  </a:lnTo>
                  <a:lnTo>
                    <a:pt x="33" y="74"/>
                  </a:lnTo>
                  <a:lnTo>
                    <a:pt x="32" y="74"/>
                  </a:lnTo>
                  <a:lnTo>
                    <a:pt x="29" y="73"/>
                  </a:lnTo>
                  <a:lnTo>
                    <a:pt x="26" y="73"/>
                  </a:lnTo>
                  <a:lnTo>
                    <a:pt x="25" y="69"/>
                  </a:lnTo>
                  <a:lnTo>
                    <a:pt x="26" y="68"/>
                  </a:lnTo>
                  <a:lnTo>
                    <a:pt x="28" y="67"/>
                  </a:lnTo>
                  <a:lnTo>
                    <a:pt x="29" y="65"/>
                  </a:lnTo>
                  <a:lnTo>
                    <a:pt x="28" y="65"/>
                  </a:lnTo>
                  <a:lnTo>
                    <a:pt x="23" y="67"/>
                  </a:lnTo>
                  <a:lnTo>
                    <a:pt x="21" y="68"/>
                  </a:lnTo>
                  <a:lnTo>
                    <a:pt x="16" y="73"/>
                  </a:lnTo>
                  <a:lnTo>
                    <a:pt x="12" y="74"/>
                  </a:lnTo>
                  <a:lnTo>
                    <a:pt x="10" y="76"/>
                  </a:lnTo>
                  <a:lnTo>
                    <a:pt x="7" y="78"/>
                  </a:lnTo>
                  <a:lnTo>
                    <a:pt x="3" y="79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4" y="93"/>
                  </a:lnTo>
                  <a:lnTo>
                    <a:pt x="6" y="95"/>
                  </a:lnTo>
                  <a:lnTo>
                    <a:pt x="8" y="102"/>
                  </a:lnTo>
                  <a:lnTo>
                    <a:pt x="9" y="104"/>
                  </a:lnTo>
                  <a:lnTo>
                    <a:pt x="10" y="106"/>
                  </a:lnTo>
                  <a:lnTo>
                    <a:pt x="12" y="107"/>
                  </a:lnTo>
                  <a:lnTo>
                    <a:pt x="10" y="109"/>
                  </a:lnTo>
                  <a:lnTo>
                    <a:pt x="9" y="112"/>
                  </a:lnTo>
                  <a:lnTo>
                    <a:pt x="8" y="112"/>
                  </a:lnTo>
                  <a:lnTo>
                    <a:pt x="9" y="114"/>
                  </a:lnTo>
                  <a:lnTo>
                    <a:pt x="9" y="117"/>
                  </a:lnTo>
                  <a:lnTo>
                    <a:pt x="9" y="118"/>
                  </a:lnTo>
                  <a:lnTo>
                    <a:pt x="9" y="124"/>
                  </a:lnTo>
                  <a:lnTo>
                    <a:pt x="10" y="127"/>
                  </a:lnTo>
                  <a:lnTo>
                    <a:pt x="13" y="128"/>
                  </a:lnTo>
                  <a:lnTo>
                    <a:pt x="15" y="128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0" y="127"/>
                  </a:lnTo>
                  <a:lnTo>
                    <a:pt x="21" y="129"/>
                  </a:lnTo>
                  <a:lnTo>
                    <a:pt x="24" y="133"/>
                  </a:lnTo>
                  <a:lnTo>
                    <a:pt x="25" y="136"/>
                  </a:lnTo>
                  <a:lnTo>
                    <a:pt x="26" y="139"/>
                  </a:lnTo>
                  <a:lnTo>
                    <a:pt x="28" y="139"/>
                  </a:lnTo>
                  <a:lnTo>
                    <a:pt x="29" y="139"/>
                  </a:lnTo>
                  <a:lnTo>
                    <a:pt x="31" y="141"/>
                  </a:lnTo>
                  <a:lnTo>
                    <a:pt x="32" y="142"/>
                  </a:lnTo>
                  <a:lnTo>
                    <a:pt x="37" y="149"/>
                  </a:lnTo>
                  <a:lnTo>
                    <a:pt x="41" y="151"/>
                  </a:lnTo>
                  <a:lnTo>
                    <a:pt x="44" y="149"/>
                  </a:lnTo>
                  <a:lnTo>
                    <a:pt x="45" y="150"/>
                  </a:lnTo>
                  <a:lnTo>
                    <a:pt x="46" y="152"/>
                  </a:lnTo>
                  <a:lnTo>
                    <a:pt x="49" y="152"/>
                  </a:lnTo>
                  <a:lnTo>
                    <a:pt x="51" y="155"/>
                  </a:lnTo>
                  <a:lnTo>
                    <a:pt x="52" y="157"/>
                  </a:lnTo>
                  <a:lnTo>
                    <a:pt x="52" y="159"/>
                  </a:lnTo>
                  <a:lnTo>
                    <a:pt x="54" y="160"/>
                  </a:lnTo>
                  <a:lnTo>
                    <a:pt x="56" y="161"/>
                  </a:lnTo>
                  <a:lnTo>
                    <a:pt x="57" y="164"/>
                  </a:lnTo>
                  <a:lnTo>
                    <a:pt x="61" y="171"/>
                  </a:lnTo>
                  <a:lnTo>
                    <a:pt x="65" y="172"/>
                  </a:lnTo>
                  <a:lnTo>
                    <a:pt x="67" y="176"/>
                  </a:lnTo>
                  <a:lnTo>
                    <a:pt x="67" y="178"/>
                  </a:lnTo>
                  <a:lnTo>
                    <a:pt x="67" y="180"/>
                  </a:lnTo>
                  <a:lnTo>
                    <a:pt x="68" y="184"/>
                  </a:lnTo>
                  <a:lnTo>
                    <a:pt x="67" y="187"/>
                  </a:lnTo>
                  <a:lnTo>
                    <a:pt x="66" y="191"/>
                  </a:lnTo>
                  <a:lnTo>
                    <a:pt x="69" y="197"/>
                  </a:lnTo>
                  <a:lnTo>
                    <a:pt x="75" y="204"/>
                  </a:lnTo>
                  <a:lnTo>
                    <a:pt x="74" y="202"/>
                  </a:lnTo>
                  <a:lnTo>
                    <a:pt x="78" y="195"/>
                  </a:lnTo>
                  <a:lnTo>
                    <a:pt x="81" y="181"/>
                  </a:lnTo>
                  <a:lnTo>
                    <a:pt x="81" y="180"/>
                  </a:lnTo>
                  <a:lnTo>
                    <a:pt x="85" y="168"/>
                  </a:lnTo>
                  <a:lnTo>
                    <a:pt x="88" y="168"/>
                  </a:lnTo>
                  <a:lnTo>
                    <a:pt x="91" y="166"/>
                  </a:lnTo>
                  <a:lnTo>
                    <a:pt x="91" y="163"/>
                  </a:lnTo>
                  <a:lnTo>
                    <a:pt x="92" y="162"/>
                  </a:lnTo>
                  <a:lnTo>
                    <a:pt x="94" y="160"/>
                  </a:lnTo>
                  <a:lnTo>
                    <a:pt x="94" y="158"/>
                  </a:lnTo>
                  <a:lnTo>
                    <a:pt x="99" y="153"/>
                  </a:lnTo>
                  <a:lnTo>
                    <a:pt x="99" y="148"/>
                  </a:lnTo>
                  <a:lnTo>
                    <a:pt x="99" y="141"/>
                  </a:lnTo>
                  <a:lnTo>
                    <a:pt x="100" y="135"/>
                  </a:lnTo>
                  <a:lnTo>
                    <a:pt x="100" y="131"/>
                  </a:lnTo>
                  <a:lnTo>
                    <a:pt x="100" y="122"/>
                  </a:lnTo>
                  <a:lnTo>
                    <a:pt x="101" y="120"/>
                  </a:lnTo>
                  <a:lnTo>
                    <a:pt x="104" y="115"/>
                  </a:lnTo>
                  <a:lnTo>
                    <a:pt x="104" y="112"/>
                  </a:lnTo>
                  <a:lnTo>
                    <a:pt x="106" y="112"/>
                  </a:lnTo>
                  <a:lnTo>
                    <a:pt x="107" y="110"/>
                  </a:lnTo>
                  <a:lnTo>
                    <a:pt x="110" y="109"/>
                  </a:lnTo>
                  <a:lnTo>
                    <a:pt x="112" y="110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7" y="111"/>
                  </a:lnTo>
                  <a:lnTo>
                    <a:pt x="130" y="112"/>
                  </a:lnTo>
                  <a:lnTo>
                    <a:pt x="130" y="113"/>
                  </a:lnTo>
                  <a:lnTo>
                    <a:pt x="133" y="117"/>
                  </a:lnTo>
                  <a:lnTo>
                    <a:pt x="135" y="120"/>
                  </a:lnTo>
                  <a:lnTo>
                    <a:pt x="139" y="122"/>
                  </a:lnTo>
                  <a:lnTo>
                    <a:pt x="143" y="125"/>
                  </a:lnTo>
                  <a:lnTo>
                    <a:pt x="143" y="130"/>
                  </a:lnTo>
                  <a:lnTo>
                    <a:pt x="144" y="131"/>
                  </a:lnTo>
                  <a:lnTo>
                    <a:pt x="142" y="138"/>
                  </a:lnTo>
                  <a:lnTo>
                    <a:pt x="143" y="142"/>
                  </a:lnTo>
                  <a:lnTo>
                    <a:pt x="144" y="145"/>
                  </a:lnTo>
                  <a:lnTo>
                    <a:pt x="143" y="148"/>
                  </a:lnTo>
                  <a:lnTo>
                    <a:pt x="143" y="149"/>
                  </a:lnTo>
                  <a:lnTo>
                    <a:pt x="145" y="154"/>
                  </a:lnTo>
                  <a:lnTo>
                    <a:pt x="146" y="154"/>
                  </a:lnTo>
                  <a:lnTo>
                    <a:pt x="147" y="159"/>
                  </a:lnTo>
                  <a:lnTo>
                    <a:pt x="148" y="162"/>
                  </a:lnTo>
                  <a:lnTo>
                    <a:pt x="150" y="169"/>
                  </a:lnTo>
                  <a:lnTo>
                    <a:pt x="154" y="172"/>
                  </a:lnTo>
                  <a:lnTo>
                    <a:pt x="163" y="172"/>
                  </a:lnTo>
                  <a:lnTo>
                    <a:pt x="166" y="172"/>
                  </a:lnTo>
                  <a:lnTo>
                    <a:pt x="169" y="172"/>
                  </a:lnTo>
                  <a:lnTo>
                    <a:pt x="172" y="174"/>
                  </a:lnTo>
                  <a:lnTo>
                    <a:pt x="174" y="176"/>
                  </a:lnTo>
                  <a:lnTo>
                    <a:pt x="175" y="178"/>
                  </a:lnTo>
                  <a:lnTo>
                    <a:pt x="176" y="180"/>
                  </a:lnTo>
                  <a:lnTo>
                    <a:pt x="179" y="184"/>
                  </a:lnTo>
                  <a:lnTo>
                    <a:pt x="181" y="185"/>
                  </a:lnTo>
                  <a:lnTo>
                    <a:pt x="187" y="187"/>
                  </a:lnTo>
                  <a:lnTo>
                    <a:pt x="192" y="187"/>
                  </a:lnTo>
                  <a:lnTo>
                    <a:pt x="193" y="185"/>
                  </a:lnTo>
                  <a:lnTo>
                    <a:pt x="201" y="175"/>
                  </a:lnTo>
                  <a:lnTo>
                    <a:pt x="202" y="173"/>
                  </a:lnTo>
                  <a:lnTo>
                    <a:pt x="210" y="163"/>
                  </a:lnTo>
                  <a:lnTo>
                    <a:pt x="211" y="160"/>
                  </a:lnTo>
                  <a:lnTo>
                    <a:pt x="213" y="159"/>
                  </a:lnTo>
                  <a:lnTo>
                    <a:pt x="228" y="141"/>
                  </a:lnTo>
                  <a:lnTo>
                    <a:pt x="229" y="139"/>
                  </a:lnTo>
                  <a:lnTo>
                    <a:pt x="231" y="137"/>
                  </a:lnTo>
                  <a:lnTo>
                    <a:pt x="231" y="134"/>
                  </a:lnTo>
                  <a:lnTo>
                    <a:pt x="232" y="133"/>
                  </a:lnTo>
                  <a:lnTo>
                    <a:pt x="247" y="122"/>
                  </a:lnTo>
                  <a:lnTo>
                    <a:pt x="251" y="121"/>
                  </a:lnTo>
                  <a:lnTo>
                    <a:pt x="252" y="119"/>
                  </a:lnTo>
                  <a:lnTo>
                    <a:pt x="259" y="119"/>
                  </a:lnTo>
                  <a:lnTo>
                    <a:pt x="261" y="120"/>
                  </a:lnTo>
                  <a:lnTo>
                    <a:pt x="263" y="119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6" y="107"/>
                  </a:lnTo>
                  <a:lnTo>
                    <a:pt x="268" y="108"/>
                  </a:lnTo>
                  <a:lnTo>
                    <a:pt x="273" y="106"/>
                  </a:lnTo>
                  <a:lnTo>
                    <a:pt x="274" y="104"/>
                  </a:lnTo>
                  <a:lnTo>
                    <a:pt x="276" y="103"/>
                  </a:lnTo>
                  <a:lnTo>
                    <a:pt x="278" y="106"/>
                  </a:lnTo>
                  <a:lnTo>
                    <a:pt x="279" y="111"/>
                  </a:lnTo>
                  <a:lnTo>
                    <a:pt x="281" y="111"/>
                  </a:lnTo>
                  <a:lnTo>
                    <a:pt x="285" y="109"/>
                  </a:lnTo>
                  <a:lnTo>
                    <a:pt x="289" y="111"/>
                  </a:lnTo>
                  <a:lnTo>
                    <a:pt x="290" y="113"/>
                  </a:lnTo>
                  <a:lnTo>
                    <a:pt x="291" y="115"/>
                  </a:lnTo>
                  <a:lnTo>
                    <a:pt x="295" y="115"/>
                  </a:lnTo>
                  <a:lnTo>
                    <a:pt x="297" y="114"/>
                  </a:lnTo>
                  <a:lnTo>
                    <a:pt x="299" y="112"/>
                  </a:lnTo>
                  <a:lnTo>
                    <a:pt x="302" y="112"/>
                  </a:lnTo>
                  <a:lnTo>
                    <a:pt x="304" y="116"/>
                  </a:lnTo>
                  <a:lnTo>
                    <a:pt x="305" y="123"/>
                  </a:lnTo>
                  <a:lnTo>
                    <a:pt x="306" y="125"/>
                  </a:lnTo>
                  <a:lnTo>
                    <a:pt x="306" y="127"/>
                  </a:lnTo>
                  <a:lnTo>
                    <a:pt x="307" y="128"/>
                  </a:lnTo>
                  <a:lnTo>
                    <a:pt x="307" y="131"/>
                  </a:lnTo>
                  <a:lnTo>
                    <a:pt x="307" y="132"/>
                  </a:lnTo>
                  <a:lnTo>
                    <a:pt x="309" y="133"/>
                  </a:lnTo>
                  <a:lnTo>
                    <a:pt x="310" y="133"/>
                  </a:lnTo>
                  <a:lnTo>
                    <a:pt x="313" y="134"/>
                  </a:lnTo>
                  <a:lnTo>
                    <a:pt x="319" y="134"/>
                  </a:lnTo>
                  <a:lnTo>
                    <a:pt x="322" y="135"/>
                  </a:lnTo>
                  <a:lnTo>
                    <a:pt x="324" y="137"/>
                  </a:lnTo>
                  <a:lnTo>
                    <a:pt x="326" y="143"/>
                  </a:lnTo>
                  <a:lnTo>
                    <a:pt x="328" y="145"/>
                  </a:lnTo>
                  <a:lnTo>
                    <a:pt x="328" y="146"/>
                  </a:lnTo>
                  <a:lnTo>
                    <a:pt x="328" y="148"/>
                  </a:lnTo>
                  <a:lnTo>
                    <a:pt x="328" y="151"/>
                  </a:lnTo>
                  <a:lnTo>
                    <a:pt x="325" y="155"/>
                  </a:lnTo>
                  <a:lnTo>
                    <a:pt x="324" y="160"/>
                  </a:lnTo>
                  <a:lnTo>
                    <a:pt x="324" y="161"/>
                  </a:lnTo>
                  <a:lnTo>
                    <a:pt x="325" y="163"/>
                  </a:lnTo>
                  <a:lnTo>
                    <a:pt x="326" y="164"/>
                  </a:lnTo>
                  <a:lnTo>
                    <a:pt x="328" y="164"/>
                  </a:lnTo>
                  <a:lnTo>
                    <a:pt x="331" y="165"/>
                  </a:lnTo>
                  <a:lnTo>
                    <a:pt x="334" y="165"/>
                  </a:lnTo>
                  <a:lnTo>
                    <a:pt x="336" y="166"/>
                  </a:lnTo>
                  <a:lnTo>
                    <a:pt x="342" y="166"/>
                  </a:lnTo>
                  <a:lnTo>
                    <a:pt x="349" y="169"/>
                  </a:lnTo>
                  <a:lnTo>
                    <a:pt x="348" y="171"/>
                  </a:lnTo>
                  <a:lnTo>
                    <a:pt x="349" y="172"/>
                  </a:lnTo>
                  <a:lnTo>
                    <a:pt x="351" y="172"/>
                  </a:lnTo>
                  <a:lnTo>
                    <a:pt x="355" y="172"/>
                  </a:lnTo>
                  <a:lnTo>
                    <a:pt x="359" y="172"/>
                  </a:lnTo>
                  <a:lnTo>
                    <a:pt x="361" y="172"/>
                  </a:lnTo>
                  <a:lnTo>
                    <a:pt x="361" y="176"/>
                  </a:lnTo>
                  <a:lnTo>
                    <a:pt x="364" y="177"/>
                  </a:lnTo>
                  <a:lnTo>
                    <a:pt x="365" y="177"/>
                  </a:lnTo>
                  <a:lnTo>
                    <a:pt x="366" y="178"/>
                  </a:lnTo>
                  <a:lnTo>
                    <a:pt x="365" y="181"/>
                  </a:lnTo>
                  <a:lnTo>
                    <a:pt x="364" y="181"/>
                  </a:lnTo>
                  <a:lnTo>
                    <a:pt x="362" y="181"/>
                  </a:lnTo>
                  <a:lnTo>
                    <a:pt x="361" y="185"/>
                  </a:lnTo>
                  <a:lnTo>
                    <a:pt x="361" y="187"/>
                  </a:lnTo>
                  <a:lnTo>
                    <a:pt x="360" y="188"/>
                  </a:lnTo>
                  <a:lnTo>
                    <a:pt x="359" y="190"/>
                  </a:lnTo>
                  <a:lnTo>
                    <a:pt x="414" y="190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0" y="88"/>
                  </a:lnTo>
                  <a:lnTo>
                    <a:pt x="409" y="86"/>
                  </a:lnTo>
                  <a:lnTo>
                    <a:pt x="408" y="87"/>
                  </a:lnTo>
                  <a:lnTo>
                    <a:pt x="404" y="88"/>
                  </a:lnTo>
                  <a:lnTo>
                    <a:pt x="392" y="88"/>
                  </a:lnTo>
                  <a:lnTo>
                    <a:pt x="375" y="85"/>
                  </a:lnTo>
                  <a:lnTo>
                    <a:pt x="359" y="73"/>
                  </a:lnTo>
                  <a:lnTo>
                    <a:pt x="357" y="73"/>
                  </a:lnTo>
                  <a:lnTo>
                    <a:pt x="355" y="74"/>
                  </a:lnTo>
                  <a:lnTo>
                    <a:pt x="352" y="73"/>
                  </a:lnTo>
                  <a:lnTo>
                    <a:pt x="350" y="71"/>
                  </a:lnTo>
                  <a:lnTo>
                    <a:pt x="343" y="70"/>
                  </a:lnTo>
                  <a:lnTo>
                    <a:pt x="342" y="70"/>
                  </a:lnTo>
                  <a:lnTo>
                    <a:pt x="340" y="71"/>
                  </a:lnTo>
                  <a:lnTo>
                    <a:pt x="336" y="71"/>
                  </a:lnTo>
                  <a:lnTo>
                    <a:pt x="334" y="70"/>
                  </a:lnTo>
                  <a:lnTo>
                    <a:pt x="331" y="71"/>
                  </a:lnTo>
                  <a:lnTo>
                    <a:pt x="329" y="70"/>
                  </a:lnTo>
                  <a:lnTo>
                    <a:pt x="328" y="70"/>
                  </a:lnTo>
                  <a:lnTo>
                    <a:pt x="326" y="71"/>
                  </a:lnTo>
                  <a:lnTo>
                    <a:pt x="326" y="76"/>
                  </a:lnTo>
                  <a:lnTo>
                    <a:pt x="325" y="77"/>
                  </a:lnTo>
                  <a:lnTo>
                    <a:pt x="323" y="79"/>
                  </a:lnTo>
                  <a:lnTo>
                    <a:pt x="323" y="81"/>
                  </a:lnTo>
                  <a:lnTo>
                    <a:pt x="325" y="82"/>
                  </a:lnTo>
                  <a:lnTo>
                    <a:pt x="325" y="84"/>
                  </a:lnTo>
                  <a:lnTo>
                    <a:pt x="323" y="91"/>
                  </a:lnTo>
                  <a:lnTo>
                    <a:pt x="324" y="93"/>
                  </a:lnTo>
                  <a:lnTo>
                    <a:pt x="324" y="97"/>
                  </a:lnTo>
                  <a:lnTo>
                    <a:pt x="322" y="97"/>
                  </a:lnTo>
                  <a:lnTo>
                    <a:pt x="319" y="97"/>
                  </a:lnTo>
                  <a:lnTo>
                    <a:pt x="296" y="97"/>
                  </a:lnTo>
                  <a:lnTo>
                    <a:pt x="293" y="98"/>
                  </a:lnTo>
                  <a:lnTo>
                    <a:pt x="292" y="97"/>
                  </a:lnTo>
                  <a:lnTo>
                    <a:pt x="290" y="96"/>
                  </a:lnTo>
                  <a:lnTo>
                    <a:pt x="289" y="94"/>
                  </a:lnTo>
                  <a:lnTo>
                    <a:pt x="280" y="87"/>
                  </a:lnTo>
                  <a:lnTo>
                    <a:pt x="279" y="83"/>
                  </a:lnTo>
                  <a:lnTo>
                    <a:pt x="276" y="83"/>
                  </a:lnTo>
                  <a:lnTo>
                    <a:pt x="272" y="83"/>
                  </a:lnTo>
                  <a:lnTo>
                    <a:pt x="269" y="82"/>
                  </a:lnTo>
                  <a:lnTo>
                    <a:pt x="266" y="78"/>
                  </a:lnTo>
                  <a:lnTo>
                    <a:pt x="262" y="79"/>
                  </a:lnTo>
                  <a:lnTo>
                    <a:pt x="258" y="77"/>
                  </a:lnTo>
                  <a:lnTo>
                    <a:pt x="256" y="70"/>
                  </a:lnTo>
                  <a:lnTo>
                    <a:pt x="252" y="70"/>
                  </a:lnTo>
                  <a:lnTo>
                    <a:pt x="250" y="64"/>
                  </a:lnTo>
                  <a:lnTo>
                    <a:pt x="247" y="26"/>
                  </a:lnTo>
                  <a:lnTo>
                    <a:pt x="239" y="26"/>
                  </a:lnTo>
                  <a:lnTo>
                    <a:pt x="235" y="28"/>
                  </a:lnTo>
                  <a:lnTo>
                    <a:pt x="229" y="28"/>
                  </a:lnTo>
                  <a:lnTo>
                    <a:pt x="225" y="26"/>
                  </a:lnTo>
                  <a:lnTo>
                    <a:pt x="223" y="26"/>
                  </a:lnTo>
                  <a:lnTo>
                    <a:pt x="220" y="24"/>
                  </a:lnTo>
                  <a:lnTo>
                    <a:pt x="215" y="23"/>
                  </a:lnTo>
                  <a:lnTo>
                    <a:pt x="214" y="22"/>
                  </a:lnTo>
                  <a:lnTo>
                    <a:pt x="211" y="22"/>
                  </a:lnTo>
                  <a:lnTo>
                    <a:pt x="211" y="20"/>
                  </a:lnTo>
                  <a:lnTo>
                    <a:pt x="210" y="18"/>
                  </a:lnTo>
                  <a:lnTo>
                    <a:pt x="210" y="16"/>
                  </a:lnTo>
                  <a:lnTo>
                    <a:pt x="209" y="15"/>
                  </a:lnTo>
                  <a:lnTo>
                    <a:pt x="208" y="13"/>
                  </a:lnTo>
                  <a:lnTo>
                    <a:pt x="208" y="11"/>
                  </a:lnTo>
                  <a:lnTo>
                    <a:pt x="209" y="7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5" name="Freeform 432" descr="Papel carta">
              <a:extLst>
                <a:ext uri="{FF2B5EF4-FFF2-40B4-BE49-F238E27FC236}">
                  <a16:creationId xmlns:a16="http://schemas.microsoft.com/office/drawing/2014/main" id="{B05259C5-8FE1-4C3C-9D43-8F67EBA14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1632" y="5613191"/>
              <a:ext cx="1003227" cy="947046"/>
            </a:xfrm>
            <a:custGeom>
              <a:avLst/>
              <a:gdLst>
                <a:gd name="T0" fmla="*/ 346 w 500"/>
                <a:gd name="T1" fmla="*/ 78 h 472"/>
                <a:gd name="T2" fmla="*/ 348 w 500"/>
                <a:gd name="T3" fmla="*/ 74 h 472"/>
                <a:gd name="T4" fmla="*/ 335 w 500"/>
                <a:gd name="T5" fmla="*/ 69 h 472"/>
                <a:gd name="T6" fmla="*/ 320 w 500"/>
                <a:gd name="T7" fmla="*/ 63 h 472"/>
                <a:gd name="T8" fmla="*/ 309 w 500"/>
                <a:gd name="T9" fmla="*/ 60 h 472"/>
                <a:gd name="T10" fmla="*/ 312 w 500"/>
                <a:gd name="T11" fmla="*/ 45 h 472"/>
                <a:gd name="T12" fmla="*/ 306 w 500"/>
                <a:gd name="T13" fmla="*/ 32 h 472"/>
                <a:gd name="T14" fmla="*/ 291 w 500"/>
                <a:gd name="T15" fmla="*/ 29 h 472"/>
                <a:gd name="T16" fmla="*/ 289 w 500"/>
                <a:gd name="T17" fmla="*/ 20 h 472"/>
                <a:gd name="T18" fmla="*/ 279 w 500"/>
                <a:gd name="T19" fmla="*/ 12 h 472"/>
                <a:gd name="T20" fmla="*/ 265 w 500"/>
                <a:gd name="T21" fmla="*/ 8 h 472"/>
                <a:gd name="T22" fmla="*/ 257 w 500"/>
                <a:gd name="T23" fmla="*/ 3 h 472"/>
                <a:gd name="T24" fmla="*/ 247 w 500"/>
                <a:gd name="T25" fmla="*/ 16 h 472"/>
                <a:gd name="T26" fmla="*/ 231 w 500"/>
                <a:gd name="T27" fmla="*/ 19 h 472"/>
                <a:gd name="T28" fmla="*/ 212 w 500"/>
                <a:gd name="T29" fmla="*/ 38 h 472"/>
                <a:gd name="T30" fmla="*/ 185 w 500"/>
                <a:gd name="T31" fmla="*/ 72 h 472"/>
                <a:gd name="T32" fmla="*/ 163 w 500"/>
                <a:gd name="T33" fmla="*/ 81 h 472"/>
                <a:gd name="T34" fmla="*/ 153 w 500"/>
                <a:gd name="T35" fmla="*/ 69 h 472"/>
                <a:gd name="T36" fmla="*/ 132 w 500"/>
                <a:gd name="T37" fmla="*/ 59 h 472"/>
                <a:gd name="T38" fmla="*/ 127 w 500"/>
                <a:gd name="T39" fmla="*/ 45 h 472"/>
                <a:gd name="T40" fmla="*/ 127 w 500"/>
                <a:gd name="T41" fmla="*/ 27 h 472"/>
                <a:gd name="T42" fmla="*/ 114 w 500"/>
                <a:gd name="T43" fmla="*/ 10 h 472"/>
                <a:gd name="T44" fmla="*/ 96 w 500"/>
                <a:gd name="T45" fmla="*/ 7 h 472"/>
                <a:gd name="T46" fmla="*/ 88 w 500"/>
                <a:gd name="T47" fmla="*/ 12 h 472"/>
                <a:gd name="T48" fmla="*/ 83 w 500"/>
                <a:gd name="T49" fmla="*/ 38 h 472"/>
                <a:gd name="T50" fmla="*/ 76 w 500"/>
                <a:gd name="T51" fmla="*/ 59 h 472"/>
                <a:gd name="T52" fmla="*/ 65 w 500"/>
                <a:gd name="T53" fmla="*/ 77 h 472"/>
                <a:gd name="T54" fmla="*/ 58 w 500"/>
                <a:gd name="T55" fmla="*/ 104 h 472"/>
                <a:gd name="T56" fmla="*/ 37 w 500"/>
                <a:gd name="T57" fmla="*/ 119 h 472"/>
                <a:gd name="T58" fmla="*/ 19 w 500"/>
                <a:gd name="T59" fmla="*/ 165 h 472"/>
                <a:gd name="T60" fmla="*/ 0 w 500"/>
                <a:gd name="T61" fmla="*/ 223 h 472"/>
                <a:gd name="T62" fmla="*/ 10 w 500"/>
                <a:gd name="T63" fmla="*/ 267 h 472"/>
                <a:gd name="T64" fmla="*/ 26 w 500"/>
                <a:gd name="T65" fmla="*/ 271 h 472"/>
                <a:gd name="T66" fmla="*/ 35 w 500"/>
                <a:gd name="T67" fmla="*/ 282 h 472"/>
                <a:gd name="T68" fmla="*/ 23 w 500"/>
                <a:gd name="T69" fmla="*/ 282 h 472"/>
                <a:gd name="T70" fmla="*/ 46 w 500"/>
                <a:gd name="T71" fmla="*/ 297 h 472"/>
                <a:gd name="T72" fmla="*/ 80 w 500"/>
                <a:gd name="T73" fmla="*/ 318 h 472"/>
                <a:gd name="T74" fmla="*/ 100 w 500"/>
                <a:gd name="T75" fmla="*/ 325 h 472"/>
                <a:gd name="T76" fmla="*/ 104 w 500"/>
                <a:gd name="T77" fmla="*/ 331 h 472"/>
                <a:gd name="T78" fmla="*/ 83 w 500"/>
                <a:gd name="T79" fmla="*/ 320 h 472"/>
                <a:gd name="T80" fmla="*/ 107 w 500"/>
                <a:gd name="T81" fmla="*/ 335 h 472"/>
                <a:gd name="T82" fmla="*/ 141 w 500"/>
                <a:gd name="T83" fmla="*/ 368 h 472"/>
                <a:gd name="T84" fmla="*/ 159 w 500"/>
                <a:gd name="T85" fmla="*/ 381 h 472"/>
                <a:gd name="T86" fmla="*/ 172 w 500"/>
                <a:gd name="T87" fmla="*/ 381 h 472"/>
                <a:gd name="T88" fmla="*/ 185 w 500"/>
                <a:gd name="T89" fmla="*/ 389 h 472"/>
                <a:gd name="T90" fmla="*/ 192 w 500"/>
                <a:gd name="T91" fmla="*/ 392 h 472"/>
                <a:gd name="T92" fmla="*/ 201 w 500"/>
                <a:gd name="T93" fmla="*/ 393 h 472"/>
                <a:gd name="T94" fmla="*/ 202 w 500"/>
                <a:gd name="T95" fmla="*/ 402 h 472"/>
                <a:gd name="T96" fmla="*/ 198 w 500"/>
                <a:gd name="T97" fmla="*/ 400 h 472"/>
                <a:gd name="T98" fmla="*/ 184 w 500"/>
                <a:gd name="T99" fmla="*/ 396 h 472"/>
                <a:gd name="T100" fmla="*/ 189 w 500"/>
                <a:gd name="T101" fmla="*/ 405 h 472"/>
                <a:gd name="T102" fmla="*/ 219 w 500"/>
                <a:gd name="T103" fmla="*/ 425 h 472"/>
                <a:gd name="T104" fmla="*/ 238 w 500"/>
                <a:gd name="T105" fmla="*/ 444 h 472"/>
                <a:gd name="T106" fmla="*/ 270 w 500"/>
                <a:gd name="T107" fmla="*/ 470 h 472"/>
                <a:gd name="T108" fmla="*/ 280 w 500"/>
                <a:gd name="T109" fmla="*/ 436 h 472"/>
                <a:gd name="T110" fmla="*/ 281 w 500"/>
                <a:gd name="T111" fmla="*/ 412 h 472"/>
                <a:gd name="T112" fmla="*/ 276 w 500"/>
                <a:gd name="T113" fmla="*/ 353 h 472"/>
                <a:gd name="T114" fmla="*/ 494 w 500"/>
                <a:gd name="T115" fmla="*/ 207 h 472"/>
                <a:gd name="T116" fmla="*/ 456 w 500"/>
                <a:gd name="T117" fmla="*/ 156 h 472"/>
                <a:gd name="T118" fmla="*/ 382 w 500"/>
                <a:gd name="T119" fmla="*/ 115 h 472"/>
                <a:gd name="T120" fmla="*/ 350 w 500"/>
                <a:gd name="T121" fmla="*/ 9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0" h="472">
                  <a:moveTo>
                    <a:pt x="343" y="87"/>
                  </a:moveTo>
                  <a:lnTo>
                    <a:pt x="344" y="85"/>
                  </a:lnTo>
                  <a:lnTo>
                    <a:pt x="345" y="84"/>
                  </a:lnTo>
                  <a:lnTo>
                    <a:pt x="345" y="82"/>
                  </a:lnTo>
                  <a:lnTo>
                    <a:pt x="346" y="78"/>
                  </a:lnTo>
                  <a:lnTo>
                    <a:pt x="348" y="78"/>
                  </a:lnTo>
                  <a:lnTo>
                    <a:pt x="349" y="78"/>
                  </a:lnTo>
                  <a:lnTo>
                    <a:pt x="350" y="75"/>
                  </a:lnTo>
                  <a:lnTo>
                    <a:pt x="349" y="74"/>
                  </a:lnTo>
                  <a:lnTo>
                    <a:pt x="348" y="74"/>
                  </a:lnTo>
                  <a:lnTo>
                    <a:pt x="345" y="73"/>
                  </a:lnTo>
                  <a:lnTo>
                    <a:pt x="345" y="69"/>
                  </a:lnTo>
                  <a:lnTo>
                    <a:pt x="343" y="69"/>
                  </a:lnTo>
                  <a:lnTo>
                    <a:pt x="339" y="69"/>
                  </a:lnTo>
                  <a:lnTo>
                    <a:pt x="335" y="69"/>
                  </a:lnTo>
                  <a:lnTo>
                    <a:pt x="333" y="69"/>
                  </a:lnTo>
                  <a:lnTo>
                    <a:pt x="332" y="68"/>
                  </a:lnTo>
                  <a:lnTo>
                    <a:pt x="333" y="66"/>
                  </a:lnTo>
                  <a:lnTo>
                    <a:pt x="326" y="63"/>
                  </a:lnTo>
                  <a:lnTo>
                    <a:pt x="320" y="63"/>
                  </a:lnTo>
                  <a:lnTo>
                    <a:pt x="318" y="62"/>
                  </a:lnTo>
                  <a:lnTo>
                    <a:pt x="315" y="62"/>
                  </a:lnTo>
                  <a:lnTo>
                    <a:pt x="312" y="61"/>
                  </a:lnTo>
                  <a:lnTo>
                    <a:pt x="310" y="61"/>
                  </a:lnTo>
                  <a:lnTo>
                    <a:pt x="309" y="60"/>
                  </a:lnTo>
                  <a:lnTo>
                    <a:pt x="308" y="58"/>
                  </a:lnTo>
                  <a:lnTo>
                    <a:pt x="308" y="57"/>
                  </a:lnTo>
                  <a:lnTo>
                    <a:pt x="309" y="52"/>
                  </a:lnTo>
                  <a:lnTo>
                    <a:pt x="312" y="48"/>
                  </a:lnTo>
                  <a:lnTo>
                    <a:pt x="312" y="45"/>
                  </a:lnTo>
                  <a:lnTo>
                    <a:pt x="312" y="43"/>
                  </a:lnTo>
                  <a:lnTo>
                    <a:pt x="312" y="42"/>
                  </a:lnTo>
                  <a:lnTo>
                    <a:pt x="310" y="40"/>
                  </a:lnTo>
                  <a:lnTo>
                    <a:pt x="308" y="34"/>
                  </a:lnTo>
                  <a:lnTo>
                    <a:pt x="306" y="32"/>
                  </a:lnTo>
                  <a:lnTo>
                    <a:pt x="303" y="31"/>
                  </a:lnTo>
                  <a:lnTo>
                    <a:pt x="297" y="31"/>
                  </a:lnTo>
                  <a:lnTo>
                    <a:pt x="294" y="30"/>
                  </a:lnTo>
                  <a:lnTo>
                    <a:pt x="293" y="30"/>
                  </a:lnTo>
                  <a:lnTo>
                    <a:pt x="291" y="29"/>
                  </a:lnTo>
                  <a:lnTo>
                    <a:pt x="291" y="28"/>
                  </a:lnTo>
                  <a:lnTo>
                    <a:pt x="291" y="25"/>
                  </a:lnTo>
                  <a:lnTo>
                    <a:pt x="290" y="24"/>
                  </a:lnTo>
                  <a:lnTo>
                    <a:pt x="290" y="22"/>
                  </a:lnTo>
                  <a:lnTo>
                    <a:pt x="289" y="20"/>
                  </a:lnTo>
                  <a:lnTo>
                    <a:pt x="288" y="13"/>
                  </a:lnTo>
                  <a:lnTo>
                    <a:pt x="286" y="9"/>
                  </a:lnTo>
                  <a:lnTo>
                    <a:pt x="283" y="9"/>
                  </a:lnTo>
                  <a:lnTo>
                    <a:pt x="281" y="11"/>
                  </a:lnTo>
                  <a:lnTo>
                    <a:pt x="279" y="12"/>
                  </a:lnTo>
                  <a:lnTo>
                    <a:pt x="275" y="12"/>
                  </a:lnTo>
                  <a:lnTo>
                    <a:pt x="274" y="10"/>
                  </a:lnTo>
                  <a:lnTo>
                    <a:pt x="273" y="8"/>
                  </a:lnTo>
                  <a:lnTo>
                    <a:pt x="269" y="6"/>
                  </a:lnTo>
                  <a:lnTo>
                    <a:pt x="265" y="8"/>
                  </a:lnTo>
                  <a:lnTo>
                    <a:pt x="263" y="8"/>
                  </a:lnTo>
                  <a:lnTo>
                    <a:pt x="262" y="3"/>
                  </a:lnTo>
                  <a:lnTo>
                    <a:pt x="260" y="0"/>
                  </a:lnTo>
                  <a:lnTo>
                    <a:pt x="258" y="1"/>
                  </a:lnTo>
                  <a:lnTo>
                    <a:pt x="257" y="3"/>
                  </a:lnTo>
                  <a:lnTo>
                    <a:pt x="252" y="5"/>
                  </a:lnTo>
                  <a:lnTo>
                    <a:pt x="250" y="4"/>
                  </a:lnTo>
                  <a:lnTo>
                    <a:pt x="249" y="9"/>
                  </a:lnTo>
                  <a:lnTo>
                    <a:pt x="249" y="13"/>
                  </a:lnTo>
                  <a:lnTo>
                    <a:pt x="247" y="16"/>
                  </a:lnTo>
                  <a:lnTo>
                    <a:pt x="245" y="17"/>
                  </a:lnTo>
                  <a:lnTo>
                    <a:pt x="243" y="16"/>
                  </a:lnTo>
                  <a:lnTo>
                    <a:pt x="236" y="16"/>
                  </a:lnTo>
                  <a:lnTo>
                    <a:pt x="235" y="18"/>
                  </a:lnTo>
                  <a:lnTo>
                    <a:pt x="231" y="19"/>
                  </a:lnTo>
                  <a:lnTo>
                    <a:pt x="216" y="30"/>
                  </a:lnTo>
                  <a:lnTo>
                    <a:pt x="215" y="31"/>
                  </a:lnTo>
                  <a:lnTo>
                    <a:pt x="215" y="34"/>
                  </a:lnTo>
                  <a:lnTo>
                    <a:pt x="213" y="36"/>
                  </a:lnTo>
                  <a:lnTo>
                    <a:pt x="212" y="38"/>
                  </a:lnTo>
                  <a:lnTo>
                    <a:pt x="197" y="56"/>
                  </a:lnTo>
                  <a:lnTo>
                    <a:pt x="195" y="57"/>
                  </a:lnTo>
                  <a:lnTo>
                    <a:pt x="194" y="60"/>
                  </a:lnTo>
                  <a:lnTo>
                    <a:pt x="186" y="70"/>
                  </a:lnTo>
                  <a:lnTo>
                    <a:pt x="185" y="72"/>
                  </a:lnTo>
                  <a:lnTo>
                    <a:pt x="177" y="82"/>
                  </a:lnTo>
                  <a:lnTo>
                    <a:pt x="176" y="84"/>
                  </a:lnTo>
                  <a:lnTo>
                    <a:pt x="171" y="84"/>
                  </a:lnTo>
                  <a:lnTo>
                    <a:pt x="165" y="82"/>
                  </a:lnTo>
                  <a:lnTo>
                    <a:pt x="163" y="81"/>
                  </a:lnTo>
                  <a:lnTo>
                    <a:pt x="160" y="77"/>
                  </a:lnTo>
                  <a:lnTo>
                    <a:pt x="159" y="75"/>
                  </a:lnTo>
                  <a:lnTo>
                    <a:pt x="158" y="73"/>
                  </a:lnTo>
                  <a:lnTo>
                    <a:pt x="156" y="71"/>
                  </a:lnTo>
                  <a:lnTo>
                    <a:pt x="153" y="69"/>
                  </a:lnTo>
                  <a:lnTo>
                    <a:pt x="150" y="69"/>
                  </a:lnTo>
                  <a:lnTo>
                    <a:pt x="147" y="69"/>
                  </a:lnTo>
                  <a:lnTo>
                    <a:pt x="138" y="69"/>
                  </a:lnTo>
                  <a:lnTo>
                    <a:pt x="134" y="66"/>
                  </a:lnTo>
                  <a:lnTo>
                    <a:pt x="132" y="59"/>
                  </a:lnTo>
                  <a:lnTo>
                    <a:pt x="131" y="56"/>
                  </a:lnTo>
                  <a:lnTo>
                    <a:pt x="130" y="51"/>
                  </a:lnTo>
                  <a:lnTo>
                    <a:pt x="129" y="51"/>
                  </a:lnTo>
                  <a:lnTo>
                    <a:pt x="127" y="46"/>
                  </a:lnTo>
                  <a:lnTo>
                    <a:pt x="127" y="45"/>
                  </a:lnTo>
                  <a:lnTo>
                    <a:pt x="128" y="42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8" y="28"/>
                  </a:lnTo>
                  <a:lnTo>
                    <a:pt x="127" y="27"/>
                  </a:lnTo>
                  <a:lnTo>
                    <a:pt x="127" y="22"/>
                  </a:lnTo>
                  <a:lnTo>
                    <a:pt x="123" y="19"/>
                  </a:lnTo>
                  <a:lnTo>
                    <a:pt x="119" y="17"/>
                  </a:lnTo>
                  <a:lnTo>
                    <a:pt x="117" y="14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1" y="8"/>
                  </a:lnTo>
                  <a:lnTo>
                    <a:pt x="106" y="6"/>
                  </a:lnTo>
                  <a:lnTo>
                    <a:pt x="104" y="7"/>
                  </a:lnTo>
                  <a:lnTo>
                    <a:pt x="96" y="7"/>
                  </a:lnTo>
                  <a:lnTo>
                    <a:pt x="94" y="6"/>
                  </a:lnTo>
                  <a:lnTo>
                    <a:pt x="91" y="7"/>
                  </a:lnTo>
                  <a:lnTo>
                    <a:pt x="90" y="9"/>
                  </a:lnTo>
                  <a:lnTo>
                    <a:pt x="88" y="9"/>
                  </a:lnTo>
                  <a:lnTo>
                    <a:pt x="88" y="12"/>
                  </a:lnTo>
                  <a:lnTo>
                    <a:pt x="85" y="17"/>
                  </a:lnTo>
                  <a:lnTo>
                    <a:pt x="84" y="19"/>
                  </a:lnTo>
                  <a:lnTo>
                    <a:pt x="84" y="28"/>
                  </a:lnTo>
                  <a:lnTo>
                    <a:pt x="84" y="32"/>
                  </a:lnTo>
                  <a:lnTo>
                    <a:pt x="83" y="38"/>
                  </a:lnTo>
                  <a:lnTo>
                    <a:pt x="83" y="45"/>
                  </a:lnTo>
                  <a:lnTo>
                    <a:pt x="83" y="50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9"/>
                  </a:lnTo>
                  <a:lnTo>
                    <a:pt x="75" y="60"/>
                  </a:lnTo>
                  <a:lnTo>
                    <a:pt x="75" y="63"/>
                  </a:lnTo>
                  <a:lnTo>
                    <a:pt x="72" y="65"/>
                  </a:lnTo>
                  <a:lnTo>
                    <a:pt x="69" y="65"/>
                  </a:lnTo>
                  <a:lnTo>
                    <a:pt x="65" y="77"/>
                  </a:lnTo>
                  <a:lnTo>
                    <a:pt x="65" y="78"/>
                  </a:lnTo>
                  <a:lnTo>
                    <a:pt x="62" y="92"/>
                  </a:lnTo>
                  <a:lnTo>
                    <a:pt x="58" y="99"/>
                  </a:lnTo>
                  <a:lnTo>
                    <a:pt x="59" y="101"/>
                  </a:lnTo>
                  <a:lnTo>
                    <a:pt x="58" y="104"/>
                  </a:lnTo>
                  <a:lnTo>
                    <a:pt x="53" y="107"/>
                  </a:lnTo>
                  <a:lnTo>
                    <a:pt x="49" y="110"/>
                  </a:lnTo>
                  <a:lnTo>
                    <a:pt x="52" y="111"/>
                  </a:lnTo>
                  <a:lnTo>
                    <a:pt x="46" y="113"/>
                  </a:lnTo>
                  <a:lnTo>
                    <a:pt x="37" y="119"/>
                  </a:lnTo>
                  <a:lnTo>
                    <a:pt x="33" y="122"/>
                  </a:lnTo>
                  <a:lnTo>
                    <a:pt x="32" y="125"/>
                  </a:lnTo>
                  <a:lnTo>
                    <a:pt x="28" y="139"/>
                  </a:lnTo>
                  <a:lnTo>
                    <a:pt x="24" y="148"/>
                  </a:lnTo>
                  <a:lnTo>
                    <a:pt x="19" y="165"/>
                  </a:lnTo>
                  <a:lnTo>
                    <a:pt x="11" y="188"/>
                  </a:lnTo>
                  <a:lnTo>
                    <a:pt x="10" y="193"/>
                  </a:lnTo>
                  <a:lnTo>
                    <a:pt x="2" y="217"/>
                  </a:lnTo>
                  <a:lnTo>
                    <a:pt x="1" y="219"/>
                  </a:lnTo>
                  <a:lnTo>
                    <a:pt x="0" y="223"/>
                  </a:lnTo>
                  <a:lnTo>
                    <a:pt x="10" y="242"/>
                  </a:lnTo>
                  <a:lnTo>
                    <a:pt x="9" y="251"/>
                  </a:lnTo>
                  <a:lnTo>
                    <a:pt x="9" y="253"/>
                  </a:lnTo>
                  <a:lnTo>
                    <a:pt x="10" y="258"/>
                  </a:lnTo>
                  <a:lnTo>
                    <a:pt x="10" y="267"/>
                  </a:lnTo>
                  <a:lnTo>
                    <a:pt x="13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23" y="270"/>
                  </a:lnTo>
                  <a:lnTo>
                    <a:pt x="26" y="271"/>
                  </a:lnTo>
                  <a:lnTo>
                    <a:pt x="30" y="271"/>
                  </a:lnTo>
                  <a:lnTo>
                    <a:pt x="32" y="273"/>
                  </a:lnTo>
                  <a:lnTo>
                    <a:pt x="33" y="275"/>
                  </a:lnTo>
                  <a:lnTo>
                    <a:pt x="35" y="279"/>
                  </a:lnTo>
                  <a:lnTo>
                    <a:pt x="35" y="282"/>
                  </a:lnTo>
                  <a:lnTo>
                    <a:pt x="36" y="286"/>
                  </a:lnTo>
                  <a:lnTo>
                    <a:pt x="31" y="285"/>
                  </a:lnTo>
                  <a:lnTo>
                    <a:pt x="28" y="285"/>
                  </a:lnTo>
                  <a:lnTo>
                    <a:pt x="24" y="283"/>
                  </a:lnTo>
                  <a:lnTo>
                    <a:pt x="23" y="282"/>
                  </a:lnTo>
                  <a:lnTo>
                    <a:pt x="22" y="282"/>
                  </a:lnTo>
                  <a:lnTo>
                    <a:pt x="21" y="285"/>
                  </a:lnTo>
                  <a:lnTo>
                    <a:pt x="36" y="292"/>
                  </a:lnTo>
                  <a:lnTo>
                    <a:pt x="40" y="293"/>
                  </a:lnTo>
                  <a:lnTo>
                    <a:pt x="46" y="297"/>
                  </a:lnTo>
                  <a:lnTo>
                    <a:pt x="50" y="302"/>
                  </a:lnTo>
                  <a:lnTo>
                    <a:pt x="72" y="315"/>
                  </a:lnTo>
                  <a:lnTo>
                    <a:pt x="76" y="317"/>
                  </a:lnTo>
                  <a:lnTo>
                    <a:pt x="80" y="319"/>
                  </a:lnTo>
                  <a:lnTo>
                    <a:pt x="80" y="318"/>
                  </a:lnTo>
                  <a:lnTo>
                    <a:pt x="81" y="317"/>
                  </a:lnTo>
                  <a:lnTo>
                    <a:pt x="83" y="317"/>
                  </a:lnTo>
                  <a:lnTo>
                    <a:pt x="85" y="319"/>
                  </a:lnTo>
                  <a:lnTo>
                    <a:pt x="92" y="323"/>
                  </a:lnTo>
                  <a:lnTo>
                    <a:pt x="100" y="325"/>
                  </a:lnTo>
                  <a:lnTo>
                    <a:pt x="102" y="327"/>
                  </a:lnTo>
                  <a:lnTo>
                    <a:pt x="104" y="327"/>
                  </a:lnTo>
                  <a:lnTo>
                    <a:pt x="107" y="330"/>
                  </a:lnTo>
                  <a:lnTo>
                    <a:pt x="106" y="331"/>
                  </a:lnTo>
                  <a:lnTo>
                    <a:pt x="104" y="331"/>
                  </a:lnTo>
                  <a:lnTo>
                    <a:pt x="92" y="324"/>
                  </a:lnTo>
                  <a:lnTo>
                    <a:pt x="91" y="324"/>
                  </a:lnTo>
                  <a:lnTo>
                    <a:pt x="88" y="323"/>
                  </a:lnTo>
                  <a:lnTo>
                    <a:pt x="85" y="320"/>
                  </a:lnTo>
                  <a:lnTo>
                    <a:pt x="83" y="320"/>
                  </a:lnTo>
                  <a:lnTo>
                    <a:pt x="87" y="323"/>
                  </a:lnTo>
                  <a:lnTo>
                    <a:pt x="93" y="326"/>
                  </a:lnTo>
                  <a:lnTo>
                    <a:pt x="96" y="329"/>
                  </a:lnTo>
                  <a:lnTo>
                    <a:pt x="106" y="335"/>
                  </a:lnTo>
                  <a:lnTo>
                    <a:pt x="107" y="335"/>
                  </a:lnTo>
                  <a:lnTo>
                    <a:pt x="108" y="336"/>
                  </a:lnTo>
                  <a:lnTo>
                    <a:pt x="113" y="338"/>
                  </a:lnTo>
                  <a:lnTo>
                    <a:pt x="123" y="350"/>
                  </a:lnTo>
                  <a:lnTo>
                    <a:pt x="127" y="353"/>
                  </a:lnTo>
                  <a:lnTo>
                    <a:pt x="141" y="368"/>
                  </a:lnTo>
                  <a:lnTo>
                    <a:pt x="145" y="369"/>
                  </a:lnTo>
                  <a:lnTo>
                    <a:pt x="148" y="373"/>
                  </a:lnTo>
                  <a:lnTo>
                    <a:pt x="151" y="374"/>
                  </a:lnTo>
                  <a:lnTo>
                    <a:pt x="158" y="378"/>
                  </a:lnTo>
                  <a:lnTo>
                    <a:pt x="159" y="381"/>
                  </a:lnTo>
                  <a:lnTo>
                    <a:pt x="162" y="381"/>
                  </a:lnTo>
                  <a:lnTo>
                    <a:pt x="163" y="380"/>
                  </a:lnTo>
                  <a:lnTo>
                    <a:pt x="166" y="381"/>
                  </a:lnTo>
                  <a:lnTo>
                    <a:pt x="167" y="380"/>
                  </a:lnTo>
                  <a:lnTo>
                    <a:pt x="172" y="381"/>
                  </a:lnTo>
                  <a:lnTo>
                    <a:pt x="176" y="385"/>
                  </a:lnTo>
                  <a:lnTo>
                    <a:pt x="178" y="385"/>
                  </a:lnTo>
                  <a:lnTo>
                    <a:pt x="180" y="389"/>
                  </a:lnTo>
                  <a:lnTo>
                    <a:pt x="184" y="392"/>
                  </a:lnTo>
                  <a:lnTo>
                    <a:pt x="185" y="389"/>
                  </a:lnTo>
                  <a:lnTo>
                    <a:pt x="183" y="389"/>
                  </a:lnTo>
                  <a:lnTo>
                    <a:pt x="185" y="387"/>
                  </a:lnTo>
                  <a:lnTo>
                    <a:pt x="186" y="387"/>
                  </a:lnTo>
                  <a:lnTo>
                    <a:pt x="186" y="390"/>
                  </a:lnTo>
                  <a:lnTo>
                    <a:pt x="192" y="392"/>
                  </a:lnTo>
                  <a:lnTo>
                    <a:pt x="195" y="394"/>
                  </a:lnTo>
                  <a:lnTo>
                    <a:pt x="197" y="393"/>
                  </a:lnTo>
                  <a:lnTo>
                    <a:pt x="198" y="392"/>
                  </a:lnTo>
                  <a:lnTo>
                    <a:pt x="199" y="392"/>
                  </a:lnTo>
                  <a:lnTo>
                    <a:pt x="201" y="393"/>
                  </a:lnTo>
                  <a:lnTo>
                    <a:pt x="201" y="395"/>
                  </a:lnTo>
                  <a:lnTo>
                    <a:pt x="201" y="396"/>
                  </a:lnTo>
                  <a:lnTo>
                    <a:pt x="201" y="398"/>
                  </a:lnTo>
                  <a:lnTo>
                    <a:pt x="201" y="400"/>
                  </a:lnTo>
                  <a:lnTo>
                    <a:pt x="202" y="402"/>
                  </a:lnTo>
                  <a:lnTo>
                    <a:pt x="204" y="404"/>
                  </a:lnTo>
                  <a:lnTo>
                    <a:pt x="204" y="405"/>
                  </a:lnTo>
                  <a:lnTo>
                    <a:pt x="201" y="406"/>
                  </a:lnTo>
                  <a:lnTo>
                    <a:pt x="200" y="402"/>
                  </a:lnTo>
                  <a:lnTo>
                    <a:pt x="198" y="400"/>
                  </a:lnTo>
                  <a:lnTo>
                    <a:pt x="196" y="396"/>
                  </a:lnTo>
                  <a:lnTo>
                    <a:pt x="195" y="395"/>
                  </a:lnTo>
                  <a:lnTo>
                    <a:pt x="189" y="395"/>
                  </a:lnTo>
                  <a:lnTo>
                    <a:pt x="186" y="395"/>
                  </a:lnTo>
                  <a:lnTo>
                    <a:pt x="184" y="396"/>
                  </a:lnTo>
                  <a:lnTo>
                    <a:pt x="186" y="399"/>
                  </a:lnTo>
                  <a:lnTo>
                    <a:pt x="187" y="400"/>
                  </a:lnTo>
                  <a:lnTo>
                    <a:pt x="192" y="402"/>
                  </a:lnTo>
                  <a:lnTo>
                    <a:pt x="189" y="403"/>
                  </a:lnTo>
                  <a:lnTo>
                    <a:pt x="189" y="405"/>
                  </a:lnTo>
                  <a:lnTo>
                    <a:pt x="207" y="418"/>
                  </a:lnTo>
                  <a:lnTo>
                    <a:pt x="213" y="423"/>
                  </a:lnTo>
                  <a:lnTo>
                    <a:pt x="216" y="423"/>
                  </a:lnTo>
                  <a:lnTo>
                    <a:pt x="218" y="422"/>
                  </a:lnTo>
                  <a:lnTo>
                    <a:pt x="219" y="425"/>
                  </a:lnTo>
                  <a:lnTo>
                    <a:pt x="219" y="426"/>
                  </a:lnTo>
                  <a:lnTo>
                    <a:pt x="230" y="435"/>
                  </a:lnTo>
                  <a:lnTo>
                    <a:pt x="231" y="435"/>
                  </a:lnTo>
                  <a:lnTo>
                    <a:pt x="232" y="440"/>
                  </a:lnTo>
                  <a:lnTo>
                    <a:pt x="238" y="444"/>
                  </a:lnTo>
                  <a:lnTo>
                    <a:pt x="240" y="444"/>
                  </a:lnTo>
                  <a:lnTo>
                    <a:pt x="246" y="450"/>
                  </a:lnTo>
                  <a:lnTo>
                    <a:pt x="258" y="459"/>
                  </a:lnTo>
                  <a:lnTo>
                    <a:pt x="266" y="468"/>
                  </a:lnTo>
                  <a:lnTo>
                    <a:pt x="270" y="470"/>
                  </a:lnTo>
                  <a:lnTo>
                    <a:pt x="273" y="466"/>
                  </a:lnTo>
                  <a:lnTo>
                    <a:pt x="273" y="471"/>
                  </a:lnTo>
                  <a:lnTo>
                    <a:pt x="285" y="446"/>
                  </a:lnTo>
                  <a:lnTo>
                    <a:pt x="283" y="439"/>
                  </a:lnTo>
                  <a:lnTo>
                    <a:pt x="280" y="436"/>
                  </a:lnTo>
                  <a:lnTo>
                    <a:pt x="277" y="431"/>
                  </a:lnTo>
                  <a:lnTo>
                    <a:pt x="279" y="430"/>
                  </a:lnTo>
                  <a:lnTo>
                    <a:pt x="283" y="427"/>
                  </a:lnTo>
                  <a:lnTo>
                    <a:pt x="280" y="417"/>
                  </a:lnTo>
                  <a:lnTo>
                    <a:pt x="281" y="412"/>
                  </a:lnTo>
                  <a:lnTo>
                    <a:pt x="282" y="408"/>
                  </a:lnTo>
                  <a:lnTo>
                    <a:pt x="290" y="396"/>
                  </a:lnTo>
                  <a:lnTo>
                    <a:pt x="290" y="387"/>
                  </a:lnTo>
                  <a:lnTo>
                    <a:pt x="278" y="369"/>
                  </a:lnTo>
                  <a:lnTo>
                    <a:pt x="276" y="353"/>
                  </a:lnTo>
                  <a:lnTo>
                    <a:pt x="325" y="254"/>
                  </a:lnTo>
                  <a:lnTo>
                    <a:pt x="495" y="239"/>
                  </a:lnTo>
                  <a:lnTo>
                    <a:pt x="496" y="230"/>
                  </a:lnTo>
                  <a:lnTo>
                    <a:pt x="494" y="216"/>
                  </a:lnTo>
                  <a:lnTo>
                    <a:pt x="494" y="207"/>
                  </a:lnTo>
                  <a:lnTo>
                    <a:pt x="499" y="192"/>
                  </a:lnTo>
                  <a:lnTo>
                    <a:pt x="491" y="189"/>
                  </a:lnTo>
                  <a:lnTo>
                    <a:pt x="476" y="184"/>
                  </a:lnTo>
                  <a:lnTo>
                    <a:pt x="462" y="172"/>
                  </a:lnTo>
                  <a:lnTo>
                    <a:pt x="456" y="156"/>
                  </a:lnTo>
                  <a:lnTo>
                    <a:pt x="419" y="137"/>
                  </a:lnTo>
                  <a:lnTo>
                    <a:pt x="409" y="133"/>
                  </a:lnTo>
                  <a:lnTo>
                    <a:pt x="403" y="129"/>
                  </a:lnTo>
                  <a:lnTo>
                    <a:pt x="392" y="116"/>
                  </a:lnTo>
                  <a:lnTo>
                    <a:pt x="382" y="115"/>
                  </a:lnTo>
                  <a:lnTo>
                    <a:pt x="380" y="112"/>
                  </a:lnTo>
                  <a:lnTo>
                    <a:pt x="375" y="99"/>
                  </a:lnTo>
                  <a:lnTo>
                    <a:pt x="365" y="94"/>
                  </a:lnTo>
                  <a:lnTo>
                    <a:pt x="352" y="92"/>
                  </a:lnTo>
                  <a:lnTo>
                    <a:pt x="350" y="92"/>
                  </a:lnTo>
                  <a:lnTo>
                    <a:pt x="343" y="87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6" name="Freeform 433" descr="Papel carta">
              <a:extLst>
                <a:ext uri="{FF2B5EF4-FFF2-40B4-BE49-F238E27FC236}">
                  <a16:creationId xmlns:a16="http://schemas.microsoft.com/office/drawing/2014/main" id="{523BCC22-88EE-41FF-8843-C56353DCC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869" y="5478759"/>
              <a:ext cx="1235975" cy="826659"/>
            </a:xfrm>
            <a:custGeom>
              <a:avLst/>
              <a:gdLst>
                <a:gd name="T0" fmla="*/ 258 w 616"/>
                <a:gd name="T1" fmla="*/ 7 h 412"/>
                <a:gd name="T2" fmla="*/ 289 w 616"/>
                <a:gd name="T3" fmla="*/ 55 h 412"/>
                <a:gd name="T4" fmla="*/ 323 w 616"/>
                <a:gd name="T5" fmla="*/ 65 h 412"/>
                <a:gd name="T6" fmla="*/ 341 w 616"/>
                <a:gd name="T7" fmla="*/ 113 h 412"/>
                <a:gd name="T8" fmla="*/ 384 w 616"/>
                <a:gd name="T9" fmla="*/ 151 h 412"/>
                <a:gd name="T10" fmla="*/ 435 w 616"/>
                <a:gd name="T11" fmla="*/ 130 h 412"/>
                <a:gd name="T12" fmla="*/ 445 w 616"/>
                <a:gd name="T13" fmla="*/ 158 h 412"/>
                <a:gd name="T14" fmla="*/ 491 w 616"/>
                <a:gd name="T15" fmla="*/ 193 h 412"/>
                <a:gd name="T16" fmla="*/ 607 w 616"/>
                <a:gd name="T17" fmla="*/ 215 h 412"/>
                <a:gd name="T18" fmla="*/ 593 w 616"/>
                <a:gd name="T19" fmla="*/ 325 h 412"/>
                <a:gd name="T20" fmla="*/ 571 w 616"/>
                <a:gd name="T21" fmla="*/ 323 h 412"/>
                <a:gd name="T22" fmla="*/ 556 w 616"/>
                <a:gd name="T23" fmla="*/ 313 h 412"/>
                <a:gd name="T24" fmla="*/ 548 w 616"/>
                <a:gd name="T25" fmla="*/ 318 h 412"/>
                <a:gd name="T26" fmla="*/ 549 w 616"/>
                <a:gd name="T27" fmla="*/ 326 h 412"/>
                <a:gd name="T28" fmla="*/ 576 w 616"/>
                <a:gd name="T29" fmla="*/ 332 h 412"/>
                <a:gd name="T30" fmla="*/ 595 w 616"/>
                <a:gd name="T31" fmla="*/ 343 h 412"/>
                <a:gd name="T32" fmla="*/ 597 w 616"/>
                <a:gd name="T33" fmla="*/ 349 h 412"/>
                <a:gd name="T34" fmla="*/ 542 w 616"/>
                <a:gd name="T35" fmla="*/ 327 h 412"/>
                <a:gd name="T36" fmla="*/ 516 w 616"/>
                <a:gd name="T37" fmla="*/ 315 h 412"/>
                <a:gd name="T38" fmla="*/ 514 w 616"/>
                <a:gd name="T39" fmla="*/ 321 h 412"/>
                <a:gd name="T40" fmla="*/ 530 w 616"/>
                <a:gd name="T41" fmla="*/ 310 h 412"/>
                <a:gd name="T42" fmla="*/ 521 w 616"/>
                <a:gd name="T43" fmla="*/ 310 h 412"/>
                <a:gd name="T44" fmla="*/ 507 w 616"/>
                <a:gd name="T45" fmla="*/ 307 h 412"/>
                <a:gd name="T46" fmla="*/ 499 w 616"/>
                <a:gd name="T47" fmla="*/ 308 h 412"/>
                <a:gd name="T48" fmla="*/ 483 w 616"/>
                <a:gd name="T49" fmla="*/ 294 h 412"/>
                <a:gd name="T50" fmla="*/ 465 w 616"/>
                <a:gd name="T51" fmla="*/ 313 h 412"/>
                <a:gd name="T52" fmla="*/ 487 w 616"/>
                <a:gd name="T53" fmla="*/ 320 h 412"/>
                <a:gd name="T54" fmla="*/ 481 w 616"/>
                <a:gd name="T55" fmla="*/ 323 h 412"/>
                <a:gd name="T56" fmla="*/ 462 w 616"/>
                <a:gd name="T57" fmla="*/ 328 h 412"/>
                <a:gd name="T58" fmla="*/ 490 w 616"/>
                <a:gd name="T59" fmla="*/ 323 h 412"/>
                <a:gd name="T60" fmla="*/ 483 w 616"/>
                <a:gd name="T61" fmla="*/ 328 h 412"/>
                <a:gd name="T62" fmla="*/ 455 w 616"/>
                <a:gd name="T63" fmla="*/ 333 h 412"/>
                <a:gd name="T64" fmla="*/ 436 w 616"/>
                <a:gd name="T65" fmla="*/ 340 h 412"/>
                <a:gd name="T66" fmla="*/ 419 w 616"/>
                <a:gd name="T67" fmla="*/ 353 h 412"/>
                <a:gd name="T68" fmla="*/ 389 w 616"/>
                <a:gd name="T69" fmla="*/ 369 h 412"/>
                <a:gd name="T70" fmla="*/ 367 w 616"/>
                <a:gd name="T71" fmla="*/ 378 h 412"/>
                <a:gd name="T72" fmla="*/ 337 w 616"/>
                <a:gd name="T73" fmla="*/ 390 h 412"/>
                <a:gd name="T74" fmla="*/ 305 w 616"/>
                <a:gd name="T75" fmla="*/ 406 h 412"/>
                <a:gd name="T76" fmla="*/ 278 w 616"/>
                <a:gd name="T77" fmla="*/ 409 h 412"/>
                <a:gd name="T78" fmla="*/ 253 w 616"/>
                <a:gd name="T79" fmla="*/ 404 h 412"/>
                <a:gd name="T80" fmla="*/ 216 w 616"/>
                <a:gd name="T81" fmla="*/ 397 h 412"/>
                <a:gd name="T82" fmla="*/ 189 w 616"/>
                <a:gd name="T83" fmla="*/ 381 h 412"/>
                <a:gd name="T84" fmla="*/ 157 w 616"/>
                <a:gd name="T85" fmla="*/ 377 h 412"/>
                <a:gd name="T86" fmla="*/ 121 w 616"/>
                <a:gd name="T87" fmla="*/ 373 h 412"/>
                <a:gd name="T88" fmla="*/ 93 w 616"/>
                <a:gd name="T89" fmla="*/ 367 h 412"/>
                <a:gd name="T90" fmla="*/ 58 w 616"/>
                <a:gd name="T91" fmla="*/ 344 h 412"/>
                <a:gd name="T92" fmla="*/ 51 w 616"/>
                <a:gd name="T93" fmla="*/ 338 h 412"/>
                <a:gd name="T94" fmla="*/ 33 w 616"/>
                <a:gd name="T95" fmla="*/ 336 h 412"/>
                <a:gd name="T96" fmla="*/ 1 w 616"/>
                <a:gd name="T97" fmla="*/ 333 h 412"/>
                <a:gd name="T98" fmla="*/ 43 w 616"/>
                <a:gd name="T99" fmla="*/ 291 h 412"/>
                <a:gd name="T100" fmla="*/ 63 w 616"/>
                <a:gd name="T101" fmla="*/ 263 h 412"/>
                <a:gd name="T102" fmla="*/ 43 w 616"/>
                <a:gd name="T103" fmla="*/ 223 h 412"/>
                <a:gd name="T104" fmla="*/ 16 w 616"/>
                <a:gd name="T105" fmla="*/ 184 h 412"/>
                <a:gd name="T106" fmla="*/ 12 w 616"/>
                <a:gd name="T107" fmla="*/ 122 h 412"/>
                <a:gd name="T108" fmla="*/ 19 w 616"/>
                <a:gd name="T109" fmla="*/ 109 h 412"/>
                <a:gd name="T110" fmla="*/ 39 w 616"/>
                <a:gd name="T111" fmla="*/ 100 h 412"/>
                <a:gd name="T112" fmla="*/ 71 w 616"/>
                <a:gd name="T113" fmla="*/ 108 h 412"/>
                <a:gd name="T114" fmla="*/ 71 w 616"/>
                <a:gd name="T115" fmla="*/ 83 h 412"/>
                <a:gd name="T116" fmla="*/ 103 w 616"/>
                <a:gd name="T117" fmla="*/ 58 h 412"/>
                <a:gd name="T118" fmla="*/ 119 w 616"/>
                <a:gd name="T119" fmla="*/ 95 h 412"/>
                <a:gd name="T120" fmla="*/ 138 w 616"/>
                <a:gd name="T121" fmla="*/ 102 h 412"/>
                <a:gd name="T122" fmla="*/ 159 w 616"/>
                <a:gd name="T123" fmla="*/ 83 h 412"/>
                <a:gd name="T124" fmla="*/ 213 w 616"/>
                <a:gd name="T125" fmla="*/ 6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6" h="412">
                  <a:moveTo>
                    <a:pt x="217" y="46"/>
                  </a:moveTo>
                  <a:lnTo>
                    <a:pt x="226" y="34"/>
                  </a:lnTo>
                  <a:lnTo>
                    <a:pt x="227" y="33"/>
                  </a:lnTo>
                  <a:lnTo>
                    <a:pt x="229" y="28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2" y="8"/>
                  </a:lnTo>
                  <a:lnTo>
                    <a:pt x="231" y="0"/>
                  </a:lnTo>
                  <a:lnTo>
                    <a:pt x="237" y="0"/>
                  </a:lnTo>
                  <a:lnTo>
                    <a:pt x="258" y="7"/>
                  </a:lnTo>
                  <a:lnTo>
                    <a:pt x="263" y="10"/>
                  </a:lnTo>
                  <a:lnTo>
                    <a:pt x="269" y="18"/>
                  </a:lnTo>
                  <a:lnTo>
                    <a:pt x="273" y="30"/>
                  </a:lnTo>
                  <a:lnTo>
                    <a:pt x="274" y="33"/>
                  </a:lnTo>
                  <a:lnTo>
                    <a:pt x="277" y="35"/>
                  </a:lnTo>
                  <a:lnTo>
                    <a:pt x="279" y="36"/>
                  </a:lnTo>
                  <a:lnTo>
                    <a:pt x="282" y="38"/>
                  </a:lnTo>
                  <a:lnTo>
                    <a:pt x="286" y="46"/>
                  </a:lnTo>
                  <a:lnTo>
                    <a:pt x="286" y="51"/>
                  </a:lnTo>
                  <a:lnTo>
                    <a:pt x="289" y="55"/>
                  </a:lnTo>
                  <a:lnTo>
                    <a:pt x="292" y="60"/>
                  </a:lnTo>
                  <a:lnTo>
                    <a:pt x="295" y="60"/>
                  </a:lnTo>
                  <a:lnTo>
                    <a:pt x="300" y="58"/>
                  </a:lnTo>
                  <a:lnTo>
                    <a:pt x="303" y="61"/>
                  </a:lnTo>
                  <a:lnTo>
                    <a:pt x="305" y="64"/>
                  </a:lnTo>
                  <a:lnTo>
                    <a:pt x="308" y="66"/>
                  </a:lnTo>
                  <a:lnTo>
                    <a:pt x="315" y="63"/>
                  </a:lnTo>
                  <a:lnTo>
                    <a:pt x="319" y="64"/>
                  </a:lnTo>
                  <a:lnTo>
                    <a:pt x="321" y="65"/>
                  </a:lnTo>
                  <a:lnTo>
                    <a:pt x="323" y="65"/>
                  </a:lnTo>
                  <a:lnTo>
                    <a:pt x="328" y="64"/>
                  </a:lnTo>
                  <a:lnTo>
                    <a:pt x="330" y="64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5" y="70"/>
                  </a:lnTo>
                  <a:lnTo>
                    <a:pt x="350" y="79"/>
                  </a:lnTo>
                  <a:lnTo>
                    <a:pt x="352" y="88"/>
                  </a:lnTo>
                  <a:lnTo>
                    <a:pt x="353" y="99"/>
                  </a:lnTo>
                  <a:lnTo>
                    <a:pt x="345" y="111"/>
                  </a:lnTo>
                  <a:lnTo>
                    <a:pt x="341" y="113"/>
                  </a:lnTo>
                  <a:lnTo>
                    <a:pt x="341" y="116"/>
                  </a:lnTo>
                  <a:lnTo>
                    <a:pt x="345" y="130"/>
                  </a:lnTo>
                  <a:lnTo>
                    <a:pt x="348" y="138"/>
                  </a:lnTo>
                  <a:lnTo>
                    <a:pt x="353" y="147"/>
                  </a:lnTo>
                  <a:lnTo>
                    <a:pt x="360" y="149"/>
                  </a:lnTo>
                  <a:lnTo>
                    <a:pt x="367" y="149"/>
                  </a:lnTo>
                  <a:lnTo>
                    <a:pt x="372" y="151"/>
                  </a:lnTo>
                  <a:lnTo>
                    <a:pt x="375" y="152"/>
                  </a:lnTo>
                  <a:lnTo>
                    <a:pt x="382" y="151"/>
                  </a:lnTo>
                  <a:lnTo>
                    <a:pt x="384" y="151"/>
                  </a:lnTo>
                  <a:lnTo>
                    <a:pt x="394" y="141"/>
                  </a:lnTo>
                  <a:lnTo>
                    <a:pt x="398" y="135"/>
                  </a:lnTo>
                  <a:lnTo>
                    <a:pt x="402" y="134"/>
                  </a:lnTo>
                  <a:lnTo>
                    <a:pt x="409" y="133"/>
                  </a:lnTo>
                  <a:lnTo>
                    <a:pt x="423" y="124"/>
                  </a:lnTo>
                  <a:lnTo>
                    <a:pt x="425" y="123"/>
                  </a:lnTo>
                  <a:lnTo>
                    <a:pt x="427" y="122"/>
                  </a:lnTo>
                  <a:lnTo>
                    <a:pt x="432" y="121"/>
                  </a:lnTo>
                  <a:lnTo>
                    <a:pt x="437" y="126"/>
                  </a:lnTo>
                  <a:lnTo>
                    <a:pt x="435" y="130"/>
                  </a:lnTo>
                  <a:lnTo>
                    <a:pt x="432" y="131"/>
                  </a:lnTo>
                  <a:lnTo>
                    <a:pt x="429" y="134"/>
                  </a:lnTo>
                  <a:lnTo>
                    <a:pt x="428" y="136"/>
                  </a:lnTo>
                  <a:lnTo>
                    <a:pt x="428" y="140"/>
                  </a:lnTo>
                  <a:lnTo>
                    <a:pt x="431" y="144"/>
                  </a:lnTo>
                  <a:lnTo>
                    <a:pt x="433" y="147"/>
                  </a:lnTo>
                  <a:lnTo>
                    <a:pt x="435" y="148"/>
                  </a:lnTo>
                  <a:lnTo>
                    <a:pt x="439" y="151"/>
                  </a:lnTo>
                  <a:lnTo>
                    <a:pt x="442" y="154"/>
                  </a:lnTo>
                  <a:lnTo>
                    <a:pt x="445" y="158"/>
                  </a:lnTo>
                  <a:lnTo>
                    <a:pt x="447" y="161"/>
                  </a:lnTo>
                  <a:lnTo>
                    <a:pt x="454" y="166"/>
                  </a:lnTo>
                  <a:lnTo>
                    <a:pt x="462" y="170"/>
                  </a:lnTo>
                  <a:lnTo>
                    <a:pt x="469" y="170"/>
                  </a:lnTo>
                  <a:lnTo>
                    <a:pt x="472" y="173"/>
                  </a:lnTo>
                  <a:lnTo>
                    <a:pt x="476" y="174"/>
                  </a:lnTo>
                  <a:lnTo>
                    <a:pt x="478" y="177"/>
                  </a:lnTo>
                  <a:lnTo>
                    <a:pt x="479" y="182"/>
                  </a:lnTo>
                  <a:lnTo>
                    <a:pt x="480" y="191"/>
                  </a:lnTo>
                  <a:lnTo>
                    <a:pt x="491" y="193"/>
                  </a:lnTo>
                  <a:lnTo>
                    <a:pt x="501" y="192"/>
                  </a:lnTo>
                  <a:lnTo>
                    <a:pt x="509" y="190"/>
                  </a:lnTo>
                  <a:lnTo>
                    <a:pt x="511" y="190"/>
                  </a:lnTo>
                  <a:lnTo>
                    <a:pt x="520" y="192"/>
                  </a:lnTo>
                  <a:lnTo>
                    <a:pt x="527" y="190"/>
                  </a:lnTo>
                  <a:lnTo>
                    <a:pt x="598" y="192"/>
                  </a:lnTo>
                  <a:lnTo>
                    <a:pt x="606" y="191"/>
                  </a:lnTo>
                  <a:lnTo>
                    <a:pt x="615" y="192"/>
                  </a:lnTo>
                  <a:lnTo>
                    <a:pt x="611" y="206"/>
                  </a:lnTo>
                  <a:lnTo>
                    <a:pt x="607" y="215"/>
                  </a:lnTo>
                  <a:lnTo>
                    <a:pt x="602" y="232"/>
                  </a:lnTo>
                  <a:lnTo>
                    <a:pt x="594" y="255"/>
                  </a:lnTo>
                  <a:lnTo>
                    <a:pt x="593" y="260"/>
                  </a:lnTo>
                  <a:lnTo>
                    <a:pt x="585" y="284"/>
                  </a:lnTo>
                  <a:lnTo>
                    <a:pt x="584" y="286"/>
                  </a:lnTo>
                  <a:lnTo>
                    <a:pt x="583" y="290"/>
                  </a:lnTo>
                  <a:lnTo>
                    <a:pt x="593" y="309"/>
                  </a:lnTo>
                  <a:lnTo>
                    <a:pt x="592" y="318"/>
                  </a:lnTo>
                  <a:lnTo>
                    <a:pt x="592" y="320"/>
                  </a:lnTo>
                  <a:lnTo>
                    <a:pt x="593" y="325"/>
                  </a:lnTo>
                  <a:lnTo>
                    <a:pt x="593" y="334"/>
                  </a:lnTo>
                  <a:lnTo>
                    <a:pt x="589" y="332"/>
                  </a:lnTo>
                  <a:lnTo>
                    <a:pt x="586" y="328"/>
                  </a:lnTo>
                  <a:lnTo>
                    <a:pt x="584" y="319"/>
                  </a:lnTo>
                  <a:lnTo>
                    <a:pt x="580" y="323"/>
                  </a:lnTo>
                  <a:lnTo>
                    <a:pt x="578" y="323"/>
                  </a:lnTo>
                  <a:lnTo>
                    <a:pt x="575" y="323"/>
                  </a:lnTo>
                  <a:lnTo>
                    <a:pt x="574" y="325"/>
                  </a:lnTo>
                  <a:lnTo>
                    <a:pt x="572" y="325"/>
                  </a:lnTo>
                  <a:lnTo>
                    <a:pt x="571" y="323"/>
                  </a:lnTo>
                  <a:lnTo>
                    <a:pt x="569" y="323"/>
                  </a:lnTo>
                  <a:lnTo>
                    <a:pt x="569" y="322"/>
                  </a:lnTo>
                  <a:lnTo>
                    <a:pt x="568" y="321"/>
                  </a:lnTo>
                  <a:lnTo>
                    <a:pt x="566" y="321"/>
                  </a:lnTo>
                  <a:lnTo>
                    <a:pt x="565" y="321"/>
                  </a:lnTo>
                  <a:lnTo>
                    <a:pt x="564" y="320"/>
                  </a:lnTo>
                  <a:lnTo>
                    <a:pt x="561" y="319"/>
                  </a:lnTo>
                  <a:lnTo>
                    <a:pt x="560" y="317"/>
                  </a:lnTo>
                  <a:lnTo>
                    <a:pt x="557" y="316"/>
                  </a:lnTo>
                  <a:lnTo>
                    <a:pt x="556" y="313"/>
                  </a:lnTo>
                  <a:lnTo>
                    <a:pt x="555" y="310"/>
                  </a:lnTo>
                  <a:lnTo>
                    <a:pt x="554" y="309"/>
                  </a:lnTo>
                  <a:lnTo>
                    <a:pt x="553" y="308"/>
                  </a:lnTo>
                  <a:lnTo>
                    <a:pt x="551" y="308"/>
                  </a:lnTo>
                  <a:lnTo>
                    <a:pt x="549" y="309"/>
                  </a:lnTo>
                  <a:lnTo>
                    <a:pt x="549" y="310"/>
                  </a:lnTo>
                  <a:lnTo>
                    <a:pt x="548" y="312"/>
                  </a:lnTo>
                  <a:lnTo>
                    <a:pt x="547" y="313"/>
                  </a:lnTo>
                  <a:lnTo>
                    <a:pt x="549" y="316"/>
                  </a:lnTo>
                  <a:lnTo>
                    <a:pt x="548" y="318"/>
                  </a:lnTo>
                  <a:lnTo>
                    <a:pt x="545" y="318"/>
                  </a:lnTo>
                  <a:lnTo>
                    <a:pt x="546" y="320"/>
                  </a:lnTo>
                  <a:lnTo>
                    <a:pt x="547" y="321"/>
                  </a:lnTo>
                  <a:lnTo>
                    <a:pt x="549" y="321"/>
                  </a:lnTo>
                  <a:lnTo>
                    <a:pt x="551" y="322"/>
                  </a:lnTo>
                  <a:lnTo>
                    <a:pt x="549" y="322"/>
                  </a:lnTo>
                  <a:lnTo>
                    <a:pt x="547" y="322"/>
                  </a:lnTo>
                  <a:lnTo>
                    <a:pt x="547" y="323"/>
                  </a:lnTo>
                  <a:lnTo>
                    <a:pt x="548" y="324"/>
                  </a:lnTo>
                  <a:lnTo>
                    <a:pt x="549" y="326"/>
                  </a:lnTo>
                  <a:lnTo>
                    <a:pt x="551" y="327"/>
                  </a:lnTo>
                  <a:lnTo>
                    <a:pt x="553" y="328"/>
                  </a:lnTo>
                  <a:lnTo>
                    <a:pt x="555" y="328"/>
                  </a:lnTo>
                  <a:lnTo>
                    <a:pt x="556" y="326"/>
                  </a:lnTo>
                  <a:lnTo>
                    <a:pt x="558" y="326"/>
                  </a:lnTo>
                  <a:lnTo>
                    <a:pt x="564" y="328"/>
                  </a:lnTo>
                  <a:lnTo>
                    <a:pt x="568" y="329"/>
                  </a:lnTo>
                  <a:lnTo>
                    <a:pt x="573" y="329"/>
                  </a:lnTo>
                  <a:lnTo>
                    <a:pt x="574" y="331"/>
                  </a:lnTo>
                  <a:lnTo>
                    <a:pt x="576" y="332"/>
                  </a:lnTo>
                  <a:lnTo>
                    <a:pt x="579" y="333"/>
                  </a:lnTo>
                  <a:lnTo>
                    <a:pt x="579" y="334"/>
                  </a:lnTo>
                  <a:lnTo>
                    <a:pt x="579" y="336"/>
                  </a:lnTo>
                  <a:lnTo>
                    <a:pt x="581" y="337"/>
                  </a:lnTo>
                  <a:lnTo>
                    <a:pt x="584" y="338"/>
                  </a:lnTo>
                  <a:lnTo>
                    <a:pt x="590" y="339"/>
                  </a:lnTo>
                  <a:lnTo>
                    <a:pt x="592" y="340"/>
                  </a:lnTo>
                  <a:lnTo>
                    <a:pt x="594" y="340"/>
                  </a:lnTo>
                  <a:lnTo>
                    <a:pt x="595" y="341"/>
                  </a:lnTo>
                  <a:lnTo>
                    <a:pt x="595" y="343"/>
                  </a:lnTo>
                  <a:lnTo>
                    <a:pt x="595" y="344"/>
                  </a:lnTo>
                  <a:lnTo>
                    <a:pt x="596" y="345"/>
                  </a:lnTo>
                  <a:lnTo>
                    <a:pt x="597" y="346"/>
                  </a:lnTo>
                  <a:lnTo>
                    <a:pt x="599" y="348"/>
                  </a:lnTo>
                  <a:lnTo>
                    <a:pt x="600" y="348"/>
                  </a:lnTo>
                  <a:lnTo>
                    <a:pt x="602" y="348"/>
                  </a:lnTo>
                  <a:lnTo>
                    <a:pt x="603" y="349"/>
                  </a:lnTo>
                  <a:lnTo>
                    <a:pt x="602" y="351"/>
                  </a:lnTo>
                  <a:lnTo>
                    <a:pt x="599" y="349"/>
                  </a:lnTo>
                  <a:lnTo>
                    <a:pt x="597" y="349"/>
                  </a:lnTo>
                  <a:lnTo>
                    <a:pt x="595" y="348"/>
                  </a:lnTo>
                  <a:lnTo>
                    <a:pt x="593" y="348"/>
                  </a:lnTo>
                  <a:lnTo>
                    <a:pt x="588" y="345"/>
                  </a:lnTo>
                  <a:lnTo>
                    <a:pt x="585" y="344"/>
                  </a:lnTo>
                  <a:lnTo>
                    <a:pt x="584" y="343"/>
                  </a:lnTo>
                  <a:lnTo>
                    <a:pt x="579" y="341"/>
                  </a:lnTo>
                  <a:lnTo>
                    <a:pt x="577" y="342"/>
                  </a:lnTo>
                  <a:lnTo>
                    <a:pt x="572" y="339"/>
                  </a:lnTo>
                  <a:lnTo>
                    <a:pt x="560" y="333"/>
                  </a:lnTo>
                  <a:lnTo>
                    <a:pt x="542" y="327"/>
                  </a:lnTo>
                  <a:lnTo>
                    <a:pt x="535" y="326"/>
                  </a:lnTo>
                  <a:lnTo>
                    <a:pt x="529" y="326"/>
                  </a:lnTo>
                  <a:lnTo>
                    <a:pt x="526" y="326"/>
                  </a:lnTo>
                  <a:lnTo>
                    <a:pt x="511" y="323"/>
                  </a:lnTo>
                  <a:lnTo>
                    <a:pt x="506" y="323"/>
                  </a:lnTo>
                  <a:lnTo>
                    <a:pt x="504" y="322"/>
                  </a:lnTo>
                  <a:lnTo>
                    <a:pt x="503" y="321"/>
                  </a:lnTo>
                  <a:lnTo>
                    <a:pt x="507" y="319"/>
                  </a:lnTo>
                  <a:lnTo>
                    <a:pt x="512" y="317"/>
                  </a:lnTo>
                  <a:lnTo>
                    <a:pt x="516" y="315"/>
                  </a:lnTo>
                  <a:lnTo>
                    <a:pt x="520" y="313"/>
                  </a:lnTo>
                  <a:lnTo>
                    <a:pt x="522" y="313"/>
                  </a:lnTo>
                  <a:lnTo>
                    <a:pt x="523" y="315"/>
                  </a:lnTo>
                  <a:lnTo>
                    <a:pt x="523" y="317"/>
                  </a:lnTo>
                  <a:lnTo>
                    <a:pt x="521" y="318"/>
                  </a:lnTo>
                  <a:lnTo>
                    <a:pt x="515" y="318"/>
                  </a:lnTo>
                  <a:lnTo>
                    <a:pt x="514" y="318"/>
                  </a:lnTo>
                  <a:lnTo>
                    <a:pt x="513" y="319"/>
                  </a:lnTo>
                  <a:lnTo>
                    <a:pt x="512" y="320"/>
                  </a:lnTo>
                  <a:lnTo>
                    <a:pt x="514" y="321"/>
                  </a:lnTo>
                  <a:lnTo>
                    <a:pt x="514" y="322"/>
                  </a:lnTo>
                  <a:lnTo>
                    <a:pt x="517" y="321"/>
                  </a:lnTo>
                  <a:lnTo>
                    <a:pt x="519" y="321"/>
                  </a:lnTo>
                  <a:lnTo>
                    <a:pt x="521" y="321"/>
                  </a:lnTo>
                  <a:lnTo>
                    <a:pt x="527" y="321"/>
                  </a:lnTo>
                  <a:lnTo>
                    <a:pt x="528" y="319"/>
                  </a:lnTo>
                  <a:lnTo>
                    <a:pt x="528" y="317"/>
                  </a:lnTo>
                  <a:lnTo>
                    <a:pt x="529" y="317"/>
                  </a:lnTo>
                  <a:lnTo>
                    <a:pt x="531" y="312"/>
                  </a:lnTo>
                  <a:lnTo>
                    <a:pt x="530" y="310"/>
                  </a:lnTo>
                  <a:lnTo>
                    <a:pt x="529" y="308"/>
                  </a:lnTo>
                  <a:lnTo>
                    <a:pt x="529" y="306"/>
                  </a:lnTo>
                  <a:lnTo>
                    <a:pt x="527" y="304"/>
                  </a:lnTo>
                  <a:lnTo>
                    <a:pt x="526" y="305"/>
                  </a:lnTo>
                  <a:lnTo>
                    <a:pt x="525" y="307"/>
                  </a:lnTo>
                  <a:lnTo>
                    <a:pt x="525" y="309"/>
                  </a:lnTo>
                  <a:lnTo>
                    <a:pt x="524" y="310"/>
                  </a:lnTo>
                  <a:lnTo>
                    <a:pt x="524" y="312"/>
                  </a:lnTo>
                  <a:lnTo>
                    <a:pt x="522" y="313"/>
                  </a:lnTo>
                  <a:lnTo>
                    <a:pt x="521" y="310"/>
                  </a:lnTo>
                  <a:lnTo>
                    <a:pt x="523" y="307"/>
                  </a:lnTo>
                  <a:lnTo>
                    <a:pt x="523" y="306"/>
                  </a:lnTo>
                  <a:lnTo>
                    <a:pt x="523" y="304"/>
                  </a:lnTo>
                  <a:lnTo>
                    <a:pt x="521" y="303"/>
                  </a:lnTo>
                  <a:lnTo>
                    <a:pt x="518" y="302"/>
                  </a:lnTo>
                  <a:lnTo>
                    <a:pt x="514" y="302"/>
                  </a:lnTo>
                  <a:lnTo>
                    <a:pt x="514" y="301"/>
                  </a:lnTo>
                  <a:lnTo>
                    <a:pt x="511" y="301"/>
                  </a:lnTo>
                  <a:lnTo>
                    <a:pt x="508" y="306"/>
                  </a:lnTo>
                  <a:lnTo>
                    <a:pt x="507" y="307"/>
                  </a:lnTo>
                  <a:lnTo>
                    <a:pt x="506" y="309"/>
                  </a:lnTo>
                  <a:lnTo>
                    <a:pt x="504" y="311"/>
                  </a:lnTo>
                  <a:lnTo>
                    <a:pt x="502" y="311"/>
                  </a:lnTo>
                  <a:lnTo>
                    <a:pt x="501" y="313"/>
                  </a:lnTo>
                  <a:lnTo>
                    <a:pt x="499" y="313"/>
                  </a:lnTo>
                  <a:lnTo>
                    <a:pt x="498" y="315"/>
                  </a:lnTo>
                  <a:lnTo>
                    <a:pt x="496" y="316"/>
                  </a:lnTo>
                  <a:lnTo>
                    <a:pt x="494" y="315"/>
                  </a:lnTo>
                  <a:lnTo>
                    <a:pt x="496" y="310"/>
                  </a:lnTo>
                  <a:lnTo>
                    <a:pt x="499" y="308"/>
                  </a:lnTo>
                  <a:lnTo>
                    <a:pt x="499" y="306"/>
                  </a:lnTo>
                  <a:lnTo>
                    <a:pt x="497" y="305"/>
                  </a:lnTo>
                  <a:lnTo>
                    <a:pt x="495" y="304"/>
                  </a:lnTo>
                  <a:lnTo>
                    <a:pt x="493" y="303"/>
                  </a:lnTo>
                  <a:lnTo>
                    <a:pt x="491" y="300"/>
                  </a:lnTo>
                  <a:lnTo>
                    <a:pt x="491" y="298"/>
                  </a:lnTo>
                  <a:lnTo>
                    <a:pt x="490" y="297"/>
                  </a:lnTo>
                  <a:lnTo>
                    <a:pt x="487" y="294"/>
                  </a:lnTo>
                  <a:lnTo>
                    <a:pt x="484" y="294"/>
                  </a:lnTo>
                  <a:lnTo>
                    <a:pt x="483" y="294"/>
                  </a:lnTo>
                  <a:lnTo>
                    <a:pt x="479" y="295"/>
                  </a:lnTo>
                  <a:lnTo>
                    <a:pt x="477" y="297"/>
                  </a:lnTo>
                  <a:lnTo>
                    <a:pt x="475" y="301"/>
                  </a:lnTo>
                  <a:lnTo>
                    <a:pt x="474" y="306"/>
                  </a:lnTo>
                  <a:lnTo>
                    <a:pt x="474" y="307"/>
                  </a:lnTo>
                  <a:lnTo>
                    <a:pt x="471" y="309"/>
                  </a:lnTo>
                  <a:lnTo>
                    <a:pt x="471" y="310"/>
                  </a:lnTo>
                  <a:lnTo>
                    <a:pt x="469" y="310"/>
                  </a:lnTo>
                  <a:lnTo>
                    <a:pt x="467" y="311"/>
                  </a:lnTo>
                  <a:lnTo>
                    <a:pt x="465" y="313"/>
                  </a:lnTo>
                  <a:lnTo>
                    <a:pt x="464" y="315"/>
                  </a:lnTo>
                  <a:lnTo>
                    <a:pt x="464" y="316"/>
                  </a:lnTo>
                  <a:lnTo>
                    <a:pt x="465" y="319"/>
                  </a:lnTo>
                  <a:lnTo>
                    <a:pt x="467" y="319"/>
                  </a:lnTo>
                  <a:lnTo>
                    <a:pt x="469" y="320"/>
                  </a:lnTo>
                  <a:lnTo>
                    <a:pt x="470" y="320"/>
                  </a:lnTo>
                  <a:lnTo>
                    <a:pt x="474" y="321"/>
                  </a:lnTo>
                  <a:lnTo>
                    <a:pt x="481" y="321"/>
                  </a:lnTo>
                  <a:lnTo>
                    <a:pt x="483" y="320"/>
                  </a:lnTo>
                  <a:lnTo>
                    <a:pt x="487" y="320"/>
                  </a:lnTo>
                  <a:lnTo>
                    <a:pt x="490" y="319"/>
                  </a:lnTo>
                  <a:lnTo>
                    <a:pt x="491" y="317"/>
                  </a:lnTo>
                  <a:lnTo>
                    <a:pt x="493" y="317"/>
                  </a:lnTo>
                  <a:lnTo>
                    <a:pt x="494" y="318"/>
                  </a:lnTo>
                  <a:lnTo>
                    <a:pt x="492" y="321"/>
                  </a:lnTo>
                  <a:lnTo>
                    <a:pt x="490" y="322"/>
                  </a:lnTo>
                  <a:lnTo>
                    <a:pt x="487" y="322"/>
                  </a:lnTo>
                  <a:lnTo>
                    <a:pt x="484" y="322"/>
                  </a:lnTo>
                  <a:lnTo>
                    <a:pt x="482" y="322"/>
                  </a:lnTo>
                  <a:lnTo>
                    <a:pt x="481" y="323"/>
                  </a:lnTo>
                  <a:lnTo>
                    <a:pt x="474" y="323"/>
                  </a:lnTo>
                  <a:lnTo>
                    <a:pt x="472" y="322"/>
                  </a:lnTo>
                  <a:lnTo>
                    <a:pt x="465" y="322"/>
                  </a:lnTo>
                  <a:lnTo>
                    <a:pt x="464" y="321"/>
                  </a:lnTo>
                  <a:lnTo>
                    <a:pt x="462" y="321"/>
                  </a:lnTo>
                  <a:lnTo>
                    <a:pt x="460" y="322"/>
                  </a:lnTo>
                  <a:lnTo>
                    <a:pt x="459" y="323"/>
                  </a:lnTo>
                  <a:lnTo>
                    <a:pt x="459" y="327"/>
                  </a:lnTo>
                  <a:lnTo>
                    <a:pt x="461" y="327"/>
                  </a:lnTo>
                  <a:lnTo>
                    <a:pt x="462" y="328"/>
                  </a:lnTo>
                  <a:lnTo>
                    <a:pt x="464" y="328"/>
                  </a:lnTo>
                  <a:lnTo>
                    <a:pt x="474" y="326"/>
                  </a:lnTo>
                  <a:lnTo>
                    <a:pt x="475" y="326"/>
                  </a:lnTo>
                  <a:lnTo>
                    <a:pt x="476" y="325"/>
                  </a:lnTo>
                  <a:lnTo>
                    <a:pt x="479" y="326"/>
                  </a:lnTo>
                  <a:lnTo>
                    <a:pt x="481" y="325"/>
                  </a:lnTo>
                  <a:lnTo>
                    <a:pt x="486" y="325"/>
                  </a:lnTo>
                  <a:lnTo>
                    <a:pt x="487" y="325"/>
                  </a:lnTo>
                  <a:lnTo>
                    <a:pt x="489" y="323"/>
                  </a:lnTo>
                  <a:lnTo>
                    <a:pt x="490" y="323"/>
                  </a:lnTo>
                  <a:lnTo>
                    <a:pt x="492" y="324"/>
                  </a:lnTo>
                  <a:lnTo>
                    <a:pt x="494" y="324"/>
                  </a:lnTo>
                  <a:lnTo>
                    <a:pt x="496" y="325"/>
                  </a:lnTo>
                  <a:lnTo>
                    <a:pt x="499" y="324"/>
                  </a:lnTo>
                  <a:lnTo>
                    <a:pt x="501" y="323"/>
                  </a:lnTo>
                  <a:lnTo>
                    <a:pt x="500" y="326"/>
                  </a:lnTo>
                  <a:lnTo>
                    <a:pt x="493" y="327"/>
                  </a:lnTo>
                  <a:lnTo>
                    <a:pt x="489" y="327"/>
                  </a:lnTo>
                  <a:lnTo>
                    <a:pt x="486" y="328"/>
                  </a:lnTo>
                  <a:lnTo>
                    <a:pt x="483" y="328"/>
                  </a:lnTo>
                  <a:lnTo>
                    <a:pt x="479" y="329"/>
                  </a:lnTo>
                  <a:lnTo>
                    <a:pt x="476" y="329"/>
                  </a:lnTo>
                  <a:lnTo>
                    <a:pt x="473" y="330"/>
                  </a:lnTo>
                  <a:lnTo>
                    <a:pt x="470" y="330"/>
                  </a:lnTo>
                  <a:lnTo>
                    <a:pt x="469" y="330"/>
                  </a:lnTo>
                  <a:lnTo>
                    <a:pt x="467" y="332"/>
                  </a:lnTo>
                  <a:lnTo>
                    <a:pt x="464" y="332"/>
                  </a:lnTo>
                  <a:lnTo>
                    <a:pt x="462" y="332"/>
                  </a:lnTo>
                  <a:lnTo>
                    <a:pt x="457" y="332"/>
                  </a:lnTo>
                  <a:lnTo>
                    <a:pt x="455" y="333"/>
                  </a:lnTo>
                  <a:lnTo>
                    <a:pt x="450" y="333"/>
                  </a:lnTo>
                  <a:lnTo>
                    <a:pt x="448" y="333"/>
                  </a:lnTo>
                  <a:lnTo>
                    <a:pt x="446" y="333"/>
                  </a:lnTo>
                  <a:lnTo>
                    <a:pt x="444" y="334"/>
                  </a:lnTo>
                  <a:lnTo>
                    <a:pt x="442" y="334"/>
                  </a:lnTo>
                  <a:lnTo>
                    <a:pt x="439" y="334"/>
                  </a:lnTo>
                  <a:lnTo>
                    <a:pt x="441" y="336"/>
                  </a:lnTo>
                  <a:lnTo>
                    <a:pt x="439" y="338"/>
                  </a:lnTo>
                  <a:lnTo>
                    <a:pt x="439" y="339"/>
                  </a:lnTo>
                  <a:lnTo>
                    <a:pt x="436" y="340"/>
                  </a:lnTo>
                  <a:lnTo>
                    <a:pt x="434" y="340"/>
                  </a:lnTo>
                  <a:lnTo>
                    <a:pt x="431" y="341"/>
                  </a:lnTo>
                  <a:lnTo>
                    <a:pt x="431" y="343"/>
                  </a:lnTo>
                  <a:lnTo>
                    <a:pt x="430" y="344"/>
                  </a:lnTo>
                  <a:lnTo>
                    <a:pt x="427" y="344"/>
                  </a:lnTo>
                  <a:lnTo>
                    <a:pt x="426" y="345"/>
                  </a:lnTo>
                  <a:lnTo>
                    <a:pt x="426" y="349"/>
                  </a:lnTo>
                  <a:lnTo>
                    <a:pt x="422" y="351"/>
                  </a:lnTo>
                  <a:lnTo>
                    <a:pt x="420" y="352"/>
                  </a:lnTo>
                  <a:lnTo>
                    <a:pt x="419" y="353"/>
                  </a:lnTo>
                  <a:lnTo>
                    <a:pt x="417" y="353"/>
                  </a:lnTo>
                  <a:lnTo>
                    <a:pt x="415" y="356"/>
                  </a:lnTo>
                  <a:lnTo>
                    <a:pt x="414" y="358"/>
                  </a:lnTo>
                  <a:lnTo>
                    <a:pt x="414" y="359"/>
                  </a:lnTo>
                  <a:lnTo>
                    <a:pt x="415" y="361"/>
                  </a:lnTo>
                  <a:lnTo>
                    <a:pt x="414" y="361"/>
                  </a:lnTo>
                  <a:lnTo>
                    <a:pt x="408" y="363"/>
                  </a:lnTo>
                  <a:lnTo>
                    <a:pt x="402" y="366"/>
                  </a:lnTo>
                  <a:lnTo>
                    <a:pt x="391" y="369"/>
                  </a:lnTo>
                  <a:lnTo>
                    <a:pt x="389" y="369"/>
                  </a:lnTo>
                  <a:lnTo>
                    <a:pt x="387" y="370"/>
                  </a:lnTo>
                  <a:lnTo>
                    <a:pt x="386" y="370"/>
                  </a:lnTo>
                  <a:lnTo>
                    <a:pt x="385" y="371"/>
                  </a:lnTo>
                  <a:lnTo>
                    <a:pt x="379" y="373"/>
                  </a:lnTo>
                  <a:lnTo>
                    <a:pt x="377" y="373"/>
                  </a:lnTo>
                  <a:lnTo>
                    <a:pt x="375" y="376"/>
                  </a:lnTo>
                  <a:lnTo>
                    <a:pt x="372" y="377"/>
                  </a:lnTo>
                  <a:lnTo>
                    <a:pt x="371" y="377"/>
                  </a:lnTo>
                  <a:lnTo>
                    <a:pt x="369" y="377"/>
                  </a:lnTo>
                  <a:lnTo>
                    <a:pt x="367" y="378"/>
                  </a:lnTo>
                  <a:lnTo>
                    <a:pt x="365" y="380"/>
                  </a:lnTo>
                  <a:lnTo>
                    <a:pt x="364" y="381"/>
                  </a:lnTo>
                  <a:lnTo>
                    <a:pt x="360" y="382"/>
                  </a:lnTo>
                  <a:lnTo>
                    <a:pt x="356" y="384"/>
                  </a:lnTo>
                  <a:lnTo>
                    <a:pt x="353" y="386"/>
                  </a:lnTo>
                  <a:lnTo>
                    <a:pt x="349" y="387"/>
                  </a:lnTo>
                  <a:lnTo>
                    <a:pt x="348" y="387"/>
                  </a:lnTo>
                  <a:lnTo>
                    <a:pt x="344" y="388"/>
                  </a:lnTo>
                  <a:lnTo>
                    <a:pt x="340" y="390"/>
                  </a:lnTo>
                  <a:lnTo>
                    <a:pt x="337" y="390"/>
                  </a:lnTo>
                  <a:lnTo>
                    <a:pt x="334" y="391"/>
                  </a:lnTo>
                  <a:lnTo>
                    <a:pt x="332" y="392"/>
                  </a:lnTo>
                  <a:lnTo>
                    <a:pt x="331" y="394"/>
                  </a:lnTo>
                  <a:lnTo>
                    <a:pt x="328" y="394"/>
                  </a:lnTo>
                  <a:lnTo>
                    <a:pt x="326" y="397"/>
                  </a:lnTo>
                  <a:lnTo>
                    <a:pt x="321" y="399"/>
                  </a:lnTo>
                  <a:lnTo>
                    <a:pt x="315" y="404"/>
                  </a:lnTo>
                  <a:lnTo>
                    <a:pt x="314" y="405"/>
                  </a:lnTo>
                  <a:lnTo>
                    <a:pt x="308" y="404"/>
                  </a:lnTo>
                  <a:lnTo>
                    <a:pt x="305" y="406"/>
                  </a:lnTo>
                  <a:lnTo>
                    <a:pt x="303" y="407"/>
                  </a:lnTo>
                  <a:lnTo>
                    <a:pt x="301" y="406"/>
                  </a:lnTo>
                  <a:lnTo>
                    <a:pt x="299" y="407"/>
                  </a:lnTo>
                  <a:lnTo>
                    <a:pt x="296" y="407"/>
                  </a:lnTo>
                  <a:lnTo>
                    <a:pt x="292" y="406"/>
                  </a:lnTo>
                  <a:lnTo>
                    <a:pt x="291" y="406"/>
                  </a:lnTo>
                  <a:lnTo>
                    <a:pt x="286" y="407"/>
                  </a:lnTo>
                  <a:lnTo>
                    <a:pt x="284" y="406"/>
                  </a:lnTo>
                  <a:lnTo>
                    <a:pt x="282" y="407"/>
                  </a:lnTo>
                  <a:lnTo>
                    <a:pt x="278" y="409"/>
                  </a:lnTo>
                  <a:lnTo>
                    <a:pt x="276" y="410"/>
                  </a:lnTo>
                  <a:lnTo>
                    <a:pt x="275" y="411"/>
                  </a:lnTo>
                  <a:lnTo>
                    <a:pt x="271" y="411"/>
                  </a:lnTo>
                  <a:lnTo>
                    <a:pt x="269" y="410"/>
                  </a:lnTo>
                  <a:lnTo>
                    <a:pt x="268" y="410"/>
                  </a:lnTo>
                  <a:lnTo>
                    <a:pt x="266" y="411"/>
                  </a:lnTo>
                  <a:lnTo>
                    <a:pt x="265" y="410"/>
                  </a:lnTo>
                  <a:lnTo>
                    <a:pt x="263" y="409"/>
                  </a:lnTo>
                  <a:lnTo>
                    <a:pt x="257" y="407"/>
                  </a:lnTo>
                  <a:lnTo>
                    <a:pt x="253" y="404"/>
                  </a:lnTo>
                  <a:lnTo>
                    <a:pt x="252" y="404"/>
                  </a:lnTo>
                  <a:lnTo>
                    <a:pt x="250" y="404"/>
                  </a:lnTo>
                  <a:lnTo>
                    <a:pt x="246" y="402"/>
                  </a:lnTo>
                  <a:lnTo>
                    <a:pt x="243" y="402"/>
                  </a:lnTo>
                  <a:lnTo>
                    <a:pt x="237" y="402"/>
                  </a:lnTo>
                  <a:lnTo>
                    <a:pt x="233" y="402"/>
                  </a:lnTo>
                  <a:lnTo>
                    <a:pt x="231" y="403"/>
                  </a:lnTo>
                  <a:lnTo>
                    <a:pt x="224" y="398"/>
                  </a:lnTo>
                  <a:lnTo>
                    <a:pt x="220" y="398"/>
                  </a:lnTo>
                  <a:lnTo>
                    <a:pt x="216" y="397"/>
                  </a:lnTo>
                  <a:lnTo>
                    <a:pt x="213" y="396"/>
                  </a:lnTo>
                  <a:lnTo>
                    <a:pt x="208" y="394"/>
                  </a:lnTo>
                  <a:lnTo>
                    <a:pt x="206" y="394"/>
                  </a:lnTo>
                  <a:lnTo>
                    <a:pt x="205" y="391"/>
                  </a:lnTo>
                  <a:lnTo>
                    <a:pt x="204" y="391"/>
                  </a:lnTo>
                  <a:lnTo>
                    <a:pt x="203" y="390"/>
                  </a:lnTo>
                  <a:lnTo>
                    <a:pt x="201" y="389"/>
                  </a:lnTo>
                  <a:lnTo>
                    <a:pt x="195" y="385"/>
                  </a:lnTo>
                  <a:lnTo>
                    <a:pt x="193" y="384"/>
                  </a:lnTo>
                  <a:lnTo>
                    <a:pt x="189" y="381"/>
                  </a:lnTo>
                  <a:lnTo>
                    <a:pt x="187" y="380"/>
                  </a:lnTo>
                  <a:lnTo>
                    <a:pt x="185" y="379"/>
                  </a:lnTo>
                  <a:lnTo>
                    <a:pt x="181" y="378"/>
                  </a:lnTo>
                  <a:lnTo>
                    <a:pt x="178" y="378"/>
                  </a:lnTo>
                  <a:lnTo>
                    <a:pt x="176" y="378"/>
                  </a:lnTo>
                  <a:lnTo>
                    <a:pt x="171" y="377"/>
                  </a:lnTo>
                  <a:lnTo>
                    <a:pt x="168" y="376"/>
                  </a:lnTo>
                  <a:lnTo>
                    <a:pt x="162" y="375"/>
                  </a:lnTo>
                  <a:lnTo>
                    <a:pt x="160" y="377"/>
                  </a:lnTo>
                  <a:lnTo>
                    <a:pt x="157" y="377"/>
                  </a:lnTo>
                  <a:lnTo>
                    <a:pt x="155" y="377"/>
                  </a:lnTo>
                  <a:lnTo>
                    <a:pt x="152" y="376"/>
                  </a:lnTo>
                  <a:lnTo>
                    <a:pt x="144" y="376"/>
                  </a:lnTo>
                  <a:lnTo>
                    <a:pt x="142" y="375"/>
                  </a:lnTo>
                  <a:lnTo>
                    <a:pt x="139" y="375"/>
                  </a:lnTo>
                  <a:lnTo>
                    <a:pt x="136" y="374"/>
                  </a:lnTo>
                  <a:lnTo>
                    <a:pt x="135" y="376"/>
                  </a:lnTo>
                  <a:lnTo>
                    <a:pt x="125" y="373"/>
                  </a:lnTo>
                  <a:lnTo>
                    <a:pt x="122" y="373"/>
                  </a:lnTo>
                  <a:lnTo>
                    <a:pt x="121" y="373"/>
                  </a:lnTo>
                  <a:lnTo>
                    <a:pt x="116" y="375"/>
                  </a:lnTo>
                  <a:lnTo>
                    <a:pt x="115" y="374"/>
                  </a:lnTo>
                  <a:lnTo>
                    <a:pt x="113" y="374"/>
                  </a:lnTo>
                  <a:lnTo>
                    <a:pt x="109" y="373"/>
                  </a:lnTo>
                  <a:lnTo>
                    <a:pt x="103" y="373"/>
                  </a:lnTo>
                  <a:lnTo>
                    <a:pt x="101" y="372"/>
                  </a:lnTo>
                  <a:lnTo>
                    <a:pt x="100" y="372"/>
                  </a:lnTo>
                  <a:lnTo>
                    <a:pt x="97" y="368"/>
                  </a:lnTo>
                  <a:lnTo>
                    <a:pt x="94" y="367"/>
                  </a:lnTo>
                  <a:lnTo>
                    <a:pt x="93" y="367"/>
                  </a:lnTo>
                  <a:lnTo>
                    <a:pt x="82" y="361"/>
                  </a:lnTo>
                  <a:lnTo>
                    <a:pt x="81" y="360"/>
                  </a:lnTo>
                  <a:lnTo>
                    <a:pt x="80" y="359"/>
                  </a:lnTo>
                  <a:lnTo>
                    <a:pt x="73" y="354"/>
                  </a:lnTo>
                  <a:lnTo>
                    <a:pt x="72" y="353"/>
                  </a:lnTo>
                  <a:lnTo>
                    <a:pt x="70" y="352"/>
                  </a:lnTo>
                  <a:lnTo>
                    <a:pt x="66" y="349"/>
                  </a:lnTo>
                  <a:lnTo>
                    <a:pt x="60" y="346"/>
                  </a:lnTo>
                  <a:lnTo>
                    <a:pt x="59" y="345"/>
                  </a:lnTo>
                  <a:lnTo>
                    <a:pt x="58" y="344"/>
                  </a:lnTo>
                  <a:lnTo>
                    <a:pt x="53" y="342"/>
                  </a:lnTo>
                  <a:lnTo>
                    <a:pt x="51" y="340"/>
                  </a:lnTo>
                  <a:lnTo>
                    <a:pt x="50" y="339"/>
                  </a:lnTo>
                  <a:lnTo>
                    <a:pt x="48" y="339"/>
                  </a:lnTo>
                  <a:lnTo>
                    <a:pt x="45" y="339"/>
                  </a:lnTo>
                  <a:lnTo>
                    <a:pt x="43" y="338"/>
                  </a:lnTo>
                  <a:lnTo>
                    <a:pt x="44" y="337"/>
                  </a:lnTo>
                  <a:lnTo>
                    <a:pt x="46" y="337"/>
                  </a:lnTo>
                  <a:lnTo>
                    <a:pt x="48" y="338"/>
                  </a:lnTo>
                  <a:lnTo>
                    <a:pt x="51" y="338"/>
                  </a:lnTo>
                  <a:lnTo>
                    <a:pt x="50" y="336"/>
                  </a:lnTo>
                  <a:lnTo>
                    <a:pt x="48" y="337"/>
                  </a:lnTo>
                  <a:lnTo>
                    <a:pt x="46" y="336"/>
                  </a:lnTo>
                  <a:lnTo>
                    <a:pt x="43" y="336"/>
                  </a:lnTo>
                  <a:lnTo>
                    <a:pt x="41" y="334"/>
                  </a:lnTo>
                  <a:lnTo>
                    <a:pt x="39" y="334"/>
                  </a:lnTo>
                  <a:lnTo>
                    <a:pt x="39" y="336"/>
                  </a:lnTo>
                  <a:lnTo>
                    <a:pt x="38" y="337"/>
                  </a:lnTo>
                  <a:lnTo>
                    <a:pt x="35" y="337"/>
                  </a:lnTo>
                  <a:lnTo>
                    <a:pt x="33" y="336"/>
                  </a:lnTo>
                  <a:lnTo>
                    <a:pt x="30" y="336"/>
                  </a:lnTo>
                  <a:lnTo>
                    <a:pt x="28" y="337"/>
                  </a:lnTo>
                  <a:lnTo>
                    <a:pt x="24" y="337"/>
                  </a:lnTo>
                  <a:lnTo>
                    <a:pt x="17" y="337"/>
                  </a:lnTo>
                  <a:lnTo>
                    <a:pt x="15" y="336"/>
                  </a:lnTo>
                  <a:lnTo>
                    <a:pt x="11" y="334"/>
                  </a:lnTo>
                  <a:lnTo>
                    <a:pt x="4" y="334"/>
                  </a:lnTo>
                  <a:lnTo>
                    <a:pt x="0" y="337"/>
                  </a:lnTo>
                  <a:lnTo>
                    <a:pt x="0" y="336"/>
                  </a:lnTo>
                  <a:lnTo>
                    <a:pt x="1" y="333"/>
                  </a:lnTo>
                  <a:lnTo>
                    <a:pt x="2" y="330"/>
                  </a:lnTo>
                  <a:lnTo>
                    <a:pt x="10" y="323"/>
                  </a:lnTo>
                  <a:lnTo>
                    <a:pt x="15" y="319"/>
                  </a:lnTo>
                  <a:lnTo>
                    <a:pt x="18" y="313"/>
                  </a:lnTo>
                  <a:lnTo>
                    <a:pt x="19" y="307"/>
                  </a:lnTo>
                  <a:lnTo>
                    <a:pt x="19" y="305"/>
                  </a:lnTo>
                  <a:lnTo>
                    <a:pt x="22" y="304"/>
                  </a:lnTo>
                  <a:lnTo>
                    <a:pt x="25" y="304"/>
                  </a:lnTo>
                  <a:lnTo>
                    <a:pt x="35" y="298"/>
                  </a:lnTo>
                  <a:lnTo>
                    <a:pt x="43" y="291"/>
                  </a:lnTo>
                  <a:lnTo>
                    <a:pt x="45" y="290"/>
                  </a:lnTo>
                  <a:lnTo>
                    <a:pt x="47" y="287"/>
                  </a:lnTo>
                  <a:lnTo>
                    <a:pt x="51" y="282"/>
                  </a:lnTo>
                  <a:lnTo>
                    <a:pt x="54" y="281"/>
                  </a:lnTo>
                  <a:lnTo>
                    <a:pt x="56" y="280"/>
                  </a:lnTo>
                  <a:lnTo>
                    <a:pt x="58" y="277"/>
                  </a:lnTo>
                  <a:lnTo>
                    <a:pt x="61" y="276"/>
                  </a:lnTo>
                  <a:lnTo>
                    <a:pt x="63" y="273"/>
                  </a:lnTo>
                  <a:lnTo>
                    <a:pt x="64" y="268"/>
                  </a:lnTo>
                  <a:lnTo>
                    <a:pt x="63" y="263"/>
                  </a:lnTo>
                  <a:lnTo>
                    <a:pt x="60" y="259"/>
                  </a:lnTo>
                  <a:lnTo>
                    <a:pt x="60" y="256"/>
                  </a:lnTo>
                  <a:lnTo>
                    <a:pt x="60" y="253"/>
                  </a:lnTo>
                  <a:lnTo>
                    <a:pt x="58" y="251"/>
                  </a:lnTo>
                  <a:lnTo>
                    <a:pt x="59" y="244"/>
                  </a:lnTo>
                  <a:lnTo>
                    <a:pt x="59" y="239"/>
                  </a:lnTo>
                  <a:lnTo>
                    <a:pt x="58" y="232"/>
                  </a:lnTo>
                  <a:lnTo>
                    <a:pt x="54" y="229"/>
                  </a:lnTo>
                  <a:lnTo>
                    <a:pt x="46" y="228"/>
                  </a:lnTo>
                  <a:lnTo>
                    <a:pt x="43" y="223"/>
                  </a:lnTo>
                  <a:lnTo>
                    <a:pt x="38" y="219"/>
                  </a:lnTo>
                  <a:lnTo>
                    <a:pt x="34" y="214"/>
                  </a:lnTo>
                  <a:lnTo>
                    <a:pt x="32" y="213"/>
                  </a:lnTo>
                  <a:lnTo>
                    <a:pt x="31" y="212"/>
                  </a:lnTo>
                  <a:lnTo>
                    <a:pt x="24" y="208"/>
                  </a:lnTo>
                  <a:lnTo>
                    <a:pt x="23" y="205"/>
                  </a:lnTo>
                  <a:lnTo>
                    <a:pt x="22" y="203"/>
                  </a:lnTo>
                  <a:lnTo>
                    <a:pt x="19" y="194"/>
                  </a:lnTo>
                  <a:lnTo>
                    <a:pt x="17" y="187"/>
                  </a:lnTo>
                  <a:lnTo>
                    <a:pt x="16" y="184"/>
                  </a:lnTo>
                  <a:lnTo>
                    <a:pt x="12" y="181"/>
                  </a:lnTo>
                  <a:lnTo>
                    <a:pt x="11" y="177"/>
                  </a:lnTo>
                  <a:lnTo>
                    <a:pt x="12" y="165"/>
                  </a:lnTo>
                  <a:lnTo>
                    <a:pt x="12" y="164"/>
                  </a:lnTo>
                  <a:lnTo>
                    <a:pt x="12" y="160"/>
                  </a:lnTo>
                  <a:lnTo>
                    <a:pt x="12" y="151"/>
                  </a:lnTo>
                  <a:lnTo>
                    <a:pt x="14" y="137"/>
                  </a:lnTo>
                  <a:lnTo>
                    <a:pt x="13" y="130"/>
                  </a:lnTo>
                  <a:lnTo>
                    <a:pt x="12" y="124"/>
                  </a:lnTo>
                  <a:lnTo>
                    <a:pt x="12" y="122"/>
                  </a:lnTo>
                  <a:lnTo>
                    <a:pt x="9" y="116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0" y="110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3"/>
                  </a:lnTo>
                  <a:lnTo>
                    <a:pt x="15" y="112"/>
                  </a:lnTo>
                  <a:lnTo>
                    <a:pt x="16" y="107"/>
                  </a:lnTo>
                  <a:lnTo>
                    <a:pt x="19" y="109"/>
                  </a:lnTo>
                  <a:lnTo>
                    <a:pt x="19" y="112"/>
                  </a:lnTo>
                  <a:lnTo>
                    <a:pt x="21" y="113"/>
                  </a:lnTo>
                  <a:lnTo>
                    <a:pt x="24" y="118"/>
                  </a:lnTo>
                  <a:lnTo>
                    <a:pt x="25" y="115"/>
                  </a:lnTo>
                  <a:lnTo>
                    <a:pt x="25" y="103"/>
                  </a:lnTo>
                  <a:lnTo>
                    <a:pt x="28" y="100"/>
                  </a:lnTo>
                  <a:lnTo>
                    <a:pt x="29" y="99"/>
                  </a:lnTo>
                  <a:lnTo>
                    <a:pt x="32" y="100"/>
                  </a:lnTo>
                  <a:lnTo>
                    <a:pt x="35" y="100"/>
                  </a:lnTo>
                  <a:lnTo>
                    <a:pt x="39" y="100"/>
                  </a:lnTo>
                  <a:lnTo>
                    <a:pt x="42" y="100"/>
                  </a:lnTo>
                  <a:lnTo>
                    <a:pt x="44" y="99"/>
                  </a:lnTo>
                  <a:lnTo>
                    <a:pt x="48" y="100"/>
                  </a:lnTo>
                  <a:lnTo>
                    <a:pt x="52" y="99"/>
                  </a:lnTo>
                  <a:lnTo>
                    <a:pt x="55" y="98"/>
                  </a:lnTo>
                  <a:lnTo>
                    <a:pt x="56" y="99"/>
                  </a:lnTo>
                  <a:lnTo>
                    <a:pt x="59" y="100"/>
                  </a:lnTo>
                  <a:lnTo>
                    <a:pt x="60" y="102"/>
                  </a:lnTo>
                  <a:lnTo>
                    <a:pt x="61" y="105"/>
                  </a:lnTo>
                  <a:lnTo>
                    <a:pt x="71" y="108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82" y="101"/>
                  </a:lnTo>
                  <a:lnTo>
                    <a:pt x="83" y="98"/>
                  </a:lnTo>
                  <a:lnTo>
                    <a:pt x="82" y="96"/>
                  </a:lnTo>
                  <a:lnTo>
                    <a:pt x="80" y="94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4" y="85"/>
                  </a:lnTo>
                  <a:lnTo>
                    <a:pt x="71" y="83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7" y="71"/>
                  </a:lnTo>
                  <a:lnTo>
                    <a:pt x="78" y="66"/>
                  </a:lnTo>
                  <a:lnTo>
                    <a:pt x="83" y="64"/>
                  </a:lnTo>
                  <a:lnTo>
                    <a:pt x="86" y="59"/>
                  </a:lnTo>
                  <a:lnTo>
                    <a:pt x="96" y="56"/>
                  </a:lnTo>
                  <a:lnTo>
                    <a:pt x="99" y="56"/>
                  </a:lnTo>
                  <a:lnTo>
                    <a:pt x="102" y="57"/>
                  </a:lnTo>
                  <a:lnTo>
                    <a:pt x="103" y="58"/>
                  </a:lnTo>
                  <a:lnTo>
                    <a:pt x="103" y="61"/>
                  </a:lnTo>
                  <a:lnTo>
                    <a:pt x="102" y="64"/>
                  </a:lnTo>
                  <a:lnTo>
                    <a:pt x="101" y="73"/>
                  </a:lnTo>
                  <a:lnTo>
                    <a:pt x="106" y="76"/>
                  </a:lnTo>
                  <a:lnTo>
                    <a:pt x="110" y="79"/>
                  </a:lnTo>
                  <a:lnTo>
                    <a:pt x="111" y="81"/>
                  </a:lnTo>
                  <a:lnTo>
                    <a:pt x="112" y="83"/>
                  </a:lnTo>
                  <a:lnTo>
                    <a:pt x="114" y="88"/>
                  </a:lnTo>
                  <a:lnTo>
                    <a:pt x="115" y="92"/>
                  </a:lnTo>
                  <a:lnTo>
                    <a:pt x="119" y="95"/>
                  </a:lnTo>
                  <a:lnTo>
                    <a:pt x="121" y="94"/>
                  </a:lnTo>
                  <a:lnTo>
                    <a:pt x="121" y="91"/>
                  </a:lnTo>
                  <a:lnTo>
                    <a:pt x="122" y="88"/>
                  </a:lnTo>
                  <a:lnTo>
                    <a:pt x="126" y="94"/>
                  </a:lnTo>
                  <a:lnTo>
                    <a:pt x="124" y="95"/>
                  </a:lnTo>
                  <a:lnTo>
                    <a:pt x="126" y="100"/>
                  </a:lnTo>
                  <a:lnTo>
                    <a:pt x="125" y="103"/>
                  </a:lnTo>
                  <a:lnTo>
                    <a:pt x="126" y="105"/>
                  </a:lnTo>
                  <a:lnTo>
                    <a:pt x="129" y="105"/>
                  </a:lnTo>
                  <a:lnTo>
                    <a:pt x="138" y="102"/>
                  </a:lnTo>
                  <a:lnTo>
                    <a:pt x="142" y="101"/>
                  </a:lnTo>
                  <a:lnTo>
                    <a:pt x="143" y="101"/>
                  </a:lnTo>
                  <a:lnTo>
                    <a:pt x="142" y="91"/>
                  </a:lnTo>
                  <a:lnTo>
                    <a:pt x="146" y="89"/>
                  </a:lnTo>
                  <a:lnTo>
                    <a:pt x="145" y="85"/>
                  </a:lnTo>
                  <a:lnTo>
                    <a:pt x="149" y="84"/>
                  </a:lnTo>
                  <a:lnTo>
                    <a:pt x="149" y="83"/>
                  </a:lnTo>
                  <a:lnTo>
                    <a:pt x="152" y="78"/>
                  </a:lnTo>
                  <a:lnTo>
                    <a:pt x="156" y="80"/>
                  </a:lnTo>
                  <a:lnTo>
                    <a:pt x="159" y="83"/>
                  </a:lnTo>
                  <a:lnTo>
                    <a:pt x="164" y="83"/>
                  </a:lnTo>
                  <a:lnTo>
                    <a:pt x="175" y="80"/>
                  </a:lnTo>
                  <a:lnTo>
                    <a:pt x="177" y="80"/>
                  </a:lnTo>
                  <a:lnTo>
                    <a:pt x="179" y="79"/>
                  </a:lnTo>
                  <a:lnTo>
                    <a:pt x="193" y="78"/>
                  </a:lnTo>
                  <a:lnTo>
                    <a:pt x="194" y="77"/>
                  </a:lnTo>
                  <a:lnTo>
                    <a:pt x="201" y="71"/>
                  </a:lnTo>
                  <a:lnTo>
                    <a:pt x="207" y="66"/>
                  </a:lnTo>
                  <a:lnTo>
                    <a:pt x="210" y="63"/>
                  </a:lnTo>
                  <a:lnTo>
                    <a:pt x="213" y="60"/>
                  </a:lnTo>
                  <a:lnTo>
                    <a:pt x="214" y="57"/>
                  </a:lnTo>
                  <a:lnTo>
                    <a:pt x="214" y="53"/>
                  </a:lnTo>
                  <a:lnTo>
                    <a:pt x="217" y="49"/>
                  </a:lnTo>
                  <a:lnTo>
                    <a:pt x="218" y="46"/>
                  </a:lnTo>
                  <a:lnTo>
                    <a:pt x="217" y="46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7" name="Freeform 434" descr="Papel carta">
              <a:extLst>
                <a:ext uri="{FF2B5EF4-FFF2-40B4-BE49-F238E27FC236}">
                  <a16:creationId xmlns:a16="http://schemas.microsoft.com/office/drawing/2014/main" id="{B3D8F146-777E-43D5-BEB5-FD7948659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791" y="5480765"/>
              <a:ext cx="1087498" cy="676175"/>
            </a:xfrm>
            <a:custGeom>
              <a:avLst/>
              <a:gdLst>
                <a:gd name="T0" fmla="*/ 443 w 542"/>
                <a:gd name="T1" fmla="*/ 312 h 337"/>
                <a:gd name="T2" fmla="*/ 432 w 542"/>
                <a:gd name="T3" fmla="*/ 301 h 337"/>
                <a:gd name="T4" fmla="*/ 410 w 542"/>
                <a:gd name="T5" fmla="*/ 302 h 337"/>
                <a:gd name="T6" fmla="*/ 386 w 542"/>
                <a:gd name="T7" fmla="*/ 295 h 337"/>
                <a:gd name="T8" fmla="*/ 376 w 542"/>
                <a:gd name="T9" fmla="*/ 285 h 337"/>
                <a:gd name="T10" fmla="*/ 362 w 542"/>
                <a:gd name="T11" fmla="*/ 283 h 337"/>
                <a:gd name="T12" fmla="*/ 375 w 542"/>
                <a:gd name="T13" fmla="*/ 291 h 337"/>
                <a:gd name="T14" fmla="*/ 361 w 542"/>
                <a:gd name="T15" fmla="*/ 289 h 337"/>
                <a:gd name="T16" fmla="*/ 342 w 542"/>
                <a:gd name="T17" fmla="*/ 281 h 337"/>
                <a:gd name="T18" fmla="*/ 323 w 542"/>
                <a:gd name="T19" fmla="*/ 287 h 337"/>
                <a:gd name="T20" fmla="*/ 295 w 542"/>
                <a:gd name="T21" fmla="*/ 270 h 337"/>
                <a:gd name="T22" fmla="*/ 288 w 542"/>
                <a:gd name="T23" fmla="*/ 265 h 337"/>
                <a:gd name="T24" fmla="*/ 273 w 542"/>
                <a:gd name="T25" fmla="*/ 257 h 337"/>
                <a:gd name="T26" fmla="*/ 233 w 542"/>
                <a:gd name="T27" fmla="*/ 248 h 337"/>
                <a:gd name="T28" fmla="*/ 221 w 542"/>
                <a:gd name="T29" fmla="*/ 240 h 337"/>
                <a:gd name="T30" fmla="*/ 206 w 542"/>
                <a:gd name="T31" fmla="*/ 237 h 337"/>
                <a:gd name="T32" fmla="*/ 218 w 542"/>
                <a:gd name="T33" fmla="*/ 241 h 337"/>
                <a:gd name="T34" fmla="*/ 209 w 542"/>
                <a:gd name="T35" fmla="*/ 242 h 337"/>
                <a:gd name="T36" fmla="*/ 168 w 542"/>
                <a:gd name="T37" fmla="*/ 228 h 337"/>
                <a:gd name="T38" fmla="*/ 157 w 542"/>
                <a:gd name="T39" fmla="*/ 219 h 337"/>
                <a:gd name="T40" fmla="*/ 141 w 542"/>
                <a:gd name="T41" fmla="*/ 214 h 337"/>
                <a:gd name="T42" fmla="*/ 110 w 542"/>
                <a:gd name="T43" fmla="*/ 185 h 337"/>
                <a:gd name="T44" fmla="*/ 85 w 542"/>
                <a:gd name="T45" fmla="*/ 164 h 337"/>
                <a:gd name="T46" fmla="*/ 68 w 542"/>
                <a:gd name="T47" fmla="*/ 160 h 337"/>
                <a:gd name="T48" fmla="*/ 42 w 542"/>
                <a:gd name="T49" fmla="*/ 129 h 337"/>
                <a:gd name="T50" fmla="*/ 6 w 542"/>
                <a:gd name="T51" fmla="*/ 121 h 337"/>
                <a:gd name="T52" fmla="*/ 10 w 542"/>
                <a:gd name="T53" fmla="*/ 85 h 337"/>
                <a:gd name="T54" fmla="*/ 21 w 542"/>
                <a:gd name="T55" fmla="*/ 55 h 337"/>
                <a:gd name="T56" fmla="*/ 59 w 542"/>
                <a:gd name="T57" fmla="*/ 30 h 337"/>
                <a:gd name="T58" fmla="*/ 90 w 542"/>
                <a:gd name="T59" fmla="*/ 41 h 337"/>
                <a:gd name="T60" fmla="*/ 141 w 542"/>
                <a:gd name="T61" fmla="*/ 46 h 337"/>
                <a:gd name="T62" fmla="*/ 156 w 542"/>
                <a:gd name="T63" fmla="*/ 52 h 337"/>
                <a:gd name="T64" fmla="*/ 176 w 542"/>
                <a:gd name="T65" fmla="*/ 53 h 337"/>
                <a:gd name="T66" fmla="*/ 187 w 542"/>
                <a:gd name="T67" fmla="*/ 60 h 337"/>
                <a:gd name="T68" fmla="*/ 199 w 542"/>
                <a:gd name="T69" fmla="*/ 67 h 337"/>
                <a:gd name="T70" fmla="*/ 189 w 542"/>
                <a:gd name="T71" fmla="*/ 52 h 337"/>
                <a:gd name="T72" fmla="*/ 181 w 542"/>
                <a:gd name="T73" fmla="*/ 37 h 337"/>
                <a:gd name="T74" fmla="*/ 178 w 542"/>
                <a:gd name="T75" fmla="*/ 20 h 337"/>
                <a:gd name="T76" fmla="*/ 178 w 542"/>
                <a:gd name="T77" fmla="*/ 1 h 337"/>
                <a:gd name="T78" fmla="*/ 192 w 542"/>
                <a:gd name="T79" fmla="*/ 6 h 337"/>
                <a:gd name="T80" fmla="*/ 209 w 542"/>
                <a:gd name="T81" fmla="*/ 3 h 337"/>
                <a:gd name="T82" fmla="*/ 238 w 542"/>
                <a:gd name="T83" fmla="*/ 48 h 337"/>
                <a:gd name="T84" fmla="*/ 257 w 542"/>
                <a:gd name="T85" fmla="*/ 51 h 337"/>
                <a:gd name="T86" fmla="*/ 295 w 542"/>
                <a:gd name="T87" fmla="*/ 31 h 337"/>
                <a:gd name="T88" fmla="*/ 324 w 542"/>
                <a:gd name="T89" fmla="*/ 10 h 337"/>
                <a:gd name="T90" fmla="*/ 346 w 542"/>
                <a:gd name="T91" fmla="*/ 21 h 337"/>
                <a:gd name="T92" fmla="*/ 356 w 542"/>
                <a:gd name="T93" fmla="*/ 32 h 337"/>
                <a:gd name="T94" fmla="*/ 372 w 542"/>
                <a:gd name="T95" fmla="*/ 43 h 337"/>
                <a:gd name="T96" fmla="*/ 385 w 542"/>
                <a:gd name="T97" fmla="*/ 37 h 337"/>
                <a:gd name="T98" fmla="*/ 398 w 542"/>
                <a:gd name="T99" fmla="*/ 53 h 337"/>
                <a:gd name="T100" fmla="*/ 420 w 542"/>
                <a:gd name="T101" fmla="*/ 74 h 337"/>
                <a:gd name="T102" fmla="*/ 453 w 542"/>
                <a:gd name="T103" fmla="*/ 101 h 337"/>
                <a:gd name="T104" fmla="*/ 489 w 542"/>
                <a:gd name="T105" fmla="*/ 123 h 337"/>
                <a:gd name="T106" fmla="*/ 489 w 542"/>
                <a:gd name="T107" fmla="*/ 180 h 337"/>
                <a:gd name="T108" fmla="*/ 509 w 542"/>
                <a:gd name="T109" fmla="*/ 212 h 337"/>
                <a:gd name="T110" fmla="*/ 536 w 542"/>
                <a:gd name="T111" fmla="*/ 243 h 337"/>
                <a:gd name="T112" fmla="*/ 538 w 542"/>
                <a:gd name="T113" fmla="*/ 275 h 337"/>
                <a:gd name="T114" fmla="*/ 512 w 542"/>
                <a:gd name="T115" fmla="*/ 297 h 337"/>
                <a:gd name="T116" fmla="*/ 479 w 542"/>
                <a:gd name="T117" fmla="*/ 32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2" h="337">
                  <a:moveTo>
                    <a:pt x="477" y="336"/>
                  </a:moveTo>
                  <a:lnTo>
                    <a:pt x="469" y="333"/>
                  </a:lnTo>
                  <a:lnTo>
                    <a:pt x="466" y="332"/>
                  </a:lnTo>
                  <a:lnTo>
                    <a:pt x="463" y="326"/>
                  </a:lnTo>
                  <a:lnTo>
                    <a:pt x="461" y="324"/>
                  </a:lnTo>
                  <a:lnTo>
                    <a:pt x="451" y="318"/>
                  </a:lnTo>
                  <a:lnTo>
                    <a:pt x="448" y="314"/>
                  </a:lnTo>
                  <a:lnTo>
                    <a:pt x="443" y="312"/>
                  </a:lnTo>
                  <a:lnTo>
                    <a:pt x="441" y="309"/>
                  </a:lnTo>
                  <a:lnTo>
                    <a:pt x="439" y="308"/>
                  </a:lnTo>
                  <a:lnTo>
                    <a:pt x="439" y="306"/>
                  </a:lnTo>
                  <a:lnTo>
                    <a:pt x="440" y="302"/>
                  </a:lnTo>
                  <a:lnTo>
                    <a:pt x="438" y="303"/>
                  </a:lnTo>
                  <a:lnTo>
                    <a:pt x="437" y="305"/>
                  </a:lnTo>
                  <a:lnTo>
                    <a:pt x="433" y="303"/>
                  </a:lnTo>
                  <a:lnTo>
                    <a:pt x="432" y="301"/>
                  </a:lnTo>
                  <a:lnTo>
                    <a:pt x="427" y="301"/>
                  </a:lnTo>
                  <a:lnTo>
                    <a:pt x="426" y="301"/>
                  </a:lnTo>
                  <a:lnTo>
                    <a:pt x="425" y="302"/>
                  </a:lnTo>
                  <a:lnTo>
                    <a:pt x="425" y="304"/>
                  </a:lnTo>
                  <a:lnTo>
                    <a:pt x="424" y="305"/>
                  </a:lnTo>
                  <a:lnTo>
                    <a:pt x="424" y="306"/>
                  </a:lnTo>
                  <a:lnTo>
                    <a:pt x="417" y="303"/>
                  </a:lnTo>
                  <a:lnTo>
                    <a:pt x="410" y="302"/>
                  </a:lnTo>
                  <a:lnTo>
                    <a:pt x="408" y="301"/>
                  </a:lnTo>
                  <a:lnTo>
                    <a:pt x="403" y="301"/>
                  </a:lnTo>
                  <a:lnTo>
                    <a:pt x="394" y="297"/>
                  </a:lnTo>
                  <a:lnTo>
                    <a:pt x="392" y="297"/>
                  </a:lnTo>
                  <a:lnTo>
                    <a:pt x="389" y="297"/>
                  </a:lnTo>
                  <a:lnTo>
                    <a:pt x="390" y="294"/>
                  </a:lnTo>
                  <a:lnTo>
                    <a:pt x="389" y="293"/>
                  </a:lnTo>
                  <a:lnTo>
                    <a:pt x="386" y="295"/>
                  </a:lnTo>
                  <a:lnTo>
                    <a:pt x="384" y="295"/>
                  </a:lnTo>
                  <a:lnTo>
                    <a:pt x="380" y="295"/>
                  </a:lnTo>
                  <a:lnTo>
                    <a:pt x="380" y="294"/>
                  </a:lnTo>
                  <a:lnTo>
                    <a:pt x="380" y="291"/>
                  </a:lnTo>
                  <a:lnTo>
                    <a:pt x="379" y="289"/>
                  </a:lnTo>
                  <a:lnTo>
                    <a:pt x="378" y="288"/>
                  </a:lnTo>
                  <a:lnTo>
                    <a:pt x="378" y="286"/>
                  </a:lnTo>
                  <a:lnTo>
                    <a:pt x="376" y="285"/>
                  </a:lnTo>
                  <a:lnTo>
                    <a:pt x="371" y="283"/>
                  </a:lnTo>
                  <a:lnTo>
                    <a:pt x="369" y="284"/>
                  </a:lnTo>
                  <a:lnTo>
                    <a:pt x="368" y="285"/>
                  </a:lnTo>
                  <a:lnTo>
                    <a:pt x="366" y="284"/>
                  </a:lnTo>
                  <a:lnTo>
                    <a:pt x="364" y="283"/>
                  </a:lnTo>
                  <a:lnTo>
                    <a:pt x="359" y="283"/>
                  </a:lnTo>
                  <a:lnTo>
                    <a:pt x="360" y="283"/>
                  </a:lnTo>
                  <a:lnTo>
                    <a:pt x="362" y="283"/>
                  </a:lnTo>
                  <a:lnTo>
                    <a:pt x="364" y="284"/>
                  </a:lnTo>
                  <a:lnTo>
                    <a:pt x="366" y="285"/>
                  </a:lnTo>
                  <a:lnTo>
                    <a:pt x="364" y="288"/>
                  </a:lnTo>
                  <a:lnTo>
                    <a:pt x="368" y="287"/>
                  </a:lnTo>
                  <a:lnTo>
                    <a:pt x="370" y="289"/>
                  </a:lnTo>
                  <a:lnTo>
                    <a:pt x="372" y="289"/>
                  </a:lnTo>
                  <a:lnTo>
                    <a:pt x="373" y="290"/>
                  </a:lnTo>
                  <a:lnTo>
                    <a:pt x="375" y="291"/>
                  </a:lnTo>
                  <a:lnTo>
                    <a:pt x="377" y="290"/>
                  </a:lnTo>
                  <a:lnTo>
                    <a:pt x="379" y="291"/>
                  </a:lnTo>
                  <a:lnTo>
                    <a:pt x="379" y="294"/>
                  </a:lnTo>
                  <a:lnTo>
                    <a:pt x="378" y="295"/>
                  </a:lnTo>
                  <a:lnTo>
                    <a:pt x="375" y="294"/>
                  </a:lnTo>
                  <a:lnTo>
                    <a:pt x="366" y="291"/>
                  </a:lnTo>
                  <a:lnTo>
                    <a:pt x="363" y="289"/>
                  </a:lnTo>
                  <a:lnTo>
                    <a:pt x="361" y="289"/>
                  </a:lnTo>
                  <a:lnTo>
                    <a:pt x="359" y="289"/>
                  </a:lnTo>
                  <a:lnTo>
                    <a:pt x="357" y="289"/>
                  </a:lnTo>
                  <a:lnTo>
                    <a:pt x="355" y="289"/>
                  </a:lnTo>
                  <a:lnTo>
                    <a:pt x="349" y="288"/>
                  </a:lnTo>
                  <a:lnTo>
                    <a:pt x="346" y="287"/>
                  </a:lnTo>
                  <a:lnTo>
                    <a:pt x="345" y="285"/>
                  </a:lnTo>
                  <a:lnTo>
                    <a:pt x="344" y="283"/>
                  </a:lnTo>
                  <a:lnTo>
                    <a:pt x="342" y="281"/>
                  </a:lnTo>
                  <a:lnTo>
                    <a:pt x="343" y="284"/>
                  </a:lnTo>
                  <a:lnTo>
                    <a:pt x="343" y="286"/>
                  </a:lnTo>
                  <a:lnTo>
                    <a:pt x="342" y="288"/>
                  </a:lnTo>
                  <a:lnTo>
                    <a:pt x="339" y="288"/>
                  </a:lnTo>
                  <a:lnTo>
                    <a:pt x="336" y="287"/>
                  </a:lnTo>
                  <a:lnTo>
                    <a:pt x="333" y="287"/>
                  </a:lnTo>
                  <a:lnTo>
                    <a:pt x="328" y="287"/>
                  </a:lnTo>
                  <a:lnTo>
                    <a:pt x="323" y="287"/>
                  </a:lnTo>
                  <a:lnTo>
                    <a:pt x="316" y="285"/>
                  </a:lnTo>
                  <a:lnTo>
                    <a:pt x="312" y="283"/>
                  </a:lnTo>
                  <a:lnTo>
                    <a:pt x="305" y="276"/>
                  </a:lnTo>
                  <a:lnTo>
                    <a:pt x="300" y="273"/>
                  </a:lnTo>
                  <a:lnTo>
                    <a:pt x="298" y="273"/>
                  </a:lnTo>
                  <a:lnTo>
                    <a:pt x="298" y="271"/>
                  </a:lnTo>
                  <a:lnTo>
                    <a:pt x="296" y="269"/>
                  </a:lnTo>
                  <a:lnTo>
                    <a:pt x="295" y="270"/>
                  </a:lnTo>
                  <a:lnTo>
                    <a:pt x="293" y="270"/>
                  </a:lnTo>
                  <a:lnTo>
                    <a:pt x="292" y="269"/>
                  </a:lnTo>
                  <a:lnTo>
                    <a:pt x="293" y="267"/>
                  </a:lnTo>
                  <a:lnTo>
                    <a:pt x="293" y="264"/>
                  </a:lnTo>
                  <a:lnTo>
                    <a:pt x="292" y="263"/>
                  </a:lnTo>
                  <a:lnTo>
                    <a:pt x="290" y="263"/>
                  </a:lnTo>
                  <a:lnTo>
                    <a:pt x="286" y="264"/>
                  </a:lnTo>
                  <a:lnTo>
                    <a:pt x="288" y="265"/>
                  </a:lnTo>
                  <a:lnTo>
                    <a:pt x="286" y="266"/>
                  </a:lnTo>
                  <a:lnTo>
                    <a:pt x="285" y="267"/>
                  </a:lnTo>
                  <a:lnTo>
                    <a:pt x="284" y="264"/>
                  </a:lnTo>
                  <a:lnTo>
                    <a:pt x="283" y="262"/>
                  </a:lnTo>
                  <a:lnTo>
                    <a:pt x="282" y="261"/>
                  </a:lnTo>
                  <a:lnTo>
                    <a:pt x="281" y="260"/>
                  </a:lnTo>
                  <a:lnTo>
                    <a:pt x="277" y="259"/>
                  </a:lnTo>
                  <a:lnTo>
                    <a:pt x="273" y="257"/>
                  </a:lnTo>
                  <a:lnTo>
                    <a:pt x="270" y="257"/>
                  </a:lnTo>
                  <a:lnTo>
                    <a:pt x="261" y="255"/>
                  </a:lnTo>
                  <a:lnTo>
                    <a:pt x="249" y="251"/>
                  </a:lnTo>
                  <a:lnTo>
                    <a:pt x="246" y="251"/>
                  </a:lnTo>
                  <a:lnTo>
                    <a:pt x="243" y="250"/>
                  </a:lnTo>
                  <a:lnTo>
                    <a:pt x="240" y="250"/>
                  </a:lnTo>
                  <a:lnTo>
                    <a:pt x="237" y="249"/>
                  </a:lnTo>
                  <a:lnTo>
                    <a:pt x="233" y="248"/>
                  </a:lnTo>
                  <a:lnTo>
                    <a:pt x="232" y="245"/>
                  </a:lnTo>
                  <a:lnTo>
                    <a:pt x="230" y="242"/>
                  </a:lnTo>
                  <a:lnTo>
                    <a:pt x="229" y="242"/>
                  </a:lnTo>
                  <a:lnTo>
                    <a:pt x="226" y="243"/>
                  </a:lnTo>
                  <a:lnTo>
                    <a:pt x="226" y="242"/>
                  </a:lnTo>
                  <a:lnTo>
                    <a:pt x="224" y="241"/>
                  </a:lnTo>
                  <a:lnTo>
                    <a:pt x="222" y="241"/>
                  </a:lnTo>
                  <a:lnTo>
                    <a:pt x="221" y="240"/>
                  </a:lnTo>
                  <a:lnTo>
                    <a:pt x="219" y="240"/>
                  </a:lnTo>
                  <a:lnTo>
                    <a:pt x="217" y="240"/>
                  </a:lnTo>
                  <a:lnTo>
                    <a:pt x="217" y="238"/>
                  </a:lnTo>
                  <a:lnTo>
                    <a:pt x="211" y="237"/>
                  </a:lnTo>
                  <a:lnTo>
                    <a:pt x="210" y="238"/>
                  </a:lnTo>
                  <a:lnTo>
                    <a:pt x="208" y="238"/>
                  </a:lnTo>
                  <a:lnTo>
                    <a:pt x="208" y="237"/>
                  </a:lnTo>
                  <a:lnTo>
                    <a:pt x="206" y="237"/>
                  </a:lnTo>
                  <a:lnTo>
                    <a:pt x="204" y="237"/>
                  </a:lnTo>
                  <a:lnTo>
                    <a:pt x="202" y="236"/>
                  </a:lnTo>
                  <a:lnTo>
                    <a:pt x="202" y="238"/>
                  </a:lnTo>
                  <a:lnTo>
                    <a:pt x="205" y="239"/>
                  </a:lnTo>
                  <a:lnTo>
                    <a:pt x="209" y="239"/>
                  </a:lnTo>
                  <a:lnTo>
                    <a:pt x="211" y="240"/>
                  </a:lnTo>
                  <a:lnTo>
                    <a:pt x="214" y="240"/>
                  </a:lnTo>
                  <a:lnTo>
                    <a:pt x="218" y="241"/>
                  </a:lnTo>
                  <a:lnTo>
                    <a:pt x="220" y="242"/>
                  </a:lnTo>
                  <a:lnTo>
                    <a:pt x="222" y="243"/>
                  </a:lnTo>
                  <a:lnTo>
                    <a:pt x="228" y="244"/>
                  </a:lnTo>
                  <a:lnTo>
                    <a:pt x="230" y="246"/>
                  </a:lnTo>
                  <a:lnTo>
                    <a:pt x="230" y="247"/>
                  </a:lnTo>
                  <a:lnTo>
                    <a:pt x="226" y="246"/>
                  </a:lnTo>
                  <a:lnTo>
                    <a:pt x="224" y="246"/>
                  </a:lnTo>
                  <a:lnTo>
                    <a:pt x="209" y="242"/>
                  </a:lnTo>
                  <a:lnTo>
                    <a:pt x="206" y="241"/>
                  </a:lnTo>
                  <a:lnTo>
                    <a:pt x="201" y="238"/>
                  </a:lnTo>
                  <a:lnTo>
                    <a:pt x="194" y="237"/>
                  </a:lnTo>
                  <a:lnTo>
                    <a:pt x="192" y="237"/>
                  </a:lnTo>
                  <a:lnTo>
                    <a:pt x="190" y="235"/>
                  </a:lnTo>
                  <a:lnTo>
                    <a:pt x="187" y="235"/>
                  </a:lnTo>
                  <a:lnTo>
                    <a:pt x="178" y="230"/>
                  </a:lnTo>
                  <a:lnTo>
                    <a:pt x="168" y="228"/>
                  </a:lnTo>
                  <a:lnTo>
                    <a:pt x="168" y="224"/>
                  </a:lnTo>
                  <a:lnTo>
                    <a:pt x="167" y="224"/>
                  </a:lnTo>
                  <a:lnTo>
                    <a:pt x="165" y="220"/>
                  </a:lnTo>
                  <a:lnTo>
                    <a:pt x="163" y="219"/>
                  </a:lnTo>
                  <a:lnTo>
                    <a:pt x="163" y="221"/>
                  </a:lnTo>
                  <a:lnTo>
                    <a:pt x="164" y="222"/>
                  </a:lnTo>
                  <a:lnTo>
                    <a:pt x="165" y="226"/>
                  </a:lnTo>
                  <a:lnTo>
                    <a:pt x="157" y="219"/>
                  </a:lnTo>
                  <a:lnTo>
                    <a:pt x="155" y="218"/>
                  </a:lnTo>
                  <a:lnTo>
                    <a:pt x="155" y="216"/>
                  </a:lnTo>
                  <a:lnTo>
                    <a:pt x="152" y="216"/>
                  </a:lnTo>
                  <a:lnTo>
                    <a:pt x="151" y="216"/>
                  </a:lnTo>
                  <a:lnTo>
                    <a:pt x="148" y="215"/>
                  </a:lnTo>
                  <a:lnTo>
                    <a:pt x="147" y="215"/>
                  </a:lnTo>
                  <a:lnTo>
                    <a:pt x="145" y="214"/>
                  </a:lnTo>
                  <a:lnTo>
                    <a:pt x="141" y="214"/>
                  </a:lnTo>
                  <a:lnTo>
                    <a:pt x="140" y="213"/>
                  </a:lnTo>
                  <a:lnTo>
                    <a:pt x="141" y="210"/>
                  </a:lnTo>
                  <a:lnTo>
                    <a:pt x="140" y="206"/>
                  </a:lnTo>
                  <a:lnTo>
                    <a:pt x="125" y="195"/>
                  </a:lnTo>
                  <a:lnTo>
                    <a:pt x="124" y="192"/>
                  </a:lnTo>
                  <a:lnTo>
                    <a:pt x="121" y="192"/>
                  </a:lnTo>
                  <a:lnTo>
                    <a:pt x="116" y="189"/>
                  </a:lnTo>
                  <a:lnTo>
                    <a:pt x="110" y="185"/>
                  </a:lnTo>
                  <a:lnTo>
                    <a:pt x="107" y="183"/>
                  </a:lnTo>
                  <a:lnTo>
                    <a:pt x="106" y="182"/>
                  </a:lnTo>
                  <a:lnTo>
                    <a:pt x="106" y="179"/>
                  </a:lnTo>
                  <a:lnTo>
                    <a:pt x="105" y="175"/>
                  </a:lnTo>
                  <a:lnTo>
                    <a:pt x="104" y="174"/>
                  </a:lnTo>
                  <a:lnTo>
                    <a:pt x="100" y="171"/>
                  </a:lnTo>
                  <a:lnTo>
                    <a:pt x="87" y="164"/>
                  </a:lnTo>
                  <a:lnTo>
                    <a:pt x="85" y="164"/>
                  </a:lnTo>
                  <a:lnTo>
                    <a:pt x="84" y="164"/>
                  </a:lnTo>
                  <a:lnTo>
                    <a:pt x="82" y="164"/>
                  </a:lnTo>
                  <a:lnTo>
                    <a:pt x="80" y="164"/>
                  </a:lnTo>
                  <a:lnTo>
                    <a:pt x="78" y="162"/>
                  </a:lnTo>
                  <a:lnTo>
                    <a:pt x="75" y="161"/>
                  </a:lnTo>
                  <a:lnTo>
                    <a:pt x="72" y="159"/>
                  </a:lnTo>
                  <a:lnTo>
                    <a:pt x="70" y="160"/>
                  </a:lnTo>
                  <a:lnTo>
                    <a:pt x="68" y="160"/>
                  </a:lnTo>
                  <a:lnTo>
                    <a:pt x="65" y="150"/>
                  </a:lnTo>
                  <a:lnTo>
                    <a:pt x="58" y="144"/>
                  </a:lnTo>
                  <a:lnTo>
                    <a:pt x="55" y="142"/>
                  </a:lnTo>
                  <a:lnTo>
                    <a:pt x="52" y="140"/>
                  </a:lnTo>
                  <a:lnTo>
                    <a:pt x="51" y="137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2" y="129"/>
                  </a:lnTo>
                  <a:lnTo>
                    <a:pt x="32" y="123"/>
                  </a:lnTo>
                  <a:lnTo>
                    <a:pt x="23" y="119"/>
                  </a:lnTo>
                  <a:lnTo>
                    <a:pt x="20" y="119"/>
                  </a:lnTo>
                  <a:lnTo>
                    <a:pt x="15" y="117"/>
                  </a:lnTo>
                  <a:lnTo>
                    <a:pt x="13" y="117"/>
                  </a:lnTo>
                  <a:lnTo>
                    <a:pt x="8" y="119"/>
                  </a:lnTo>
                  <a:lnTo>
                    <a:pt x="7" y="120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5" y="123"/>
                  </a:lnTo>
                  <a:lnTo>
                    <a:pt x="4" y="123"/>
                  </a:lnTo>
                  <a:lnTo>
                    <a:pt x="1" y="124"/>
                  </a:lnTo>
                  <a:lnTo>
                    <a:pt x="0" y="118"/>
                  </a:lnTo>
                  <a:lnTo>
                    <a:pt x="0" y="94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3" y="85"/>
                  </a:lnTo>
                  <a:lnTo>
                    <a:pt x="15" y="86"/>
                  </a:lnTo>
                  <a:lnTo>
                    <a:pt x="16" y="84"/>
                  </a:lnTo>
                  <a:lnTo>
                    <a:pt x="25" y="76"/>
                  </a:lnTo>
                  <a:lnTo>
                    <a:pt x="26" y="75"/>
                  </a:lnTo>
                  <a:lnTo>
                    <a:pt x="28" y="74"/>
                  </a:lnTo>
                  <a:lnTo>
                    <a:pt x="27" y="67"/>
                  </a:lnTo>
                  <a:lnTo>
                    <a:pt x="21" y="55"/>
                  </a:lnTo>
                  <a:lnTo>
                    <a:pt x="22" y="44"/>
                  </a:lnTo>
                  <a:lnTo>
                    <a:pt x="28" y="36"/>
                  </a:lnTo>
                  <a:lnTo>
                    <a:pt x="34" y="32"/>
                  </a:lnTo>
                  <a:lnTo>
                    <a:pt x="38" y="31"/>
                  </a:lnTo>
                  <a:lnTo>
                    <a:pt x="43" y="32"/>
                  </a:lnTo>
                  <a:lnTo>
                    <a:pt x="43" y="33"/>
                  </a:lnTo>
                  <a:lnTo>
                    <a:pt x="48" y="31"/>
                  </a:lnTo>
                  <a:lnTo>
                    <a:pt x="59" y="30"/>
                  </a:lnTo>
                  <a:lnTo>
                    <a:pt x="62" y="31"/>
                  </a:lnTo>
                  <a:lnTo>
                    <a:pt x="66" y="39"/>
                  </a:lnTo>
                  <a:lnTo>
                    <a:pt x="68" y="42"/>
                  </a:lnTo>
                  <a:lnTo>
                    <a:pt x="70" y="43"/>
                  </a:lnTo>
                  <a:lnTo>
                    <a:pt x="81" y="44"/>
                  </a:lnTo>
                  <a:lnTo>
                    <a:pt x="86" y="42"/>
                  </a:lnTo>
                  <a:lnTo>
                    <a:pt x="89" y="42"/>
                  </a:lnTo>
                  <a:lnTo>
                    <a:pt x="90" y="41"/>
                  </a:lnTo>
                  <a:lnTo>
                    <a:pt x="99" y="41"/>
                  </a:lnTo>
                  <a:lnTo>
                    <a:pt x="118" y="37"/>
                  </a:lnTo>
                  <a:lnTo>
                    <a:pt x="120" y="39"/>
                  </a:lnTo>
                  <a:lnTo>
                    <a:pt x="129" y="44"/>
                  </a:lnTo>
                  <a:lnTo>
                    <a:pt x="135" y="46"/>
                  </a:lnTo>
                  <a:lnTo>
                    <a:pt x="136" y="47"/>
                  </a:lnTo>
                  <a:lnTo>
                    <a:pt x="139" y="47"/>
                  </a:lnTo>
                  <a:lnTo>
                    <a:pt x="141" y="46"/>
                  </a:lnTo>
                  <a:lnTo>
                    <a:pt x="142" y="46"/>
                  </a:lnTo>
                  <a:lnTo>
                    <a:pt x="144" y="46"/>
                  </a:lnTo>
                  <a:lnTo>
                    <a:pt x="145" y="48"/>
                  </a:lnTo>
                  <a:lnTo>
                    <a:pt x="147" y="49"/>
                  </a:lnTo>
                  <a:lnTo>
                    <a:pt x="148" y="50"/>
                  </a:lnTo>
                  <a:lnTo>
                    <a:pt x="149" y="50"/>
                  </a:lnTo>
                  <a:lnTo>
                    <a:pt x="150" y="52"/>
                  </a:lnTo>
                  <a:lnTo>
                    <a:pt x="156" y="52"/>
                  </a:lnTo>
                  <a:lnTo>
                    <a:pt x="159" y="53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63" y="51"/>
                  </a:lnTo>
                  <a:lnTo>
                    <a:pt x="165" y="53"/>
                  </a:lnTo>
                  <a:lnTo>
                    <a:pt x="167" y="54"/>
                  </a:lnTo>
                  <a:lnTo>
                    <a:pt x="175" y="54"/>
                  </a:lnTo>
                  <a:lnTo>
                    <a:pt x="176" y="53"/>
                  </a:lnTo>
                  <a:lnTo>
                    <a:pt x="178" y="54"/>
                  </a:lnTo>
                  <a:lnTo>
                    <a:pt x="179" y="55"/>
                  </a:lnTo>
                  <a:lnTo>
                    <a:pt x="180" y="56"/>
                  </a:lnTo>
                  <a:lnTo>
                    <a:pt x="181" y="58"/>
                  </a:lnTo>
                  <a:lnTo>
                    <a:pt x="182" y="59"/>
                  </a:lnTo>
                  <a:lnTo>
                    <a:pt x="184" y="60"/>
                  </a:lnTo>
                  <a:lnTo>
                    <a:pt x="185" y="60"/>
                  </a:lnTo>
                  <a:lnTo>
                    <a:pt x="187" y="60"/>
                  </a:lnTo>
                  <a:lnTo>
                    <a:pt x="189" y="60"/>
                  </a:lnTo>
                  <a:lnTo>
                    <a:pt x="189" y="62"/>
                  </a:lnTo>
                  <a:lnTo>
                    <a:pt x="189" y="64"/>
                  </a:lnTo>
                  <a:lnTo>
                    <a:pt x="190" y="66"/>
                  </a:lnTo>
                  <a:lnTo>
                    <a:pt x="190" y="69"/>
                  </a:lnTo>
                  <a:lnTo>
                    <a:pt x="191" y="69"/>
                  </a:lnTo>
                  <a:lnTo>
                    <a:pt x="198" y="69"/>
                  </a:lnTo>
                  <a:lnTo>
                    <a:pt x="199" y="67"/>
                  </a:lnTo>
                  <a:lnTo>
                    <a:pt x="202" y="66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0" y="59"/>
                  </a:lnTo>
                  <a:lnTo>
                    <a:pt x="199" y="58"/>
                  </a:lnTo>
                  <a:lnTo>
                    <a:pt x="196" y="55"/>
                  </a:lnTo>
                  <a:lnTo>
                    <a:pt x="191" y="53"/>
                  </a:lnTo>
                  <a:lnTo>
                    <a:pt x="189" y="52"/>
                  </a:lnTo>
                  <a:lnTo>
                    <a:pt x="188" y="51"/>
                  </a:lnTo>
                  <a:lnTo>
                    <a:pt x="185" y="49"/>
                  </a:lnTo>
                  <a:lnTo>
                    <a:pt x="184" y="48"/>
                  </a:lnTo>
                  <a:lnTo>
                    <a:pt x="183" y="47"/>
                  </a:lnTo>
                  <a:lnTo>
                    <a:pt x="182" y="44"/>
                  </a:lnTo>
                  <a:lnTo>
                    <a:pt x="182" y="42"/>
                  </a:lnTo>
                  <a:lnTo>
                    <a:pt x="182" y="40"/>
                  </a:lnTo>
                  <a:lnTo>
                    <a:pt x="181" y="37"/>
                  </a:lnTo>
                  <a:lnTo>
                    <a:pt x="180" y="35"/>
                  </a:lnTo>
                  <a:lnTo>
                    <a:pt x="180" y="32"/>
                  </a:lnTo>
                  <a:lnTo>
                    <a:pt x="179" y="31"/>
                  </a:lnTo>
                  <a:lnTo>
                    <a:pt x="181" y="27"/>
                  </a:lnTo>
                  <a:lnTo>
                    <a:pt x="180" y="26"/>
                  </a:lnTo>
                  <a:lnTo>
                    <a:pt x="179" y="24"/>
                  </a:lnTo>
                  <a:lnTo>
                    <a:pt x="178" y="22"/>
                  </a:lnTo>
                  <a:lnTo>
                    <a:pt x="178" y="20"/>
                  </a:lnTo>
                  <a:lnTo>
                    <a:pt x="179" y="17"/>
                  </a:lnTo>
                  <a:lnTo>
                    <a:pt x="178" y="17"/>
                  </a:lnTo>
                  <a:lnTo>
                    <a:pt x="177" y="15"/>
                  </a:lnTo>
                  <a:lnTo>
                    <a:pt x="175" y="13"/>
                  </a:lnTo>
                  <a:lnTo>
                    <a:pt x="173" y="10"/>
                  </a:lnTo>
                  <a:lnTo>
                    <a:pt x="173" y="6"/>
                  </a:lnTo>
                  <a:lnTo>
                    <a:pt x="174" y="4"/>
                  </a:lnTo>
                  <a:lnTo>
                    <a:pt x="178" y="1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86" y="2"/>
                  </a:lnTo>
                  <a:lnTo>
                    <a:pt x="187" y="4"/>
                  </a:lnTo>
                  <a:lnTo>
                    <a:pt x="187" y="6"/>
                  </a:lnTo>
                  <a:lnTo>
                    <a:pt x="189" y="7"/>
                  </a:lnTo>
                  <a:lnTo>
                    <a:pt x="191" y="6"/>
                  </a:lnTo>
                  <a:lnTo>
                    <a:pt x="192" y="6"/>
                  </a:lnTo>
                  <a:lnTo>
                    <a:pt x="194" y="2"/>
                  </a:lnTo>
                  <a:lnTo>
                    <a:pt x="196" y="0"/>
                  </a:lnTo>
                  <a:lnTo>
                    <a:pt x="197" y="1"/>
                  </a:lnTo>
                  <a:lnTo>
                    <a:pt x="198" y="2"/>
                  </a:lnTo>
                  <a:lnTo>
                    <a:pt x="201" y="2"/>
                  </a:lnTo>
                  <a:lnTo>
                    <a:pt x="202" y="2"/>
                  </a:lnTo>
                  <a:lnTo>
                    <a:pt x="206" y="2"/>
                  </a:lnTo>
                  <a:lnTo>
                    <a:pt x="209" y="3"/>
                  </a:lnTo>
                  <a:lnTo>
                    <a:pt x="216" y="3"/>
                  </a:lnTo>
                  <a:lnTo>
                    <a:pt x="223" y="6"/>
                  </a:lnTo>
                  <a:lnTo>
                    <a:pt x="224" y="7"/>
                  </a:lnTo>
                  <a:lnTo>
                    <a:pt x="226" y="15"/>
                  </a:lnTo>
                  <a:lnTo>
                    <a:pt x="229" y="19"/>
                  </a:lnTo>
                  <a:lnTo>
                    <a:pt x="235" y="30"/>
                  </a:lnTo>
                  <a:lnTo>
                    <a:pt x="237" y="44"/>
                  </a:lnTo>
                  <a:lnTo>
                    <a:pt x="238" y="48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1" y="52"/>
                  </a:lnTo>
                  <a:lnTo>
                    <a:pt x="243" y="53"/>
                  </a:lnTo>
                  <a:lnTo>
                    <a:pt x="246" y="53"/>
                  </a:lnTo>
                  <a:lnTo>
                    <a:pt x="248" y="54"/>
                  </a:lnTo>
                  <a:lnTo>
                    <a:pt x="255" y="52"/>
                  </a:lnTo>
                  <a:lnTo>
                    <a:pt x="257" y="51"/>
                  </a:lnTo>
                  <a:lnTo>
                    <a:pt x="259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5" y="36"/>
                  </a:lnTo>
                  <a:lnTo>
                    <a:pt x="269" y="30"/>
                  </a:lnTo>
                  <a:lnTo>
                    <a:pt x="285" y="31"/>
                  </a:lnTo>
                  <a:lnTo>
                    <a:pt x="293" y="30"/>
                  </a:lnTo>
                  <a:lnTo>
                    <a:pt x="295" y="31"/>
                  </a:lnTo>
                  <a:lnTo>
                    <a:pt x="298" y="31"/>
                  </a:lnTo>
                  <a:lnTo>
                    <a:pt x="299" y="30"/>
                  </a:lnTo>
                  <a:lnTo>
                    <a:pt x="302" y="30"/>
                  </a:lnTo>
                  <a:lnTo>
                    <a:pt x="304" y="27"/>
                  </a:lnTo>
                  <a:lnTo>
                    <a:pt x="306" y="21"/>
                  </a:lnTo>
                  <a:lnTo>
                    <a:pt x="311" y="11"/>
                  </a:lnTo>
                  <a:lnTo>
                    <a:pt x="316" y="9"/>
                  </a:lnTo>
                  <a:lnTo>
                    <a:pt x="324" y="10"/>
                  </a:lnTo>
                  <a:lnTo>
                    <a:pt x="330" y="10"/>
                  </a:lnTo>
                  <a:lnTo>
                    <a:pt x="331" y="11"/>
                  </a:lnTo>
                  <a:lnTo>
                    <a:pt x="340" y="11"/>
                  </a:lnTo>
                  <a:lnTo>
                    <a:pt x="343" y="12"/>
                  </a:lnTo>
                  <a:lnTo>
                    <a:pt x="343" y="13"/>
                  </a:lnTo>
                  <a:lnTo>
                    <a:pt x="344" y="15"/>
                  </a:lnTo>
                  <a:lnTo>
                    <a:pt x="346" y="20"/>
                  </a:lnTo>
                  <a:lnTo>
                    <a:pt x="346" y="21"/>
                  </a:lnTo>
                  <a:lnTo>
                    <a:pt x="348" y="22"/>
                  </a:lnTo>
                  <a:lnTo>
                    <a:pt x="350" y="21"/>
                  </a:lnTo>
                  <a:lnTo>
                    <a:pt x="351" y="21"/>
                  </a:lnTo>
                  <a:lnTo>
                    <a:pt x="353" y="23"/>
                  </a:lnTo>
                  <a:lnTo>
                    <a:pt x="355" y="25"/>
                  </a:lnTo>
                  <a:lnTo>
                    <a:pt x="355" y="27"/>
                  </a:lnTo>
                  <a:lnTo>
                    <a:pt x="355" y="30"/>
                  </a:lnTo>
                  <a:lnTo>
                    <a:pt x="356" y="32"/>
                  </a:lnTo>
                  <a:lnTo>
                    <a:pt x="357" y="33"/>
                  </a:lnTo>
                  <a:lnTo>
                    <a:pt x="358" y="35"/>
                  </a:lnTo>
                  <a:lnTo>
                    <a:pt x="360" y="39"/>
                  </a:lnTo>
                  <a:lnTo>
                    <a:pt x="360" y="41"/>
                  </a:lnTo>
                  <a:lnTo>
                    <a:pt x="363" y="44"/>
                  </a:lnTo>
                  <a:lnTo>
                    <a:pt x="365" y="44"/>
                  </a:lnTo>
                  <a:lnTo>
                    <a:pt x="369" y="44"/>
                  </a:lnTo>
                  <a:lnTo>
                    <a:pt x="372" y="43"/>
                  </a:lnTo>
                  <a:lnTo>
                    <a:pt x="375" y="42"/>
                  </a:lnTo>
                  <a:lnTo>
                    <a:pt x="376" y="40"/>
                  </a:lnTo>
                  <a:lnTo>
                    <a:pt x="377" y="38"/>
                  </a:lnTo>
                  <a:lnTo>
                    <a:pt x="378" y="36"/>
                  </a:lnTo>
                  <a:lnTo>
                    <a:pt x="380" y="34"/>
                  </a:lnTo>
                  <a:lnTo>
                    <a:pt x="382" y="35"/>
                  </a:lnTo>
                  <a:lnTo>
                    <a:pt x="383" y="36"/>
                  </a:lnTo>
                  <a:lnTo>
                    <a:pt x="385" y="37"/>
                  </a:lnTo>
                  <a:lnTo>
                    <a:pt x="386" y="39"/>
                  </a:lnTo>
                  <a:lnTo>
                    <a:pt x="386" y="41"/>
                  </a:lnTo>
                  <a:lnTo>
                    <a:pt x="387" y="43"/>
                  </a:lnTo>
                  <a:lnTo>
                    <a:pt x="389" y="44"/>
                  </a:lnTo>
                  <a:lnTo>
                    <a:pt x="393" y="50"/>
                  </a:lnTo>
                  <a:lnTo>
                    <a:pt x="395" y="51"/>
                  </a:lnTo>
                  <a:lnTo>
                    <a:pt x="397" y="51"/>
                  </a:lnTo>
                  <a:lnTo>
                    <a:pt x="398" y="53"/>
                  </a:lnTo>
                  <a:lnTo>
                    <a:pt x="398" y="56"/>
                  </a:lnTo>
                  <a:lnTo>
                    <a:pt x="400" y="61"/>
                  </a:lnTo>
                  <a:lnTo>
                    <a:pt x="408" y="67"/>
                  </a:lnTo>
                  <a:lnTo>
                    <a:pt x="410" y="69"/>
                  </a:lnTo>
                  <a:lnTo>
                    <a:pt x="412" y="71"/>
                  </a:lnTo>
                  <a:lnTo>
                    <a:pt x="415" y="71"/>
                  </a:lnTo>
                  <a:lnTo>
                    <a:pt x="418" y="72"/>
                  </a:lnTo>
                  <a:lnTo>
                    <a:pt x="420" y="74"/>
                  </a:lnTo>
                  <a:lnTo>
                    <a:pt x="421" y="77"/>
                  </a:lnTo>
                  <a:lnTo>
                    <a:pt x="421" y="80"/>
                  </a:lnTo>
                  <a:lnTo>
                    <a:pt x="425" y="83"/>
                  </a:lnTo>
                  <a:lnTo>
                    <a:pt x="430" y="84"/>
                  </a:lnTo>
                  <a:lnTo>
                    <a:pt x="433" y="84"/>
                  </a:lnTo>
                  <a:lnTo>
                    <a:pt x="439" y="88"/>
                  </a:lnTo>
                  <a:lnTo>
                    <a:pt x="440" y="94"/>
                  </a:lnTo>
                  <a:lnTo>
                    <a:pt x="453" y="101"/>
                  </a:lnTo>
                  <a:lnTo>
                    <a:pt x="454" y="102"/>
                  </a:lnTo>
                  <a:lnTo>
                    <a:pt x="467" y="101"/>
                  </a:lnTo>
                  <a:lnTo>
                    <a:pt x="471" y="104"/>
                  </a:lnTo>
                  <a:lnTo>
                    <a:pt x="478" y="111"/>
                  </a:lnTo>
                  <a:lnTo>
                    <a:pt x="481" y="112"/>
                  </a:lnTo>
                  <a:lnTo>
                    <a:pt x="486" y="115"/>
                  </a:lnTo>
                  <a:lnTo>
                    <a:pt x="489" y="121"/>
                  </a:lnTo>
                  <a:lnTo>
                    <a:pt x="489" y="123"/>
                  </a:lnTo>
                  <a:lnTo>
                    <a:pt x="490" y="129"/>
                  </a:lnTo>
                  <a:lnTo>
                    <a:pt x="491" y="136"/>
                  </a:lnTo>
                  <a:lnTo>
                    <a:pt x="489" y="150"/>
                  </a:lnTo>
                  <a:lnTo>
                    <a:pt x="489" y="159"/>
                  </a:lnTo>
                  <a:lnTo>
                    <a:pt x="489" y="163"/>
                  </a:lnTo>
                  <a:lnTo>
                    <a:pt x="489" y="164"/>
                  </a:lnTo>
                  <a:lnTo>
                    <a:pt x="488" y="176"/>
                  </a:lnTo>
                  <a:lnTo>
                    <a:pt x="489" y="180"/>
                  </a:lnTo>
                  <a:lnTo>
                    <a:pt x="493" y="183"/>
                  </a:lnTo>
                  <a:lnTo>
                    <a:pt x="494" y="186"/>
                  </a:lnTo>
                  <a:lnTo>
                    <a:pt x="496" y="193"/>
                  </a:lnTo>
                  <a:lnTo>
                    <a:pt x="499" y="202"/>
                  </a:lnTo>
                  <a:lnTo>
                    <a:pt x="500" y="204"/>
                  </a:lnTo>
                  <a:lnTo>
                    <a:pt x="501" y="207"/>
                  </a:lnTo>
                  <a:lnTo>
                    <a:pt x="508" y="211"/>
                  </a:lnTo>
                  <a:lnTo>
                    <a:pt x="509" y="212"/>
                  </a:lnTo>
                  <a:lnTo>
                    <a:pt x="511" y="213"/>
                  </a:lnTo>
                  <a:lnTo>
                    <a:pt x="515" y="218"/>
                  </a:lnTo>
                  <a:lnTo>
                    <a:pt x="520" y="222"/>
                  </a:lnTo>
                  <a:lnTo>
                    <a:pt x="523" y="227"/>
                  </a:lnTo>
                  <a:lnTo>
                    <a:pt x="531" y="228"/>
                  </a:lnTo>
                  <a:lnTo>
                    <a:pt x="535" y="231"/>
                  </a:lnTo>
                  <a:lnTo>
                    <a:pt x="536" y="238"/>
                  </a:lnTo>
                  <a:lnTo>
                    <a:pt x="536" y="243"/>
                  </a:lnTo>
                  <a:lnTo>
                    <a:pt x="535" y="250"/>
                  </a:lnTo>
                  <a:lnTo>
                    <a:pt x="537" y="252"/>
                  </a:lnTo>
                  <a:lnTo>
                    <a:pt x="537" y="255"/>
                  </a:lnTo>
                  <a:lnTo>
                    <a:pt x="537" y="258"/>
                  </a:lnTo>
                  <a:lnTo>
                    <a:pt x="540" y="262"/>
                  </a:lnTo>
                  <a:lnTo>
                    <a:pt x="541" y="267"/>
                  </a:lnTo>
                  <a:lnTo>
                    <a:pt x="540" y="272"/>
                  </a:lnTo>
                  <a:lnTo>
                    <a:pt x="538" y="275"/>
                  </a:lnTo>
                  <a:lnTo>
                    <a:pt x="535" y="276"/>
                  </a:lnTo>
                  <a:lnTo>
                    <a:pt x="533" y="279"/>
                  </a:lnTo>
                  <a:lnTo>
                    <a:pt x="531" y="280"/>
                  </a:lnTo>
                  <a:lnTo>
                    <a:pt x="528" y="281"/>
                  </a:lnTo>
                  <a:lnTo>
                    <a:pt x="524" y="286"/>
                  </a:lnTo>
                  <a:lnTo>
                    <a:pt x="522" y="289"/>
                  </a:lnTo>
                  <a:lnTo>
                    <a:pt x="520" y="290"/>
                  </a:lnTo>
                  <a:lnTo>
                    <a:pt x="512" y="297"/>
                  </a:lnTo>
                  <a:lnTo>
                    <a:pt x="502" y="303"/>
                  </a:lnTo>
                  <a:lnTo>
                    <a:pt x="499" y="303"/>
                  </a:lnTo>
                  <a:lnTo>
                    <a:pt x="496" y="304"/>
                  </a:lnTo>
                  <a:lnTo>
                    <a:pt x="496" y="306"/>
                  </a:lnTo>
                  <a:lnTo>
                    <a:pt x="495" y="312"/>
                  </a:lnTo>
                  <a:lnTo>
                    <a:pt x="492" y="318"/>
                  </a:lnTo>
                  <a:lnTo>
                    <a:pt x="487" y="322"/>
                  </a:lnTo>
                  <a:lnTo>
                    <a:pt x="479" y="329"/>
                  </a:lnTo>
                  <a:lnTo>
                    <a:pt x="478" y="332"/>
                  </a:lnTo>
                  <a:lnTo>
                    <a:pt x="477" y="335"/>
                  </a:lnTo>
                  <a:lnTo>
                    <a:pt x="477" y="336"/>
                  </a:lnTo>
                </a:path>
              </a:pathLst>
            </a:custGeom>
            <a:solidFill>
              <a:srgbClr val="514B9A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8" name="Freeform 435" descr="Papel carta">
              <a:extLst>
                <a:ext uri="{FF2B5EF4-FFF2-40B4-BE49-F238E27FC236}">
                  <a16:creationId xmlns:a16="http://schemas.microsoft.com/office/drawing/2014/main" id="{652F9F10-75E9-4225-B3BA-3EA210D4F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566" y="4465500"/>
              <a:ext cx="1384453" cy="1402511"/>
            </a:xfrm>
            <a:custGeom>
              <a:avLst/>
              <a:gdLst>
                <a:gd name="T0" fmla="*/ 304 w 690"/>
                <a:gd name="T1" fmla="*/ 350 h 699"/>
                <a:gd name="T2" fmla="*/ 243 w 690"/>
                <a:gd name="T3" fmla="*/ 267 h 699"/>
                <a:gd name="T4" fmla="*/ 208 w 690"/>
                <a:gd name="T5" fmla="*/ 228 h 699"/>
                <a:gd name="T6" fmla="*/ 183 w 690"/>
                <a:gd name="T7" fmla="*/ 185 h 699"/>
                <a:gd name="T8" fmla="*/ 165 w 690"/>
                <a:gd name="T9" fmla="*/ 146 h 699"/>
                <a:gd name="T10" fmla="*/ 137 w 690"/>
                <a:gd name="T11" fmla="*/ 90 h 699"/>
                <a:gd name="T12" fmla="*/ 130 w 690"/>
                <a:gd name="T13" fmla="*/ 63 h 699"/>
                <a:gd name="T14" fmla="*/ 177 w 690"/>
                <a:gd name="T15" fmla="*/ 123 h 699"/>
                <a:gd name="T16" fmla="*/ 181 w 690"/>
                <a:gd name="T17" fmla="*/ 168 h 699"/>
                <a:gd name="T18" fmla="*/ 186 w 690"/>
                <a:gd name="T19" fmla="*/ 111 h 699"/>
                <a:gd name="T20" fmla="*/ 84 w 690"/>
                <a:gd name="T21" fmla="*/ 14 h 699"/>
                <a:gd name="T22" fmla="*/ 24 w 690"/>
                <a:gd name="T23" fmla="*/ 10 h 699"/>
                <a:gd name="T24" fmla="*/ 51 w 690"/>
                <a:gd name="T25" fmla="*/ 32 h 699"/>
                <a:gd name="T26" fmla="*/ 25 w 690"/>
                <a:gd name="T27" fmla="*/ 66 h 699"/>
                <a:gd name="T28" fmla="*/ 24 w 690"/>
                <a:gd name="T29" fmla="*/ 108 h 699"/>
                <a:gd name="T30" fmla="*/ 37 w 690"/>
                <a:gd name="T31" fmla="*/ 146 h 699"/>
                <a:gd name="T32" fmla="*/ 74 w 690"/>
                <a:gd name="T33" fmla="*/ 182 h 699"/>
                <a:gd name="T34" fmla="*/ 56 w 690"/>
                <a:gd name="T35" fmla="*/ 217 h 699"/>
                <a:gd name="T36" fmla="*/ 35 w 690"/>
                <a:gd name="T37" fmla="*/ 242 h 699"/>
                <a:gd name="T38" fmla="*/ 35 w 690"/>
                <a:gd name="T39" fmla="*/ 282 h 699"/>
                <a:gd name="T40" fmla="*/ 95 w 690"/>
                <a:gd name="T41" fmla="*/ 246 h 699"/>
                <a:gd name="T42" fmla="*/ 135 w 690"/>
                <a:gd name="T43" fmla="*/ 223 h 699"/>
                <a:gd name="T44" fmla="*/ 166 w 690"/>
                <a:gd name="T45" fmla="*/ 269 h 699"/>
                <a:gd name="T46" fmla="*/ 140 w 690"/>
                <a:gd name="T47" fmla="*/ 305 h 699"/>
                <a:gd name="T48" fmla="*/ 158 w 690"/>
                <a:gd name="T49" fmla="*/ 328 h 699"/>
                <a:gd name="T50" fmla="*/ 185 w 690"/>
                <a:gd name="T51" fmla="*/ 309 h 699"/>
                <a:gd name="T52" fmla="*/ 214 w 690"/>
                <a:gd name="T53" fmla="*/ 331 h 699"/>
                <a:gd name="T54" fmla="*/ 194 w 690"/>
                <a:gd name="T55" fmla="*/ 372 h 699"/>
                <a:gd name="T56" fmla="*/ 185 w 690"/>
                <a:gd name="T57" fmla="*/ 416 h 699"/>
                <a:gd name="T58" fmla="*/ 222 w 690"/>
                <a:gd name="T59" fmla="*/ 432 h 699"/>
                <a:gd name="T60" fmla="*/ 219 w 690"/>
                <a:gd name="T61" fmla="*/ 449 h 699"/>
                <a:gd name="T62" fmla="*/ 198 w 690"/>
                <a:gd name="T63" fmla="*/ 462 h 699"/>
                <a:gd name="T64" fmla="*/ 186 w 690"/>
                <a:gd name="T65" fmla="*/ 497 h 699"/>
                <a:gd name="T66" fmla="*/ 213 w 690"/>
                <a:gd name="T67" fmla="*/ 526 h 699"/>
                <a:gd name="T68" fmla="*/ 236 w 690"/>
                <a:gd name="T69" fmla="*/ 542 h 699"/>
                <a:gd name="T70" fmla="*/ 282 w 690"/>
                <a:gd name="T71" fmla="*/ 518 h 699"/>
                <a:gd name="T72" fmla="*/ 336 w 690"/>
                <a:gd name="T73" fmla="*/ 560 h 699"/>
                <a:gd name="T74" fmla="*/ 384 w 690"/>
                <a:gd name="T75" fmla="*/ 568 h 699"/>
                <a:gd name="T76" fmla="*/ 422 w 690"/>
                <a:gd name="T77" fmla="*/ 657 h 699"/>
                <a:gd name="T78" fmla="*/ 476 w 690"/>
                <a:gd name="T79" fmla="*/ 639 h 699"/>
                <a:gd name="T80" fmla="*/ 523 w 690"/>
                <a:gd name="T81" fmla="*/ 679 h 699"/>
                <a:gd name="T82" fmla="*/ 667 w 690"/>
                <a:gd name="T83" fmla="*/ 691 h 699"/>
                <a:gd name="T84" fmla="*/ 679 w 690"/>
                <a:gd name="T85" fmla="*/ 641 h 699"/>
                <a:gd name="T86" fmla="*/ 646 w 690"/>
                <a:gd name="T87" fmla="*/ 611 h 699"/>
                <a:gd name="T88" fmla="*/ 623 w 690"/>
                <a:gd name="T89" fmla="*/ 593 h 699"/>
                <a:gd name="T90" fmla="*/ 617 w 690"/>
                <a:gd name="T91" fmla="*/ 559 h 699"/>
                <a:gd name="T92" fmla="*/ 571 w 690"/>
                <a:gd name="T93" fmla="*/ 565 h 699"/>
                <a:gd name="T94" fmla="*/ 543 w 690"/>
                <a:gd name="T95" fmla="*/ 548 h 699"/>
                <a:gd name="T96" fmla="*/ 543 w 690"/>
                <a:gd name="T97" fmla="*/ 541 h 699"/>
                <a:gd name="T98" fmla="*/ 496 w 690"/>
                <a:gd name="T99" fmla="*/ 504 h 699"/>
                <a:gd name="T100" fmla="*/ 462 w 690"/>
                <a:gd name="T101" fmla="*/ 486 h 699"/>
                <a:gd name="T102" fmla="*/ 410 w 690"/>
                <a:gd name="T103" fmla="*/ 480 h 699"/>
                <a:gd name="T104" fmla="*/ 418 w 690"/>
                <a:gd name="T105" fmla="*/ 488 h 699"/>
                <a:gd name="T106" fmla="*/ 413 w 690"/>
                <a:gd name="T107" fmla="*/ 489 h 699"/>
                <a:gd name="T108" fmla="*/ 393 w 690"/>
                <a:gd name="T109" fmla="*/ 493 h 699"/>
                <a:gd name="T110" fmla="*/ 388 w 690"/>
                <a:gd name="T111" fmla="*/ 485 h 699"/>
                <a:gd name="T112" fmla="*/ 378 w 690"/>
                <a:gd name="T113" fmla="*/ 471 h 699"/>
                <a:gd name="T114" fmla="*/ 383 w 690"/>
                <a:gd name="T115" fmla="*/ 471 h 699"/>
                <a:gd name="T116" fmla="*/ 360 w 690"/>
                <a:gd name="T117" fmla="*/ 443 h 699"/>
                <a:gd name="T118" fmla="*/ 333 w 690"/>
                <a:gd name="T119" fmla="*/ 41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0" h="699">
                  <a:moveTo>
                    <a:pt x="314" y="395"/>
                  </a:moveTo>
                  <a:lnTo>
                    <a:pt x="313" y="392"/>
                  </a:lnTo>
                  <a:lnTo>
                    <a:pt x="315" y="387"/>
                  </a:lnTo>
                  <a:lnTo>
                    <a:pt x="315" y="381"/>
                  </a:lnTo>
                  <a:lnTo>
                    <a:pt x="316" y="379"/>
                  </a:lnTo>
                  <a:lnTo>
                    <a:pt x="316" y="373"/>
                  </a:lnTo>
                  <a:lnTo>
                    <a:pt x="315" y="372"/>
                  </a:lnTo>
                  <a:lnTo>
                    <a:pt x="314" y="371"/>
                  </a:lnTo>
                  <a:lnTo>
                    <a:pt x="312" y="367"/>
                  </a:lnTo>
                  <a:lnTo>
                    <a:pt x="310" y="359"/>
                  </a:lnTo>
                  <a:lnTo>
                    <a:pt x="306" y="354"/>
                  </a:lnTo>
                  <a:lnTo>
                    <a:pt x="304" y="351"/>
                  </a:lnTo>
                  <a:lnTo>
                    <a:pt x="305" y="351"/>
                  </a:lnTo>
                  <a:lnTo>
                    <a:pt x="304" y="350"/>
                  </a:lnTo>
                  <a:lnTo>
                    <a:pt x="302" y="348"/>
                  </a:lnTo>
                  <a:lnTo>
                    <a:pt x="300" y="346"/>
                  </a:lnTo>
                  <a:lnTo>
                    <a:pt x="299" y="344"/>
                  </a:lnTo>
                  <a:lnTo>
                    <a:pt x="293" y="336"/>
                  </a:lnTo>
                  <a:lnTo>
                    <a:pt x="293" y="333"/>
                  </a:lnTo>
                  <a:lnTo>
                    <a:pt x="293" y="331"/>
                  </a:lnTo>
                  <a:lnTo>
                    <a:pt x="288" y="329"/>
                  </a:lnTo>
                  <a:lnTo>
                    <a:pt x="287" y="325"/>
                  </a:lnTo>
                  <a:lnTo>
                    <a:pt x="284" y="320"/>
                  </a:lnTo>
                  <a:lnTo>
                    <a:pt x="277" y="310"/>
                  </a:lnTo>
                  <a:lnTo>
                    <a:pt x="276" y="308"/>
                  </a:lnTo>
                  <a:lnTo>
                    <a:pt x="271" y="302"/>
                  </a:lnTo>
                  <a:lnTo>
                    <a:pt x="246" y="269"/>
                  </a:lnTo>
                  <a:lnTo>
                    <a:pt x="243" y="267"/>
                  </a:lnTo>
                  <a:lnTo>
                    <a:pt x="241" y="266"/>
                  </a:lnTo>
                  <a:lnTo>
                    <a:pt x="238" y="265"/>
                  </a:lnTo>
                  <a:lnTo>
                    <a:pt x="231" y="259"/>
                  </a:lnTo>
                  <a:lnTo>
                    <a:pt x="228" y="255"/>
                  </a:lnTo>
                  <a:lnTo>
                    <a:pt x="225" y="252"/>
                  </a:lnTo>
                  <a:lnTo>
                    <a:pt x="224" y="251"/>
                  </a:lnTo>
                  <a:lnTo>
                    <a:pt x="221" y="249"/>
                  </a:lnTo>
                  <a:lnTo>
                    <a:pt x="215" y="243"/>
                  </a:lnTo>
                  <a:lnTo>
                    <a:pt x="211" y="235"/>
                  </a:lnTo>
                  <a:lnTo>
                    <a:pt x="209" y="233"/>
                  </a:lnTo>
                  <a:lnTo>
                    <a:pt x="208" y="232"/>
                  </a:lnTo>
                  <a:lnTo>
                    <a:pt x="208" y="231"/>
                  </a:lnTo>
                  <a:lnTo>
                    <a:pt x="208" y="230"/>
                  </a:lnTo>
                  <a:lnTo>
                    <a:pt x="208" y="228"/>
                  </a:lnTo>
                  <a:lnTo>
                    <a:pt x="204" y="223"/>
                  </a:lnTo>
                  <a:lnTo>
                    <a:pt x="203" y="219"/>
                  </a:lnTo>
                  <a:lnTo>
                    <a:pt x="201" y="215"/>
                  </a:lnTo>
                  <a:lnTo>
                    <a:pt x="199" y="216"/>
                  </a:lnTo>
                  <a:lnTo>
                    <a:pt x="197" y="216"/>
                  </a:lnTo>
                  <a:lnTo>
                    <a:pt x="195" y="215"/>
                  </a:lnTo>
                  <a:lnTo>
                    <a:pt x="190" y="210"/>
                  </a:lnTo>
                  <a:lnTo>
                    <a:pt x="186" y="207"/>
                  </a:lnTo>
                  <a:lnTo>
                    <a:pt x="186" y="206"/>
                  </a:lnTo>
                  <a:lnTo>
                    <a:pt x="189" y="205"/>
                  </a:lnTo>
                  <a:lnTo>
                    <a:pt x="191" y="204"/>
                  </a:lnTo>
                  <a:lnTo>
                    <a:pt x="190" y="202"/>
                  </a:lnTo>
                  <a:lnTo>
                    <a:pt x="188" y="198"/>
                  </a:lnTo>
                  <a:lnTo>
                    <a:pt x="183" y="185"/>
                  </a:lnTo>
                  <a:lnTo>
                    <a:pt x="181" y="179"/>
                  </a:lnTo>
                  <a:lnTo>
                    <a:pt x="179" y="178"/>
                  </a:lnTo>
                  <a:lnTo>
                    <a:pt x="178" y="176"/>
                  </a:lnTo>
                  <a:lnTo>
                    <a:pt x="178" y="169"/>
                  </a:lnTo>
                  <a:lnTo>
                    <a:pt x="177" y="167"/>
                  </a:lnTo>
                  <a:lnTo>
                    <a:pt x="173" y="164"/>
                  </a:lnTo>
                  <a:lnTo>
                    <a:pt x="172" y="164"/>
                  </a:lnTo>
                  <a:lnTo>
                    <a:pt x="168" y="163"/>
                  </a:lnTo>
                  <a:lnTo>
                    <a:pt x="165" y="156"/>
                  </a:lnTo>
                  <a:lnTo>
                    <a:pt x="164" y="154"/>
                  </a:lnTo>
                  <a:lnTo>
                    <a:pt x="163" y="151"/>
                  </a:lnTo>
                  <a:lnTo>
                    <a:pt x="163" y="149"/>
                  </a:lnTo>
                  <a:lnTo>
                    <a:pt x="164" y="148"/>
                  </a:lnTo>
                  <a:lnTo>
                    <a:pt x="165" y="146"/>
                  </a:lnTo>
                  <a:lnTo>
                    <a:pt x="165" y="142"/>
                  </a:lnTo>
                  <a:lnTo>
                    <a:pt x="164" y="141"/>
                  </a:lnTo>
                  <a:lnTo>
                    <a:pt x="161" y="138"/>
                  </a:lnTo>
                  <a:lnTo>
                    <a:pt x="154" y="132"/>
                  </a:lnTo>
                  <a:lnTo>
                    <a:pt x="154" y="127"/>
                  </a:lnTo>
                  <a:lnTo>
                    <a:pt x="150" y="121"/>
                  </a:lnTo>
                  <a:lnTo>
                    <a:pt x="150" y="118"/>
                  </a:lnTo>
                  <a:lnTo>
                    <a:pt x="149" y="117"/>
                  </a:lnTo>
                  <a:lnTo>
                    <a:pt x="147" y="115"/>
                  </a:lnTo>
                  <a:lnTo>
                    <a:pt x="145" y="114"/>
                  </a:lnTo>
                  <a:lnTo>
                    <a:pt x="144" y="112"/>
                  </a:lnTo>
                  <a:lnTo>
                    <a:pt x="143" y="107"/>
                  </a:lnTo>
                  <a:lnTo>
                    <a:pt x="139" y="101"/>
                  </a:lnTo>
                  <a:lnTo>
                    <a:pt x="137" y="90"/>
                  </a:lnTo>
                  <a:lnTo>
                    <a:pt x="132" y="82"/>
                  </a:lnTo>
                  <a:lnTo>
                    <a:pt x="132" y="79"/>
                  </a:lnTo>
                  <a:lnTo>
                    <a:pt x="134" y="78"/>
                  </a:lnTo>
                  <a:lnTo>
                    <a:pt x="133" y="76"/>
                  </a:lnTo>
                  <a:lnTo>
                    <a:pt x="133" y="73"/>
                  </a:lnTo>
                  <a:lnTo>
                    <a:pt x="132" y="72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15" y="45"/>
                  </a:lnTo>
                  <a:lnTo>
                    <a:pt x="117" y="44"/>
                  </a:lnTo>
                  <a:lnTo>
                    <a:pt x="118" y="45"/>
                  </a:lnTo>
                  <a:lnTo>
                    <a:pt x="127" y="57"/>
                  </a:lnTo>
                  <a:lnTo>
                    <a:pt x="129" y="60"/>
                  </a:lnTo>
                  <a:lnTo>
                    <a:pt x="130" y="63"/>
                  </a:lnTo>
                  <a:lnTo>
                    <a:pt x="131" y="64"/>
                  </a:lnTo>
                  <a:lnTo>
                    <a:pt x="134" y="66"/>
                  </a:lnTo>
                  <a:lnTo>
                    <a:pt x="144" y="83"/>
                  </a:lnTo>
                  <a:lnTo>
                    <a:pt x="146" y="84"/>
                  </a:lnTo>
                  <a:lnTo>
                    <a:pt x="149" y="87"/>
                  </a:lnTo>
                  <a:lnTo>
                    <a:pt x="150" y="90"/>
                  </a:lnTo>
                  <a:lnTo>
                    <a:pt x="153" y="92"/>
                  </a:lnTo>
                  <a:lnTo>
                    <a:pt x="162" y="105"/>
                  </a:lnTo>
                  <a:lnTo>
                    <a:pt x="165" y="107"/>
                  </a:lnTo>
                  <a:lnTo>
                    <a:pt x="168" y="108"/>
                  </a:lnTo>
                  <a:lnTo>
                    <a:pt x="175" y="115"/>
                  </a:lnTo>
                  <a:lnTo>
                    <a:pt x="179" y="120"/>
                  </a:lnTo>
                  <a:lnTo>
                    <a:pt x="177" y="121"/>
                  </a:lnTo>
                  <a:lnTo>
                    <a:pt x="177" y="123"/>
                  </a:lnTo>
                  <a:lnTo>
                    <a:pt x="178" y="126"/>
                  </a:lnTo>
                  <a:lnTo>
                    <a:pt x="178" y="128"/>
                  </a:lnTo>
                  <a:lnTo>
                    <a:pt x="176" y="132"/>
                  </a:lnTo>
                  <a:lnTo>
                    <a:pt x="177" y="135"/>
                  </a:lnTo>
                  <a:lnTo>
                    <a:pt x="176" y="140"/>
                  </a:lnTo>
                  <a:lnTo>
                    <a:pt x="176" y="143"/>
                  </a:lnTo>
                  <a:lnTo>
                    <a:pt x="175" y="148"/>
                  </a:lnTo>
                  <a:lnTo>
                    <a:pt x="176" y="153"/>
                  </a:lnTo>
                  <a:lnTo>
                    <a:pt x="175" y="153"/>
                  </a:lnTo>
                  <a:lnTo>
                    <a:pt x="174" y="156"/>
                  </a:lnTo>
                  <a:lnTo>
                    <a:pt x="174" y="160"/>
                  </a:lnTo>
                  <a:lnTo>
                    <a:pt x="175" y="162"/>
                  </a:lnTo>
                  <a:lnTo>
                    <a:pt x="180" y="166"/>
                  </a:lnTo>
                  <a:lnTo>
                    <a:pt x="181" y="168"/>
                  </a:lnTo>
                  <a:lnTo>
                    <a:pt x="181" y="174"/>
                  </a:lnTo>
                  <a:lnTo>
                    <a:pt x="182" y="177"/>
                  </a:lnTo>
                  <a:lnTo>
                    <a:pt x="183" y="177"/>
                  </a:lnTo>
                  <a:lnTo>
                    <a:pt x="185" y="175"/>
                  </a:lnTo>
                  <a:lnTo>
                    <a:pt x="180" y="153"/>
                  </a:lnTo>
                  <a:lnTo>
                    <a:pt x="181" y="150"/>
                  </a:lnTo>
                  <a:lnTo>
                    <a:pt x="182" y="144"/>
                  </a:lnTo>
                  <a:lnTo>
                    <a:pt x="181" y="141"/>
                  </a:lnTo>
                  <a:lnTo>
                    <a:pt x="182" y="140"/>
                  </a:lnTo>
                  <a:lnTo>
                    <a:pt x="185" y="130"/>
                  </a:lnTo>
                  <a:lnTo>
                    <a:pt x="185" y="127"/>
                  </a:lnTo>
                  <a:lnTo>
                    <a:pt x="186" y="123"/>
                  </a:lnTo>
                  <a:lnTo>
                    <a:pt x="187" y="113"/>
                  </a:lnTo>
                  <a:lnTo>
                    <a:pt x="186" y="111"/>
                  </a:lnTo>
                  <a:lnTo>
                    <a:pt x="183" y="110"/>
                  </a:lnTo>
                  <a:lnTo>
                    <a:pt x="176" y="105"/>
                  </a:lnTo>
                  <a:lnTo>
                    <a:pt x="174" y="104"/>
                  </a:lnTo>
                  <a:lnTo>
                    <a:pt x="173" y="102"/>
                  </a:lnTo>
                  <a:lnTo>
                    <a:pt x="162" y="96"/>
                  </a:lnTo>
                  <a:lnTo>
                    <a:pt x="156" y="90"/>
                  </a:lnTo>
                  <a:lnTo>
                    <a:pt x="143" y="75"/>
                  </a:lnTo>
                  <a:lnTo>
                    <a:pt x="120" y="43"/>
                  </a:lnTo>
                  <a:lnTo>
                    <a:pt x="120" y="42"/>
                  </a:lnTo>
                  <a:lnTo>
                    <a:pt x="111" y="29"/>
                  </a:lnTo>
                  <a:lnTo>
                    <a:pt x="107" y="29"/>
                  </a:lnTo>
                  <a:lnTo>
                    <a:pt x="105" y="30"/>
                  </a:lnTo>
                  <a:lnTo>
                    <a:pt x="98" y="27"/>
                  </a:lnTo>
                  <a:lnTo>
                    <a:pt x="84" y="14"/>
                  </a:lnTo>
                  <a:lnTo>
                    <a:pt x="82" y="13"/>
                  </a:lnTo>
                  <a:lnTo>
                    <a:pt x="76" y="6"/>
                  </a:lnTo>
                  <a:lnTo>
                    <a:pt x="72" y="4"/>
                  </a:lnTo>
                  <a:lnTo>
                    <a:pt x="66" y="0"/>
                  </a:lnTo>
                  <a:lnTo>
                    <a:pt x="60" y="1"/>
                  </a:lnTo>
                  <a:lnTo>
                    <a:pt x="58" y="4"/>
                  </a:lnTo>
                  <a:lnTo>
                    <a:pt x="56" y="5"/>
                  </a:lnTo>
                  <a:lnTo>
                    <a:pt x="54" y="9"/>
                  </a:lnTo>
                  <a:lnTo>
                    <a:pt x="48" y="9"/>
                  </a:lnTo>
                  <a:lnTo>
                    <a:pt x="42" y="10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8" y="11"/>
                  </a:lnTo>
                  <a:lnTo>
                    <a:pt x="24" y="10"/>
                  </a:lnTo>
                  <a:lnTo>
                    <a:pt x="17" y="9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2" y="17"/>
                  </a:lnTo>
                  <a:lnTo>
                    <a:pt x="16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33" y="20"/>
                  </a:lnTo>
                  <a:lnTo>
                    <a:pt x="37" y="23"/>
                  </a:lnTo>
                  <a:lnTo>
                    <a:pt x="48" y="29"/>
                  </a:lnTo>
                  <a:lnTo>
                    <a:pt x="51" y="32"/>
                  </a:lnTo>
                  <a:lnTo>
                    <a:pt x="53" y="36"/>
                  </a:lnTo>
                  <a:lnTo>
                    <a:pt x="49" y="39"/>
                  </a:lnTo>
                  <a:lnTo>
                    <a:pt x="43" y="42"/>
                  </a:lnTo>
                  <a:lnTo>
                    <a:pt x="40" y="43"/>
                  </a:lnTo>
                  <a:lnTo>
                    <a:pt x="39" y="46"/>
                  </a:lnTo>
                  <a:lnTo>
                    <a:pt x="42" y="49"/>
                  </a:lnTo>
                  <a:lnTo>
                    <a:pt x="42" y="52"/>
                  </a:lnTo>
                  <a:lnTo>
                    <a:pt x="41" y="56"/>
                  </a:lnTo>
                  <a:lnTo>
                    <a:pt x="38" y="62"/>
                  </a:lnTo>
                  <a:lnTo>
                    <a:pt x="37" y="65"/>
                  </a:lnTo>
                  <a:lnTo>
                    <a:pt x="33" y="66"/>
                  </a:lnTo>
                  <a:lnTo>
                    <a:pt x="30" y="65"/>
                  </a:lnTo>
                  <a:lnTo>
                    <a:pt x="27" y="65"/>
                  </a:lnTo>
                  <a:lnTo>
                    <a:pt x="25" y="66"/>
                  </a:lnTo>
                  <a:lnTo>
                    <a:pt x="26" y="69"/>
                  </a:lnTo>
                  <a:lnTo>
                    <a:pt x="31" y="71"/>
                  </a:lnTo>
                  <a:lnTo>
                    <a:pt x="31" y="73"/>
                  </a:lnTo>
                  <a:lnTo>
                    <a:pt x="30" y="75"/>
                  </a:lnTo>
                  <a:lnTo>
                    <a:pt x="30" y="83"/>
                  </a:lnTo>
                  <a:lnTo>
                    <a:pt x="32" y="85"/>
                  </a:lnTo>
                  <a:lnTo>
                    <a:pt x="34" y="87"/>
                  </a:lnTo>
                  <a:lnTo>
                    <a:pt x="36" y="87"/>
                  </a:lnTo>
                  <a:lnTo>
                    <a:pt x="36" y="90"/>
                  </a:lnTo>
                  <a:lnTo>
                    <a:pt x="36" y="94"/>
                  </a:lnTo>
                  <a:lnTo>
                    <a:pt x="35" y="98"/>
                  </a:lnTo>
                  <a:lnTo>
                    <a:pt x="30" y="101"/>
                  </a:lnTo>
                  <a:lnTo>
                    <a:pt x="25" y="107"/>
                  </a:lnTo>
                  <a:lnTo>
                    <a:pt x="24" y="108"/>
                  </a:lnTo>
                  <a:lnTo>
                    <a:pt x="23" y="112"/>
                  </a:lnTo>
                  <a:lnTo>
                    <a:pt x="21" y="114"/>
                  </a:lnTo>
                  <a:lnTo>
                    <a:pt x="20" y="118"/>
                  </a:lnTo>
                  <a:lnTo>
                    <a:pt x="23" y="120"/>
                  </a:lnTo>
                  <a:lnTo>
                    <a:pt x="24" y="122"/>
                  </a:lnTo>
                  <a:lnTo>
                    <a:pt x="24" y="124"/>
                  </a:lnTo>
                  <a:lnTo>
                    <a:pt x="25" y="127"/>
                  </a:lnTo>
                  <a:lnTo>
                    <a:pt x="31" y="132"/>
                  </a:lnTo>
                  <a:lnTo>
                    <a:pt x="33" y="135"/>
                  </a:lnTo>
                  <a:lnTo>
                    <a:pt x="31" y="138"/>
                  </a:lnTo>
                  <a:lnTo>
                    <a:pt x="29" y="140"/>
                  </a:lnTo>
                  <a:lnTo>
                    <a:pt x="33" y="141"/>
                  </a:lnTo>
                  <a:lnTo>
                    <a:pt x="36" y="144"/>
                  </a:lnTo>
                  <a:lnTo>
                    <a:pt x="37" y="146"/>
                  </a:lnTo>
                  <a:lnTo>
                    <a:pt x="33" y="158"/>
                  </a:lnTo>
                  <a:lnTo>
                    <a:pt x="35" y="162"/>
                  </a:lnTo>
                  <a:lnTo>
                    <a:pt x="39" y="167"/>
                  </a:lnTo>
                  <a:lnTo>
                    <a:pt x="49" y="176"/>
                  </a:lnTo>
                  <a:lnTo>
                    <a:pt x="57" y="171"/>
                  </a:lnTo>
                  <a:lnTo>
                    <a:pt x="59" y="170"/>
                  </a:lnTo>
                  <a:lnTo>
                    <a:pt x="62" y="169"/>
                  </a:lnTo>
                  <a:lnTo>
                    <a:pt x="64" y="169"/>
                  </a:lnTo>
                  <a:lnTo>
                    <a:pt x="64" y="174"/>
                  </a:lnTo>
                  <a:lnTo>
                    <a:pt x="63" y="176"/>
                  </a:lnTo>
                  <a:lnTo>
                    <a:pt x="64" y="179"/>
                  </a:lnTo>
                  <a:lnTo>
                    <a:pt x="72" y="179"/>
                  </a:lnTo>
                  <a:lnTo>
                    <a:pt x="73" y="180"/>
                  </a:lnTo>
                  <a:lnTo>
                    <a:pt x="74" y="182"/>
                  </a:lnTo>
                  <a:lnTo>
                    <a:pt x="79" y="185"/>
                  </a:lnTo>
                  <a:lnTo>
                    <a:pt x="79" y="189"/>
                  </a:lnTo>
                  <a:lnTo>
                    <a:pt x="76" y="194"/>
                  </a:lnTo>
                  <a:lnTo>
                    <a:pt x="75" y="198"/>
                  </a:lnTo>
                  <a:lnTo>
                    <a:pt x="73" y="201"/>
                  </a:lnTo>
                  <a:lnTo>
                    <a:pt x="71" y="203"/>
                  </a:lnTo>
                  <a:lnTo>
                    <a:pt x="71" y="211"/>
                  </a:lnTo>
                  <a:lnTo>
                    <a:pt x="72" y="219"/>
                  </a:lnTo>
                  <a:lnTo>
                    <a:pt x="72" y="222"/>
                  </a:lnTo>
                  <a:lnTo>
                    <a:pt x="71" y="224"/>
                  </a:lnTo>
                  <a:lnTo>
                    <a:pt x="63" y="222"/>
                  </a:lnTo>
                  <a:lnTo>
                    <a:pt x="59" y="219"/>
                  </a:lnTo>
                  <a:lnTo>
                    <a:pt x="57" y="218"/>
                  </a:lnTo>
                  <a:lnTo>
                    <a:pt x="56" y="217"/>
                  </a:lnTo>
                  <a:lnTo>
                    <a:pt x="55" y="216"/>
                  </a:lnTo>
                  <a:lnTo>
                    <a:pt x="52" y="216"/>
                  </a:lnTo>
                  <a:lnTo>
                    <a:pt x="49" y="218"/>
                  </a:lnTo>
                  <a:lnTo>
                    <a:pt x="48" y="220"/>
                  </a:lnTo>
                  <a:lnTo>
                    <a:pt x="46" y="224"/>
                  </a:lnTo>
                  <a:lnTo>
                    <a:pt x="45" y="228"/>
                  </a:lnTo>
                  <a:lnTo>
                    <a:pt x="44" y="231"/>
                  </a:lnTo>
                  <a:lnTo>
                    <a:pt x="42" y="234"/>
                  </a:lnTo>
                  <a:lnTo>
                    <a:pt x="35" y="234"/>
                  </a:lnTo>
                  <a:lnTo>
                    <a:pt x="29" y="237"/>
                  </a:lnTo>
                  <a:lnTo>
                    <a:pt x="28" y="239"/>
                  </a:lnTo>
                  <a:lnTo>
                    <a:pt x="28" y="241"/>
                  </a:lnTo>
                  <a:lnTo>
                    <a:pt x="31" y="242"/>
                  </a:lnTo>
                  <a:lnTo>
                    <a:pt x="35" y="242"/>
                  </a:lnTo>
                  <a:lnTo>
                    <a:pt x="45" y="237"/>
                  </a:lnTo>
                  <a:lnTo>
                    <a:pt x="45" y="241"/>
                  </a:lnTo>
                  <a:lnTo>
                    <a:pt x="42" y="246"/>
                  </a:lnTo>
                  <a:lnTo>
                    <a:pt x="39" y="249"/>
                  </a:lnTo>
                  <a:lnTo>
                    <a:pt x="36" y="253"/>
                  </a:lnTo>
                  <a:lnTo>
                    <a:pt x="36" y="256"/>
                  </a:lnTo>
                  <a:lnTo>
                    <a:pt x="34" y="260"/>
                  </a:lnTo>
                  <a:lnTo>
                    <a:pt x="33" y="265"/>
                  </a:lnTo>
                  <a:lnTo>
                    <a:pt x="31" y="270"/>
                  </a:lnTo>
                  <a:lnTo>
                    <a:pt x="31" y="273"/>
                  </a:lnTo>
                  <a:lnTo>
                    <a:pt x="33" y="276"/>
                  </a:lnTo>
                  <a:lnTo>
                    <a:pt x="34" y="278"/>
                  </a:lnTo>
                  <a:lnTo>
                    <a:pt x="34" y="281"/>
                  </a:lnTo>
                  <a:lnTo>
                    <a:pt x="35" y="282"/>
                  </a:lnTo>
                  <a:lnTo>
                    <a:pt x="37" y="288"/>
                  </a:lnTo>
                  <a:lnTo>
                    <a:pt x="39" y="290"/>
                  </a:lnTo>
                  <a:lnTo>
                    <a:pt x="42" y="291"/>
                  </a:lnTo>
                  <a:lnTo>
                    <a:pt x="44" y="289"/>
                  </a:lnTo>
                  <a:lnTo>
                    <a:pt x="46" y="289"/>
                  </a:lnTo>
                  <a:lnTo>
                    <a:pt x="48" y="288"/>
                  </a:lnTo>
                  <a:lnTo>
                    <a:pt x="57" y="283"/>
                  </a:lnTo>
                  <a:lnTo>
                    <a:pt x="64" y="277"/>
                  </a:lnTo>
                  <a:lnTo>
                    <a:pt x="66" y="275"/>
                  </a:lnTo>
                  <a:lnTo>
                    <a:pt x="74" y="265"/>
                  </a:lnTo>
                  <a:lnTo>
                    <a:pt x="81" y="259"/>
                  </a:lnTo>
                  <a:lnTo>
                    <a:pt x="91" y="248"/>
                  </a:lnTo>
                  <a:lnTo>
                    <a:pt x="94" y="246"/>
                  </a:lnTo>
                  <a:lnTo>
                    <a:pt x="95" y="246"/>
                  </a:lnTo>
                  <a:lnTo>
                    <a:pt x="98" y="245"/>
                  </a:lnTo>
                  <a:lnTo>
                    <a:pt x="109" y="258"/>
                  </a:lnTo>
                  <a:lnTo>
                    <a:pt x="115" y="245"/>
                  </a:lnTo>
                  <a:lnTo>
                    <a:pt x="111" y="241"/>
                  </a:lnTo>
                  <a:lnTo>
                    <a:pt x="109" y="237"/>
                  </a:lnTo>
                  <a:lnTo>
                    <a:pt x="112" y="236"/>
                  </a:lnTo>
                  <a:lnTo>
                    <a:pt x="117" y="236"/>
                  </a:lnTo>
                  <a:lnTo>
                    <a:pt x="120" y="235"/>
                  </a:lnTo>
                  <a:lnTo>
                    <a:pt x="123" y="232"/>
                  </a:lnTo>
                  <a:lnTo>
                    <a:pt x="121" y="225"/>
                  </a:lnTo>
                  <a:lnTo>
                    <a:pt x="123" y="226"/>
                  </a:lnTo>
                  <a:lnTo>
                    <a:pt x="126" y="225"/>
                  </a:lnTo>
                  <a:lnTo>
                    <a:pt x="133" y="225"/>
                  </a:lnTo>
                  <a:lnTo>
                    <a:pt x="135" y="223"/>
                  </a:lnTo>
                  <a:lnTo>
                    <a:pt x="138" y="223"/>
                  </a:lnTo>
                  <a:lnTo>
                    <a:pt x="142" y="231"/>
                  </a:lnTo>
                  <a:lnTo>
                    <a:pt x="140" y="243"/>
                  </a:lnTo>
                  <a:lnTo>
                    <a:pt x="141" y="246"/>
                  </a:lnTo>
                  <a:lnTo>
                    <a:pt x="142" y="247"/>
                  </a:lnTo>
                  <a:lnTo>
                    <a:pt x="146" y="249"/>
                  </a:lnTo>
                  <a:lnTo>
                    <a:pt x="148" y="254"/>
                  </a:lnTo>
                  <a:lnTo>
                    <a:pt x="151" y="254"/>
                  </a:lnTo>
                  <a:lnTo>
                    <a:pt x="155" y="254"/>
                  </a:lnTo>
                  <a:lnTo>
                    <a:pt x="156" y="255"/>
                  </a:lnTo>
                  <a:lnTo>
                    <a:pt x="158" y="257"/>
                  </a:lnTo>
                  <a:lnTo>
                    <a:pt x="165" y="260"/>
                  </a:lnTo>
                  <a:lnTo>
                    <a:pt x="167" y="265"/>
                  </a:lnTo>
                  <a:lnTo>
                    <a:pt x="166" y="269"/>
                  </a:lnTo>
                  <a:lnTo>
                    <a:pt x="162" y="271"/>
                  </a:lnTo>
                  <a:lnTo>
                    <a:pt x="159" y="272"/>
                  </a:lnTo>
                  <a:lnTo>
                    <a:pt x="157" y="274"/>
                  </a:lnTo>
                  <a:lnTo>
                    <a:pt x="152" y="279"/>
                  </a:lnTo>
                  <a:lnTo>
                    <a:pt x="150" y="277"/>
                  </a:lnTo>
                  <a:lnTo>
                    <a:pt x="149" y="275"/>
                  </a:lnTo>
                  <a:lnTo>
                    <a:pt x="147" y="274"/>
                  </a:lnTo>
                  <a:lnTo>
                    <a:pt x="144" y="276"/>
                  </a:lnTo>
                  <a:lnTo>
                    <a:pt x="140" y="280"/>
                  </a:lnTo>
                  <a:lnTo>
                    <a:pt x="140" y="282"/>
                  </a:lnTo>
                  <a:lnTo>
                    <a:pt x="141" y="287"/>
                  </a:lnTo>
                  <a:lnTo>
                    <a:pt x="140" y="296"/>
                  </a:lnTo>
                  <a:lnTo>
                    <a:pt x="140" y="303"/>
                  </a:lnTo>
                  <a:lnTo>
                    <a:pt x="140" y="305"/>
                  </a:lnTo>
                  <a:lnTo>
                    <a:pt x="140" y="306"/>
                  </a:lnTo>
                  <a:lnTo>
                    <a:pt x="139" y="308"/>
                  </a:lnTo>
                  <a:lnTo>
                    <a:pt x="140" y="309"/>
                  </a:lnTo>
                  <a:lnTo>
                    <a:pt x="139" y="311"/>
                  </a:lnTo>
                  <a:lnTo>
                    <a:pt x="139" y="314"/>
                  </a:lnTo>
                  <a:lnTo>
                    <a:pt x="147" y="319"/>
                  </a:lnTo>
                  <a:lnTo>
                    <a:pt x="147" y="320"/>
                  </a:lnTo>
                  <a:lnTo>
                    <a:pt x="150" y="321"/>
                  </a:lnTo>
                  <a:lnTo>
                    <a:pt x="154" y="321"/>
                  </a:lnTo>
                  <a:lnTo>
                    <a:pt x="156" y="322"/>
                  </a:lnTo>
                  <a:lnTo>
                    <a:pt x="156" y="324"/>
                  </a:lnTo>
                  <a:lnTo>
                    <a:pt x="157" y="325"/>
                  </a:lnTo>
                  <a:lnTo>
                    <a:pt x="157" y="326"/>
                  </a:lnTo>
                  <a:lnTo>
                    <a:pt x="158" y="328"/>
                  </a:lnTo>
                  <a:lnTo>
                    <a:pt x="159" y="329"/>
                  </a:lnTo>
                  <a:lnTo>
                    <a:pt x="162" y="329"/>
                  </a:lnTo>
                  <a:lnTo>
                    <a:pt x="167" y="327"/>
                  </a:lnTo>
                  <a:lnTo>
                    <a:pt x="168" y="325"/>
                  </a:lnTo>
                  <a:lnTo>
                    <a:pt x="169" y="323"/>
                  </a:lnTo>
                  <a:lnTo>
                    <a:pt x="171" y="322"/>
                  </a:lnTo>
                  <a:lnTo>
                    <a:pt x="172" y="322"/>
                  </a:lnTo>
                  <a:lnTo>
                    <a:pt x="175" y="317"/>
                  </a:lnTo>
                  <a:lnTo>
                    <a:pt x="176" y="314"/>
                  </a:lnTo>
                  <a:lnTo>
                    <a:pt x="176" y="311"/>
                  </a:lnTo>
                  <a:lnTo>
                    <a:pt x="181" y="309"/>
                  </a:lnTo>
                  <a:lnTo>
                    <a:pt x="182" y="311"/>
                  </a:lnTo>
                  <a:lnTo>
                    <a:pt x="183" y="311"/>
                  </a:lnTo>
                  <a:lnTo>
                    <a:pt x="185" y="309"/>
                  </a:lnTo>
                  <a:lnTo>
                    <a:pt x="186" y="309"/>
                  </a:lnTo>
                  <a:lnTo>
                    <a:pt x="189" y="311"/>
                  </a:lnTo>
                  <a:lnTo>
                    <a:pt x="190" y="313"/>
                  </a:lnTo>
                  <a:lnTo>
                    <a:pt x="194" y="317"/>
                  </a:lnTo>
                  <a:lnTo>
                    <a:pt x="196" y="317"/>
                  </a:lnTo>
                  <a:lnTo>
                    <a:pt x="209" y="323"/>
                  </a:lnTo>
                  <a:lnTo>
                    <a:pt x="212" y="324"/>
                  </a:lnTo>
                  <a:lnTo>
                    <a:pt x="216" y="325"/>
                  </a:lnTo>
                  <a:lnTo>
                    <a:pt x="218" y="324"/>
                  </a:lnTo>
                  <a:lnTo>
                    <a:pt x="219" y="325"/>
                  </a:lnTo>
                  <a:lnTo>
                    <a:pt x="218" y="328"/>
                  </a:lnTo>
                  <a:lnTo>
                    <a:pt x="217" y="331"/>
                  </a:lnTo>
                  <a:lnTo>
                    <a:pt x="216" y="329"/>
                  </a:lnTo>
                  <a:lnTo>
                    <a:pt x="214" y="331"/>
                  </a:lnTo>
                  <a:lnTo>
                    <a:pt x="213" y="333"/>
                  </a:lnTo>
                  <a:lnTo>
                    <a:pt x="212" y="335"/>
                  </a:lnTo>
                  <a:lnTo>
                    <a:pt x="209" y="337"/>
                  </a:lnTo>
                  <a:lnTo>
                    <a:pt x="206" y="341"/>
                  </a:lnTo>
                  <a:lnTo>
                    <a:pt x="207" y="343"/>
                  </a:lnTo>
                  <a:lnTo>
                    <a:pt x="206" y="345"/>
                  </a:lnTo>
                  <a:lnTo>
                    <a:pt x="203" y="345"/>
                  </a:lnTo>
                  <a:lnTo>
                    <a:pt x="201" y="347"/>
                  </a:lnTo>
                  <a:lnTo>
                    <a:pt x="199" y="349"/>
                  </a:lnTo>
                  <a:lnTo>
                    <a:pt x="199" y="353"/>
                  </a:lnTo>
                  <a:lnTo>
                    <a:pt x="199" y="354"/>
                  </a:lnTo>
                  <a:lnTo>
                    <a:pt x="198" y="356"/>
                  </a:lnTo>
                  <a:lnTo>
                    <a:pt x="196" y="358"/>
                  </a:lnTo>
                  <a:lnTo>
                    <a:pt x="194" y="372"/>
                  </a:lnTo>
                  <a:lnTo>
                    <a:pt x="187" y="387"/>
                  </a:lnTo>
                  <a:lnTo>
                    <a:pt x="187" y="389"/>
                  </a:lnTo>
                  <a:lnTo>
                    <a:pt x="188" y="390"/>
                  </a:lnTo>
                  <a:lnTo>
                    <a:pt x="186" y="392"/>
                  </a:lnTo>
                  <a:lnTo>
                    <a:pt x="184" y="393"/>
                  </a:lnTo>
                  <a:lnTo>
                    <a:pt x="183" y="397"/>
                  </a:lnTo>
                  <a:lnTo>
                    <a:pt x="181" y="399"/>
                  </a:lnTo>
                  <a:lnTo>
                    <a:pt x="181" y="402"/>
                  </a:lnTo>
                  <a:lnTo>
                    <a:pt x="182" y="403"/>
                  </a:lnTo>
                  <a:lnTo>
                    <a:pt x="184" y="405"/>
                  </a:lnTo>
                  <a:lnTo>
                    <a:pt x="188" y="409"/>
                  </a:lnTo>
                  <a:lnTo>
                    <a:pt x="188" y="411"/>
                  </a:lnTo>
                  <a:lnTo>
                    <a:pt x="186" y="413"/>
                  </a:lnTo>
                  <a:lnTo>
                    <a:pt x="185" y="416"/>
                  </a:lnTo>
                  <a:lnTo>
                    <a:pt x="185" y="419"/>
                  </a:lnTo>
                  <a:lnTo>
                    <a:pt x="186" y="420"/>
                  </a:lnTo>
                  <a:lnTo>
                    <a:pt x="187" y="421"/>
                  </a:lnTo>
                  <a:lnTo>
                    <a:pt x="195" y="425"/>
                  </a:lnTo>
                  <a:lnTo>
                    <a:pt x="196" y="425"/>
                  </a:lnTo>
                  <a:lnTo>
                    <a:pt x="198" y="425"/>
                  </a:lnTo>
                  <a:lnTo>
                    <a:pt x="199" y="427"/>
                  </a:lnTo>
                  <a:lnTo>
                    <a:pt x="203" y="428"/>
                  </a:lnTo>
                  <a:lnTo>
                    <a:pt x="205" y="428"/>
                  </a:lnTo>
                  <a:lnTo>
                    <a:pt x="207" y="429"/>
                  </a:lnTo>
                  <a:lnTo>
                    <a:pt x="208" y="428"/>
                  </a:lnTo>
                  <a:lnTo>
                    <a:pt x="214" y="432"/>
                  </a:lnTo>
                  <a:lnTo>
                    <a:pt x="220" y="432"/>
                  </a:lnTo>
                  <a:lnTo>
                    <a:pt x="222" y="432"/>
                  </a:lnTo>
                  <a:lnTo>
                    <a:pt x="226" y="432"/>
                  </a:lnTo>
                  <a:lnTo>
                    <a:pt x="228" y="433"/>
                  </a:lnTo>
                  <a:lnTo>
                    <a:pt x="229" y="433"/>
                  </a:lnTo>
                  <a:lnTo>
                    <a:pt x="231" y="434"/>
                  </a:lnTo>
                  <a:lnTo>
                    <a:pt x="232" y="435"/>
                  </a:lnTo>
                  <a:lnTo>
                    <a:pt x="234" y="436"/>
                  </a:lnTo>
                  <a:lnTo>
                    <a:pt x="234" y="437"/>
                  </a:lnTo>
                  <a:lnTo>
                    <a:pt x="233" y="439"/>
                  </a:lnTo>
                  <a:lnTo>
                    <a:pt x="232" y="441"/>
                  </a:lnTo>
                  <a:lnTo>
                    <a:pt x="230" y="445"/>
                  </a:lnTo>
                  <a:lnTo>
                    <a:pt x="228" y="446"/>
                  </a:lnTo>
                  <a:lnTo>
                    <a:pt x="225" y="448"/>
                  </a:lnTo>
                  <a:lnTo>
                    <a:pt x="221" y="449"/>
                  </a:lnTo>
                  <a:lnTo>
                    <a:pt x="219" y="449"/>
                  </a:lnTo>
                  <a:lnTo>
                    <a:pt x="218" y="450"/>
                  </a:lnTo>
                  <a:lnTo>
                    <a:pt x="216" y="450"/>
                  </a:lnTo>
                  <a:lnTo>
                    <a:pt x="213" y="451"/>
                  </a:lnTo>
                  <a:lnTo>
                    <a:pt x="212" y="451"/>
                  </a:lnTo>
                  <a:lnTo>
                    <a:pt x="210" y="450"/>
                  </a:lnTo>
                  <a:lnTo>
                    <a:pt x="209" y="452"/>
                  </a:lnTo>
                  <a:lnTo>
                    <a:pt x="208" y="453"/>
                  </a:lnTo>
                  <a:lnTo>
                    <a:pt x="206" y="453"/>
                  </a:lnTo>
                  <a:lnTo>
                    <a:pt x="205" y="454"/>
                  </a:lnTo>
                  <a:lnTo>
                    <a:pt x="202" y="454"/>
                  </a:lnTo>
                  <a:lnTo>
                    <a:pt x="201" y="453"/>
                  </a:lnTo>
                  <a:lnTo>
                    <a:pt x="199" y="454"/>
                  </a:lnTo>
                  <a:lnTo>
                    <a:pt x="198" y="458"/>
                  </a:lnTo>
                  <a:lnTo>
                    <a:pt x="198" y="462"/>
                  </a:lnTo>
                  <a:lnTo>
                    <a:pt x="198" y="465"/>
                  </a:lnTo>
                  <a:lnTo>
                    <a:pt x="198" y="466"/>
                  </a:lnTo>
                  <a:lnTo>
                    <a:pt x="199" y="467"/>
                  </a:lnTo>
                  <a:lnTo>
                    <a:pt x="198" y="471"/>
                  </a:lnTo>
                  <a:lnTo>
                    <a:pt x="198" y="474"/>
                  </a:lnTo>
                  <a:lnTo>
                    <a:pt x="198" y="476"/>
                  </a:lnTo>
                  <a:lnTo>
                    <a:pt x="198" y="479"/>
                  </a:lnTo>
                  <a:lnTo>
                    <a:pt x="198" y="482"/>
                  </a:lnTo>
                  <a:lnTo>
                    <a:pt x="196" y="486"/>
                  </a:lnTo>
                  <a:lnTo>
                    <a:pt x="194" y="487"/>
                  </a:lnTo>
                  <a:lnTo>
                    <a:pt x="192" y="490"/>
                  </a:lnTo>
                  <a:lnTo>
                    <a:pt x="191" y="490"/>
                  </a:lnTo>
                  <a:lnTo>
                    <a:pt x="188" y="496"/>
                  </a:lnTo>
                  <a:lnTo>
                    <a:pt x="186" y="497"/>
                  </a:lnTo>
                  <a:lnTo>
                    <a:pt x="184" y="501"/>
                  </a:lnTo>
                  <a:lnTo>
                    <a:pt x="185" y="503"/>
                  </a:lnTo>
                  <a:lnTo>
                    <a:pt x="185" y="512"/>
                  </a:lnTo>
                  <a:lnTo>
                    <a:pt x="189" y="515"/>
                  </a:lnTo>
                  <a:lnTo>
                    <a:pt x="190" y="515"/>
                  </a:lnTo>
                  <a:lnTo>
                    <a:pt x="193" y="516"/>
                  </a:lnTo>
                  <a:lnTo>
                    <a:pt x="198" y="516"/>
                  </a:lnTo>
                  <a:lnTo>
                    <a:pt x="200" y="518"/>
                  </a:lnTo>
                  <a:lnTo>
                    <a:pt x="204" y="518"/>
                  </a:lnTo>
                  <a:lnTo>
                    <a:pt x="206" y="518"/>
                  </a:lnTo>
                  <a:lnTo>
                    <a:pt x="208" y="518"/>
                  </a:lnTo>
                  <a:lnTo>
                    <a:pt x="211" y="520"/>
                  </a:lnTo>
                  <a:lnTo>
                    <a:pt x="213" y="523"/>
                  </a:lnTo>
                  <a:lnTo>
                    <a:pt x="213" y="526"/>
                  </a:lnTo>
                  <a:lnTo>
                    <a:pt x="212" y="529"/>
                  </a:lnTo>
                  <a:lnTo>
                    <a:pt x="212" y="530"/>
                  </a:lnTo>
                  <a:lnTo>
                    <a:pt x="216" y="536"/>
                  </a:lnTo>
                  <a:lnTo>
                    <a:pt x="216" y="537"/>
                  </a:lnTo>
                  <a:lnTo>
                    <a:pt x="218" y="540"/>
                  </a:lnTo>
                  <a:lnTo>
                    <a:pt x="218" y="542"/>
                  </a:lnTo>
                  <a:lnTo>
                    <a:pt x="218" y="544"/>
                  </a:lnTo>
                  <a:lnTo>
                    <a:pt x="219" y="545"/>
                  </a:lnTo>
                  <a:lnTo>
                    <a:pt x="227" y="545"/>
                  </a:lnTo>
                  <a:lnTo>
                    <a:pt x="228" y="543"/>
                  </a:lnTo>
                  <a:lnTo>
                    <a:pt x="229" y="543"/>
                  </a:lnTo>
                  <a:lnTo>
                    <a:pt x="231" y="542"/>
                  </a:lnTo>
                  <a:lnTo>
                    <a:pt x="232" y="542"/>
                  </a:lnTo>
                  <a:lnTo>
                    <a:pt x="236" y="542"/>
                  </a:lnTo>
                  <a:lnTo>
                    <a:pt x="241" y="540"/>
                  </a:lnTo>
                  <a:lnTo>
                    <a:pt x="243" y="538"/>
                  </a:lnTo>
                  <a:lnTo>
                    <a:pt x="247" y="536"/>
                  </a:lnTo>
                  <a:lnTo>
                    <a:pt x="250" y="536"/>
                  </a:lnTo>
                  <a:lnTo>
                    <a:pt x="253" y="539"/>
                  </a:lnTo>
                  <a:lnTo>
                    <a:pt x="256" y="546"/>
                  </a:lnTo>
                  <a:lnTo>
                    <a:pt x="258" y="548"/>
                  </a:lnTo>
                  <a:lnTo>
                    <a:pt x="261" y="550"/>
                  </a:lnTo>
                  <a:lnTo>
                    <a:pt x="264" y="551"/>
                  </a:lnTo>
                  <a:lnTo>
                    <a:pt x="273" y="539"/>
                  </a:lnTo>
                  <a:lnTo>
                    <a:pt x="274" y="538"/>
                  </a:lnTo>
                  <a:lnTo>
                    <a:pt x="276" y="533"/>
                  </a:lnTo>
                  <a:lnTo>
                    <a:pt x="282" y="523"/>
                  </a:lnTo>
                  <a:lnTo>
                    <a:pt x="282" y="518"/>
                  </a:lnTo>
                  <a:lnTo>
                    <a:pt x="279" y="513"/>
                  </a:lnTo>
                  <a:lnTo>
                    <a:pt x="278" y="505"/>
                  </a:lnTo>
                  <a:lnTo>
                    <a:pt x="284" y="505"/>
                  </a:lnTo>
                  <a:lnTo>
                    <a:pt x="305" y="512"/>
                  </a:lnTo>
                  <a:lnTo>
                    <a:pt x="310" y="515"/>
                  </a:lnTo>
                  <a:lnTo>
                    <a:pt x="316" y="523"/>
                  </a:lnTo>
                  <a:lnTo>
                    <a:pt x="320" y="535"/>
                  </a:lnTo>
                  <a:lnTo>
                    <a:pt x="321" y="538"/>
                  </a:lnTo>
                  <a:lnTo>
                    <a:pt x="324" y="540"/>
                  </a:lnTo>
                  <a:lnTo>
                    <a:pt x="326" y="541"/>
                  </a:lnTo>
                  <a:lnTo>
                    <a:pt x="329" y="543"/>
                  </a:lnTo>
                  <a:lnTo>
                    <a:pt x="333" y="551"/>
                  </a:lnTo>
                  <a:lnTo>
                    <a:pt x="333" y="556"/>
                  </a:lnTo>
                  <a:lnTo>
                    <a:pt x="336" y="560"/>
                  </a:lnTo>
                  <a:lnTo>
                    <a:pt x="339" y="565"/>
                  </a:lnTo>
                  <a:lnTo>
                    <a:pt x="342" y="565"/>
                  </a:lnTo>
                  <a:lnTo>
                    <a:pt x="347" y="563"/>
                  </a:lnTo>
                  <a:lnTo>
                    <a:pt x="350" y="566"/>
                  </a:lnTo>
                  <a:lnTo>
                    <a:pt x="352" y="569"/>
                  </a:lnTo>
                  <a:lnTo>
                    <a:pt x="355" y="571"/>
                  </a:lnTo>
                  <a:lnTo>
                    <a:pt x="362" y="568"/>
                  </a:lnTo>
                  <a:lnTo>
                    <a:pt x="366" y="569"/>
                  </a:lnTo>
                  <a:lnTo>
                    <a:pt x="368" y="570"/>
                  </a:lnTo>
                  <a:lnTo>
                    <a:pt x="370" y="570"/>
                  </a:lnTo>
                  <a:lnTo>
                    <a:pt x="375" y="569"/>
                  </a:lnTo>
                  <a:lnTo>
                    <a:pt x="377" y="569"/>
                  </a:lnTo>
                  <a:lnTo>
                    <a:pt x="379" y="568"/>
                  </a:lnTo>
                  <a:lnTo>
                    <a:pt x="384" y="568"/>
                  </a:lnTo>
                  <a:lnTo>
                    <a:pt x="392" y="575"/>
                  </a:lnTo>
                  <a:lnTo>
                    <a:pt x="397" y="584"/>
                  </a:lnTo>
                  <a:lnTo>
                    <a:pt x="399" y="593"/>
                  </a:lnTo>
                  <a:lnTo>
                    <a:pt x="400" y="604"/>
                  </a:lnTo>
                  <a:lnTo>
                    <a:pt x="392" y="616"/>
                  </a:lnTo>
                  <a:lnTo>
                    <a:pt x="388" y="618"/>
                  </a:lnTo>
                  <a:lnTo>
                    <a:pt x="388" y="621"/>
                  </a:lnTo>
                  <a:lnTo>
                    <a:pt x="392" y="635"/>
                  </a:lnTo>
                  <a:lnTo>
                    <a:pt x="395" y="643"/>
                  </a:lnTo>
                  <a:lnTo>
                    <a:pt x="400" y="652"/>
                  </a:lnTo>
                  <a:lnTo>
                    <a:pt x="407" y="654"/>
                  </a:lnTo>
                  <a:lnTo>
                    <a:pt x="414" y="654"/>
                  </a:lnTo>
                  <a:lnTo>
                    <a:pt x="419" y="656"/>
                  </a:lnTo>
                  <a:lnTo>
                    <a:pt x="422" y="657"/>
                  </a:lnTo>
                  <a:lnTo>
                    <a:pt x="429" y="656"/>
                  </a:lnTo>
                  <a:lnTo>
                    <a:pt x="431" y="656"/>
                  </a:lnTo>
                  <a:lnTo>
                    <a:pt x="441" y="646"/>
                  </a:lnTo>
                  <a:lnTo>
                    <a:pt x="445" y="640"/>
                  </a:lnTo>
                  <a:lnTo>
                    <a:pt x="449" y="639"/>
                  </a:lnTo>
                  <a:lnTo>
                    <a:pt x="456" y="638"/>
                  </a:lnTo>
                  <a:lnTo>
                    <a:pt x="470" y="629"/>
                  </a:lnTo>
                  <a:lnTo>
                    <a:pt x="472" y="628"/>
                  </a:lnTo>
                  <a:lnTo>
                    <a:pt x="474" y="627"/>
                  </a:lnTo>
                  <a:lnTo>
                    <a:pt x="479" y="626"/>
                  </a:lnTo>
                  <a:lnTo>
                    <a:pt x="484" y="631"/>
                  </a:lnTo>
                  <a:lnTo>
                    <a:pt x="482" y="635"/>
                  </a:lnTo>
                  <a:lnTo>
                    <a:pt x="479" y="636"/>
                  </a:lnTo>
                  <a:lnTo>
                    <a:pt x="476" y="639"/>
                  </a:lnTo>
                  <a:lnTo>
                    <a:pt x="475" y="641"/>
                  </a:lnTo>
                  <a:lnTo>
                    <a:pt x="475" y="645"/>
                  </a:lnTo>
                  <a:lnTo>
                    <a:pt x="478" y="649"/>
                  </a:lnTo>
                  <a:lnTo>
                    <a:pt x="480" y="652"/>
                  </a:lnTo>
                  <a:lnTo>
                    <a:pt x="482" y="653"/>
                  </a:lnTo>
                  <a:lnTo>
                    <a:pt x="486" y="656"/>
                  </a:lnTo>
                  <a:lnTo>
                    <a:pt x="489" y="659"/>
                  </a:lnTo>
                  <a:lnTo>
                    <a:pt x="492" y="663"/>
                  </a:lnTo>
                  <a:lnTo>
                    <a:pt x="494" y="666"/>
                  </a:lnTo>
                  <a:lnTo>
                    <a:pt x="501" y="671"/>
                  </a:lnTo>
                  <a:lnTo>
                    <a:pt x="509" y="675"/>
                  </a:lnTo>
                  <a:lnTo>
                    <a:pt x="516" y="675"/>
                  </a:lnTo>
                  <a:lnTo>
                    <a:pt x="519" y="678"/>
                  </a:lnTo>
                  <a:lnTo>
                    <a:pt x="523" y="679"/>
                  </a:lnTo>
                  <a:lnTo>
                    <a:pt x="525" y="682"/>
                  </a:lnTo>
                  <a:lnTo>
                    <a:pt x="526" y="687"/>
                  </a:lnTo>
                  <a:lnTo>
                    <a:pt x="527" y="696"/>
                  </a:lnTo>
                  <a:lnTo>
                    <a:pt x="538" y="698"/>
                  </a:lnTo>
                  <a:lnTo>
                    <a:pt x="548" y="697"/>
                  </a:lnTo>
                  <a:lnTo>
                    <a:pt x="556" y="695"/>
                  </a:lnTo>
                  <a:lnTo>
                    <a:pt x="558" y="695"/>
                  </a:lnTo>
                  <a:lnTo>
                    <a:pt x="567" y="697"/>
                  </a:lnTo>
                  <a:lnTo>
                    <a:pt x="574" y="695"/>
                  </a:lnTo>
                  <a:lnTo>
                    <a:pt x="645" y="697"/>
                  </a:lnTo>
                  <a:lnTo>
                    <a:pt x="653" y="696"/>
                  </a:lnTo>
                  <a:lnTo>
                    <a:pt x="662" y="697"/>
                  </a:lnTo>
                  <a:lnTo>
                    <a:pt x="663" y="694"/>
                  </a:lnTo>
                  <a:lnTo>
                    <a:pt x="667" y="691"/>
                  </a:lnTo>
                  <a:lnTo>
                    <a:pt x="676" y="685"/>
                  </a:lnTo>
                  <a:lnTo>
                    <a:pt x="682" y="683"/>
                  </a:lnTo>
                  <a:lnTo>
                    <a:pt x="679" y="682"/>
                  </a:lnTo>
                  <a:lnTo>
                    <a:pt x="683" y="679"/>
                  </a:lnTo>
                  <a:lnTo>
                    <a:pt x="688" y="676"/>
                  </a:lnTo>
                  <a:lnTo>
                    <a:pt x="689" y="673"/>
                  </a:lnTo>
                  <a:lnTo>
                    <a:pt x="683" y="666"/>
                  </a:lnTo>
                  <a:lnTo>
                    <a:pt x="680" y="660"/>
                  </a:lnTo>
                  <a:lnTo>
                    <a:pt x="681" y="656"/>
                  </a:lnTo>
                  <a:lnTo>
                    <a:pt x="682" y="653"/>
                  </a:lnTo>
                  <a:lnTo>
                    <a:pt x="681" y="649"/>
                  </a:lnTo>
                  <a:lnTo>
                    <a:pt x="681" y="647"/>
                  </a:lnTo>
                  <a:lnTo>
                    <a:pt x="681" y="645"/>
                  </a:lnTo>
                  <a:lnTo>
                    <a:pt x="679" y="641"/>
                  </a:lnTo>
                  <a:lnTo>
                    <a:pt x="675" y="640"/>
                  </a:lnTo>
                  <a:lnTo>
                    <a:pt x="671" y="633"/>
                  </a:lnTo>
                  <a:lnTo>
                    <a:pt x="670" y="630"/>
                  </a:lnTo>
                  <a:lnTo>
                    <a:pt x="668" y="629"/>
                  </a:lnTo>
                  <a:lnTo>
                    <a:pt x="666" y="628"/>
                  </a:lnTo>
                  <a:lnTo>
                    <a:pt x="666" y="626"/>
                  </a:lnTo>
                  <a:lnTo>
                    <a:pt x="665" y="624"/>
                  </a:lnTo>
                  <a:lnTo>
                    <a:pt x="663" y="621"/>
                  </a:lnTo>
                  <a:lnTo>
                    <a:pt x="660" y="621"/>
                  </a:lnTo>
                  <a:lnTo>
                    <a:pt x="659" y="619"/>
                  </a:lnTo>
                  <a:lnTo>
                    <a:pt x="658" y="618"/>
                  </a:lnTo>
                  <a:lnTo>
                    <a:pt x="655" y="620"/>
                  </a:lnTo>
                  <a:lnTo>
                    <a:pt x="651" y="618"/>
                  </a:lnTo>
                  <a:lnTo>
                    <a:pt x="646" y="611"/>
                  </a:lnTo>
                  <a:lnTo>
                    <a:pt x="645" y="610"/>
                  </a:lnTo>
                  <a:lnTo>
                    <a:pt x="643" y="608"/>
                  </a:lnTo>
                  <a:lnTo>
                    <a:pt x="642" y="608"/>
                  </a:lnTo>
                  <a:lnTo>
                    <a:pt x="640" y="608"/>
                  </a:lnTo>
                  <a:lnTo>
                    <a:pt x="639" y="605"/>
                  </a:lnTo>
                  <a:lnTo>
                    <a:pt x="638" y="602"/>
                  </a:lnTo>
                  <a:lnTo>
                    <a:pt x="635" y="598"/>
                  </a:lnTo>
                  <a:lnTo>
                    <a:pt x="634" y="596"/>
                  </a:lnTo>
                  <a:lnTo>
                    <a:pt x="632" y="596"/>
                  </a:lnTo>
                  <a:lnTo>
                    <a:pt x="630" y="598"/>
                  </a:lnTo>
                  <a:lnTo>
                    <a:pt x="629" y="597"/>
                  </a:lnTo>
                  <a:lnTo>
                    <a:pt x="627" y="597"/>
                  </a:lnTo>
                  <a:lnTo>
                    <a:pt x="624" y="596"/>
                  </a:lnTo>
                  <a:lnTo>
                    <a:pt x="623" y="593"/>
                  </a:lnTo>
                  <a:lnTo>
                    <a:pt x="623" y="587"/>
                  </a:lnTo>
                  <a:lnTo>
                    <a:pt x="623" y="586"/>
                  </a:lnTo>
                  <a:lnTo>
                    <a:pt x="623" y="583"/>
                  </a:lnTo>
                  <a:lnTo>
                    <a:pt x="622" y="581"/>
                  </a:lnTo>
                  <a:lnTo>
                    <a:pt x="623" y="581"/>
                  </a:lnTo>
                  <a:lnTo>
                    <a:pt x="624" y="578"/>
                  </a:lnTo>
                  <a:lnTo>
                    <a:pt x="626" y="576"/>
                  </a:lnTo>
                  <a:lnTo>
                    <a:pt x="624" y="575"/>
                  </a:lnTo>
                  <a:lnTo>
                    <a:pt x="623" y="573"/>
                  </a:lnTo>
                  <a:lnTo>
                    <a:pt x="622" y="571"/>
                  </a:lnTo>
                  <a:lnTo>
                    <a:pt x="620" y="564"/>
                  </a:lnTo>
                  <a:lnTo>
                    <a:pt x="618" y="562"/>
                  </a:lnTo>
                  <a:lnTo>
                    <a:pt x="618" y="559"/>
                  </a:lnTo>
                  <a:lnTo>
                    <a:pt x="617" y="559"/>
                  </a:lnTo>
                  <a:lnTo>
                    <a:pt x="615" y="558"/>
                  </a:lnTo>
                  <a:lnTo>
                    <a:pt x="614" y="556"/>
                  </a:lnTo>
                  <a:lnTo>
                    <a:pt x="614" y="551"/>
                  </a:lnTo>
                  <a:lnTo>
                    <a:pt x="614" y="550"/>
                  </a:lnTo>
                  <a:lnTo>
                    <a:pt x="611" y="554"/>
                  </a:lnTo>
                  <a:lnTo>
                    <a:pt x="609" y="554"/>
                  </a:lnTo>
                  <a:lnTo>
                    <a:pt x="603" y="556"/>
                  </a:lnTo>
                  <a:lnTo>
                    <a:pt x="593" y="558"/>
                  </a:lnTo>
                  <a:lnTo>
                    <a:pt x="589" y="558"/>
                  </a:lnTo>
                  <a:lnTo>
                    <a:pt x="587" y="559"/>
                  </a:lnTo>
                  <a:lnTo>
                    <a:pt x="582" y="560"/>
                  </a:lnTo>
                  <a:lnTo>
                    <a:pt x="573" y="560"/>
                  </a:lnTo>
                  <a:lnTo>
                    <a:pt x="572" y="562"/>
                  </a:lnTo>
                  <a:lnTo>
                    <a:pt x="571" y="565"/>
                  </a:lnTo>
                  <a:lnTo>
                    <a:pt x="568" y="564"/>
                  </a:lnTo>
                  <a:lnTo>
                    <a:pt x="569" y="562"/>
                  </a:lnTo>
                  <a:lnTo>
                    <a:pt x="568" y="560"/>
                  </a:lnTo>
                  <a:lnTo>
                    <a:pt x="566" y="560"/>
                  </a:lnTo>
                  <a:lnTo>
                    <a:pt x="561" y="561"/>
                  </a:lnTo>
                  <a:lnTo>
                    <a:pt x="558" y="561"/>
                  </a:lnTo>
                  <a:lnTo>
                    <a:pt x="557" y="560"/>
                  </a:lnTo>
                  <a:lnTo>
                    <a:pt x="553" y="559"/>
                  </a:lnTo>
                  <a:lnTo>
                    <a:pt x="551" y="557"/>
                  </a:lnTo>
                  <a:lnTo>
                    <a:pt x="550" y="555"/>
                  </a:lnTo>
                  <a:lnTo>
                    <a:pt x="549" y="554"/>
                  </a:lnTo>
                  <a:lnTo>
                    <a:pt x="548" y="553"/>
                  </a:lnTo>
                  <a:lnTo>
                    <a:pt x="546" y="548"/>
                  </a:lnTo>
                  <a:lnTo>
                    <a:pt x="543" y="548"/>
                  </a:lnTo>
                  <a:lnTo>
                    <a:pt x="542" y="547"/>
                  </a:lnTo>
                  <a:lnTo>
                    <a:pt x="540" y="545"/>
                  </a:lnTo>
                  <a:lnTo>
                    <a:pt x="539" y="547"/>
                  </a:lnTo>
                  <a:lnTo>
                    <a:pt x="539" y="549"/>
                  </a:lnTo>
                  <a:lnTo>
                    <a:pt x="538" y="551"/>
                  </a:lnTo>
                  <a:lnTo>
                    <a:pt x="536" y="550"/>
                  </a:lnTo>
                  <a:lnTo>
                    <a:pt x="535" y="548"/>
                  </a:lnTo>
                  <a:lnTo>
                    <a:pt x="535" y="546"/>
                  </a:lnTo>
                  <a:lnTo>
                    <a:pt x="537" y="544"/>
                  </a:lnTo>
                  <a:lnTo>
                    <a:pt x="539" y="543"/>
                  </a:lnTo>
                  <a:lnTo>
                    <a:pt x="544" y="546"/>
                  </a:lnTo>
                  <a:lnTo>
                    <a:pt x="545" y="545"/>
                  </a:lnTo>
                  <a:lnTo>
                    <a:pt x="543" y="542"/>
                  </a:lnTo>
                  <a:lnTo>
                    <a:pt x="543" y="541"/>
                  </a:lnTo>
                  <a:lnTo>
                    <a:pt x="541" y="539"/>
                  </a:lnTo>
                  <a:lnTo>
                    <a:pt x="540" y="538"/>
                  </a:lnTo>
                  <a:lnTo>
                    <a:pt x="538" y="533"/>
                  </a:lnTo>
                  <a:lnTo>
                    <a:pt x="535" y="530"/>
                  </a:lnTo>
                  <a:lnTo>
                    <a:pt x="531" y="526"/>
                  </a:lnTo>
                  <a:lnTo>
                    <a:pt x="529" y="525"/>
                  </a:lnTo>
                  <a:lnTo>
                    <a:pt x="523" y="516"/>
                  </a:lnTo>
                  <a:lnTo>
                    <a:pt x="521" y="513"/>
                  </a:lnTo>
                  <a:lnTo>
                    <a:pt x="518" y="512"/>
                  </a:lnTo>
                  <a:lnTo>
                    <a:pt x="511" y="507"/>
                  </a:lnTo>
                  <a:lnTo>
                    <a:pt x="506" y="507"/>
                  </a:lnTo>
                  <a:lnTo>
                    <a:pt x="504" y="508"/>
                  </a:lnTo>
                  <a:lnTo>
                    <a:pt x="502" y="506"/>
                  </a:lnTo>
                  <a:lnTo>
                    <a:pt x="496" y="504"/>
                  </a:lnTo>
                  <a:lnTo>
                    <a:pt x="494" y="502"/>
                  </a:lnTo>
                  <a:lnTo>
                    <a:pt x="492" y="501"/>
                  </a:lnTo>
                  <a:lnTo>
                    <a:pt x="491" y="500"/>
                  </a:lnTo>
                  <a:lnTo>
                    <a:pt x="490" y="497"/>
                  </a:lnTo>
                  <a:lnTo>
                    <a:pt x="488" y="493"/>
                  </a:lnTo>
                  <a:lnTo>
                    <a:pt x="487" y="491"/>
                  </a:lnTo>
                  <a:lnTo>
                    <a:pt x="486" y="491"/>
                  </a:lnTo>
                  <a:lnTo>
                    <a:pt x="482" y="491"/>
                  </a:lnTo>
                  <a:lnTo>
                    <a:pt x="481" y="489"/>
                  </a:lnTo>
                  <a:lnTo>
                    <a:pt x="477" y="485"/>
                  </a:lnTo>
                  <a:lnTo>
                    <a:pt x="476" y="484"/>
                  </a:lnTo>
                  <a:lnTo>
                    <a:pt x="471" y="484"/>
                  </a:lnTo>
                  <a:lnTo>
                    <a:pt x="469" y="485"/>
                  </a:lnTo>
                  <a:lnTo>
                    <a:pt x="462" y="486"/>
                  </a:lnTo>
                  <a:lnTo>
                    <a:pt x="459" y="484"/>
                  </a:lnTo>
                  <a:lnTo>
                    <a:pt x="457" y="484"/>
                  </a:lnTo>
                  <a:lnTo>
                    <a:pt x="454" y="486"/>
                  </a:lnTo>
                  <a:lnTo>
                    <a:pt x="452" y="484"/>
                  </a:lnTo>
                  <a:lnTo>
                    <a:pt x="449" y="485"/>
                  </a:lnTo>
                  <a:lnTo>
                    <a:pt x="441" y="485"/>
                  </a:lnTo>
                  <a:lnTo>
                    <a:pt x="439" y="486"/>
                  </a:lnTo>
                  <a:lnTo>
                    <a:pt x="438" y="486"/>
                  </a:lnTo>
                  <a:lnTo>
                    <a:pt x="433" y="485"/>
                  </a:lnTo>
                  <a:lnTo>
                    <a:pt x="429" y="485"/>
                  </a:lnTo>
                  <a:lnTo>
                    <a:pt x="422" y="484"/>
                  </a:lnTo>
                  <a:lnTo>
                    <a:pt x="418" y="482"/>
                  </a:lnTo>
                  <a:lnTo>
                    <a:pt x="413" y="481"/>
                  </a:lnTo>
                  <a:lnTo>
                    <a:pt x="410" y="480"/>
                  </a:lnTo>
                  <a:lnTo>
                    <a:pt x="400" y="477"/>
                  </a:lnTo>
                  <a:lnTo>
                    <a:pt x="398" y="476"/>
                  </a:lnTo>
                  <a:lnTo>
                    <a:pt x="397" y="478"/>
                  </a:lnTo>
                  <a:lnTo>
                    <a:pt x="397" y="482"/>
                  </a:lnTo>
                  <a:lnTo>
                    <a:pt x="398" y="484"/>
                  </a:lnTo>
                  <a:lnTo>
                    <a:pt x="400" y="484"/>
                  </a:lnTo>
                  <a:lnTo>
                    <a:pt x="404" y="484"/>
                  </a:lnTo>
                  <a:lnTo>
                    <a:pt x="407" y="485"/>
                  </a:lnTo>
                  <a:lnTo>
                    <a:pt x="407" y="486"/>
                  </a:lnTo>
                  <a:lnTo>
                    <a:pt x="410" y="487"/>
                  </a:lnTo>
                  <a:lnTo>
                    <a:pt x="411" y="487"/>
                  </a:lnTo>
                  <a:lnTo>
                    <a:pt x="414" y="487"/>
                  </a:lnTo>
                  <a:lnTo>
                    <a:pt x="417" y="487"/>
                  </a:lnTo>
                  <a:lnTo>
                    <a:pt x="418" y="488"/>
                  </a:lnTo>
                  <a:lnTo>
                    <a:pt x="419" y="490"/>
                  </a:lnTo>
                  <a:lnTo>
                    <a:pt x="421" y="492"/>
                  </a:lnTo>
                  <a:lnTo>
                    <a:pt x="423" y="494"/>
                  </a:lnTo>
                  <a:lnTo>
                    <a:pt x="424" y="494"/>
                  </a:lnTo>
                  <a:lnTo>
                    <a:pt x="426" y="494"/>
                  </a:lnTo>
                  <a:lnTo>
                    <a:pt x="426" y="497"/>
                  </a:lnTo>
                  <a:lnTo>
                    <a:pt x="424" y="497"/>
                  </a:lnTo>
                  <a:lnTo>
                    <a:pt x="422" y="497"/>
                  </a:lnTo>
                  <a:lnTo>
                    <a:pt x="421" y="497"/>
                  </a:lnTo>
                  <a:lnTo>
                    <a:pt x="419" y="493"/>
                  </a:lnTo>
                  <a:lnTo>
                    <a:pt x="418" y="491"/>
                  </a:lnTo>
                  <a:lnTo>
                    <a:pt x="416" y="490"/>
                  </a:lnTo>
                  <a:lnTo>
                    <a:pt x="415" y="489"/>
                  </a:lnTo>
                  <a:lnTo>
                    <a:pt x="413" y="489"/>
                  </a:lnTo>
                  <a:lnTo>
                    <a:pt x="411" y="488"/>
                  </a:lnTo>
                  <a:lnTo>
                    <a:pt x="407" y="488"/>
                  </a:lnTo>
                  <a:lnTo>
                    <a:pt x="405" y="487"/>
                  </a:lnTo>
                  <a:lnTo>
                    <a:pt x="401" y="487"/>
                  </a:lnTo>
                  <a:lnTo>
                    <a:pt x="397" y="485"/>
                  </a:lnTo>
                  <a:lnTo>
                    <a:pt x="396" y="486"/>
                  </a:lnTo>
                  <a:lnTo>
                    <a:pt x="395" y="487"/>
                  </a:lnTo>
                  <a:lnTo>
                    <a:pt x="395" y="492"/>
                  </a:lnTo>
                  <a:lnTo>
                    <a:pt x="396" y="493"/>
                  </a:lnTo>
                  <a:lnTo>
                    <a:pt x="396" y="497"/>
                  </a:lnTo>
                  <a:lnTo>
                    <a:pt x="396" y="498"/>
                  </a:lnTo>
                  <a:lnTo>
                    <a:pt x="395" y="497"/>
                  </a:lnTo>
                  <a:lnTo>
                    <a:pt x="393" y="497"/>
                  </a:lnTo>
                  <a:lnTo>
                    <a:pt x="393" y="493"/>
                  </a:lnTo>
                  <a:lnTo>
                    <a:pt x="392" y="492"/>
                  </a:lnTo>
                  <a:lnTo>
                    <a:pt x="390" y="493"/>
                  </a:lnTo>
                  <a:lnTo>
                    <a:pt x="388" y="491"/>
                  </a:lnTo>
                  <a:lnTo>
                    <a:pt x="387" y="491"/>
                  </a:lnTo>
                  <a:lnTo>
                    <a:pt x="385" y="491"/>
                  </a:lnTo>
                  <a:lnTo>
                    <a:pt x="383" y="490"/>
                  </a:lnTo>
                  <a:lnTo>
                    <a:pt x="382" y="489"/>
                  </a:lnTo>
                  <a:lnTo>
                    <a:pt x="381" y="487"/>
                  </a:lnTo>
                  <a:lnTo>
                    <a:pt x="382" y="486"/>
                  </a:lnTo>
                  <a:lnTo>
                    <a:pt x="384" y="486"/>
                  </a:lnTo>
                  <a:lnTo>
                    <a:pt x="386" y="485"/>
                  </a:lnTo>
                  <a:lnTo>
                    <a:pt x="383" y="484"/>
                  </a:lnTo>
                  <a:lnTo>
                    <a:pt x="386" y="484"/>
                  </a:lnTo>
                  <a:lnTo>
                    <a:pt x="388" y="485"/>
                  </a:lnTo>
                  <a:lnTo>
                    <a:pt x="389" y="483"/>
                  </a:lnTo>
                  <a:lnTo>
                    <a:pt x="388" y="481"/>
                  </a:lnTo>
                  <a:lnTo>
                    <a:pt x="387" y="480"/>
                  </a:lnTo>
                  <a:lnTo>
                    <a:pt x="384" y="479"/>
                  </a:lnTo>
                  <a:lnTo>
                    <a:pt x="384" y="478"/>
                  </a:lnTo>
                  <a:lnTo>
                    <a:pt x="382" y="477"/>
                  </a:lnTo>
                  <a:lnTo>
                    <a:pt x="381" y="475"/>
                  </a:lnTo>
                  <a:lnTo>
                    <a:pt x="379" y="474"/>
                  </a:lnTo>
                  <a:lnTo>
                    <a:pt x="377" y="475"/>
                  </a:lnTo>
                  <a:lnTo>
                    <a:pt x="374" y="474"/>
                  </a:lnTo>
                  <a:lnTo>
                    <a:pt x="373" y="471"/>
                  </a:lnTo>
                  <a:lnTo>
                    <a:pt x="373" y="470"/>
                  </a:lnTo>
                  <a:lnTo>
                    <a:pt x="375" y="470"/>
                  </a:lnTo>
                  <a:lnTo>
                    <a:pt x="378" y="471"/>
                  </a:lnTo>
                  <a:lnTo>
                    <a:pt x="384" y="474"/>
                  </a:lnTo>
                  <a:lnTo>
                    <a:pt x="386" y="475"/>
                  </a:lnTo>
                  <a:lnTo>
                    <a:pt x="387" y="477"/>
                  </a:lnTo>
                  <a:lnTo>
                    <a:pt x="390" y="478"/>
                  </a:lnTo>
                  <a:lnTo>
                    <a:pt x="391" y="480"/>
                  </a:lnTo>
                  <a:lnTo>
                    <a:pt x="394" y="481"/>
                  </a:lnTo>
                  <a:lnTo>
                    <a:pt x="396" y="481"/>
                  </a:lnTo>
                  <a:lnTo>
                    <a:pt x="396" y="478"/>
                  </a:lnTo>
                  <a:lnTo>
                    <a:pt x="396" y="476"/>
                  </a:lnTo>
                  <a:lnTo>
                    <a:pt x="396" y="475"/>
                  </a:lnTo>
                  <a:lnTo>
                    <a:pt x="394" y="474"/>
                  </a:lnTo>
                  <a:lnTo>
                    <a:pt x="392" y="473"/>
                  </a:lnTo>
                  <a:lnTo>
                    <a:pt x="390" y="473"/>
                  </a:lnTo>
                  <a:lnTo>
                    <a:pt x="383" y="471"/>
                  </a:lnTo>
                  <a:lnTo>
                    <a:pt x="380" y="470"/>
                  </a:lnTo>
                  <a:lnTo>
                    <a:pt x="379" y="468"/>
                  </a:lnTo>
                  <a:lnTo>
                    <a:pt x="379" y="467"/>
                  </a:lnTo>
                  <a:lnTo>
                    <a:pt x="378" y="461"/>
                  </a:lnTo>
                  <a:lnTo>
                    <a:pt x="377" y="461"/>
                  </a:lnTo>
                  <a:lnTo>
                    <a:pt x="375" y="461"/>
                  </a:lnTo>
                  <a:lnTo>
                    <a:pt x="371" y="459"/>
                  </a:lnTo>
                  <a:lnTo>
                    <a:pt x="368" y="458"/>
                  </a:lnTo>
                  <a:lnTo>
                    <a:pt x="366" y="457"/>
                  </a:lnTo>
                  <a:lnTo>
                    <a:pt x="363" y="453"/>
                  </a:lnTo>
                  <a:lnTo>
                    <a:pt x="361" y="452"/>
                  </a:lnTo>
                  <a:lnTo>
                    <a:pt x="359" y="449"/>
                  </a:lnTo>
                  <a:lnTo>
                    <a:pt x="360" y="445"/>
                  </a:lnTo>
                  <a:lnTo>
                    <a:pt x="360" y="443"/>
                  </a:lnTo>
                  <a:lnTo>
                    <a:pt x="359" y="442"/>
                  </a:lnTo>
                  <a:lnTo>
                    <a:pt x="357" y="441"/>
                  </a:lnTo>
                  <a:lnTo>
                    <a:pt x="355" y="438"/>
                  </a:lnTo>
                  <a:lnTo>
                    <a:pt x="352" y="433"/>
                  </a:lnTo>
                  <a:lnTo>
                    <a:pt x="352" y="432"/>
                  </a:lnTo>
                  <a:lnTo>
                    <a:pt x="349" y="432"/>
                  </a:lnTo>
                  <a:lnTo>
                    <a:pt x="346" y="429"/>
                  </a:lnTo>
                  <a:lnTo>
                    <a:pt x="345" y="426"/>
                  </a:lnTo>
                  <a:lnTo>
                    <a:pt x="343" y="425"/>
                  </a:lnTo>
                  <a:lnTo>
                    <a:pt x="342" y="423"/>
                  </a:lnTo>
                  <a:lnTo>
                    <a:pt x="341" y="423"/>
                  </a:lnTo>
                  <a:lnTo>
                    <a:pt x="339" y="421"/>
                  </a:lnTo>
                  <a:lnTo>
                    <a:pt x="336" y="421"/>
                  </a:lnTo>
                  <a:lnTo>
                    <a:pt x="333" y="419"/>
                  </a:lnTo>
                  <a:lnTo>
                    <a:pt x="329" y="415"/>
                  </a:lnTo>
                  <a:lnTo>
                    <a:pt x="327" y="412"/>
                  </a:lnTo>
                  <a:lnTo>
                    <a:pt x="322" y="408"/>
                  </a:lnTo>
                  <a:lnTo>
                    <a:pt x="319" y="405"/>
                  </a:lnTo>
                  <a:lnTo>
                    <a:pt x="314" y="395"/>
                  </a:lnTo>
                </a:path>
              </a:pathLst>
            </a:custGeom>
            <a:solidFill>
              <a:srgbClr val="00B0B4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9" name="Freeform 437" descr="Papel carta">
              <a:extLst>
                <a:ext uri="{FF2B5EF4-FFF2-40B4-BE49-F238E27FC236}">
                  <a16:creationId xmlns:a16="http://schemas.microsoft.com/office/drawing/2014/main" id="{03E6EFDB-BBF1-4045-B936-DCB169001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247" y="2631601"/>
              <a:ext cx="8026" cy="14045"/>
            </a:xfrm>
            <a:custGeom>
              <a:avLst/>
              <a:gdLst>
                <a:gd name="T0" fmla="*/ 1 w 4"/>
                <a:gd name="T1" fmla="*/ 6 h 7"/>
                <a:gd name="T2" fmla="*/ 0 w 4"/>
                <a:gd name="T3" fmla="*/ 6 h 7"/>
                <a:gd name="T4" fmla="*/ 0 w 4"/>
                <a:gd name="T5" fmla="*/ 3 h 7"/>
                <a:gd name="T6" fmla="*/ 0 w 4"/>
                <a:gd name="T7" fmla="*/ 1 h 7"/>
                <a:gd name="T8" fmla="*/ 1 w 4"/>
                <a:gd name="T9" fmla="*/ 0 h 7"/>
                <a:gd name="T10" fmla="*/ 3 w 4"/>
                <a:gd name="T11" fmla="*/ 2 h 7"/>
                <a:gd name="T12" fmla="*/ 3 w 4"/>
                <a:gd name="T13" fmla="*/ 3 h 7"/>
                <a:gd name="T14" fmla="*/ 1 w 4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7">
                  <a:moveTo>
                    <a:pt x="1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6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0" name="Freeform 438" descr="Papel carta">
              <a:extLst>
                <a:ext uri="{FF2B5EF4-FFF2-40B4-BE49-F238E27FC236}">
                  <a16:creationId xmlns:a16="http://schemas.microsoft.com/office/drawing/2014/main" id="{31E92529-2EC7-4932-8029-8A9DF39BC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002" y="2966679"/>
              <a:ext cx="14045" cy="16052"/>
            </a:xfrm>
            <a:custGeom>
              <a:avLst/>
              <a:gdLst>
                <a:gd name="T0" fmla="*/ 3 w 7"/>
                <a:gd name="T1" fmla="*/ 7 h 8"/>
                <a:gd name="T2" fmla="*/ 1 w 7"/>
                <a:gd name="T3" fmla="*/ 6 h 8"/>
                <a:gd name="T4" fmla="*/ 1 w 7"/>
                <a:gd name="T5" fmla="*/ 4 h 8"/>
                <a:gd name="T6" fmla="*/ 0 w 7"/>
                <a:gd name="T7" fmla="*/ 3 h 8"/>
                <a:gd name="T8" fmla="*/ 1 w 7"/>
                <a:gd name="T9" fmla="*/ 1 h 8"/>
                <a:gd name="T10" fmla="*/ 3 w 7"/>
                <a:gd name="T11" fmla="*/ 1 h 8"/>
                <a:gd name="T12" fmla="*/ 5 w 7"/>
                <a:gd name="T13" fmla="*/ 0 h 8"/>
                <a:gd name="T14" fmla="*/ 6 w 7"/>
                <a:gd name="T15" fmla="*/ 1 h 8"/>
                <a:gd name="T16" fmla="*/ 5 w 7"/>
                <a:gd name="T17" fmla="*/ 3 h 8"/>
                <a:gd name="T18" fmla="*/ 3 w 7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7"/>
                  </a:move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7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1" name="Freeform 439" descr="Papel carta">
              <a:extLst>
                <a:ext uri="{FF2B5EF4-FFF2-40B4-BE49-F238E27FC236}">
                  <a16:creationId xmlns:a16="http://schemas.microsoft.com/office/drawing/2014/main" id="{FEB75103-3CFF-4F23-B0E3-E859EE088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911" y="2974705"/>
              <a:ext cx="8026" cy="8026"/>
            </a:xfrm>
            <a:custGeom>
              <a:avLst/>
              <a:gdLst>
                <a:gd name="T0" fmla="*/ 1 w 4"/>
                <a:gd name="T1" fmla="*/ 3 h 4"/>
                <a:gd name="T2" fmla="*/ 0 w 4"/>
                <a:gd name="T3" fmla="*/ 3 h 4"/>
                <a:gd name="T4" fmla="*/ 0 w 4"/>
                <a:gd name="T5" fmla="*/ 0 h 4"/>
                <a:gd name="T6" fmla="*/ 1 w 4"/>
                <a:gd name="T7" fmla="*/ 0 h 4"/>
                <a:gd name="T8" fmla="*/ 3 w 4"/>
                <a:gd name="T9" fmla="*/ 0 h 4"/>
                <a:gd name="T10" fmla="*/ 3 w 4"/>
                <a:gd name="T11" fmla="*/ 3 h 4"/>
                <a:gd name="T12" fmla="*/ 1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2" name="Freeform 440" descr="Papel carta">
              <a:extLst>
                <a:ext uri="{FF2B5EF4-FFF2-40B4-BE49-F238E27FC236}">
                  <a16:creationId xmlns:a16="http://schemas.microsoft.com/office/drawing/2014/main" id="{670178D2-0DEB-4160-BBAA-FB82FF7C1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879" y="3058976"/>
              <a:ext cx="26084" cy="24077"/>
            </a:xfrm>
            <a:custGeom>
              <a:avLst/>
              <a:gdLst>
                <a:gd name="T0" fmla="*/ 9 w 13"/>
                <a:gd name="T1" fmla="*/ 11 h 12"/>
                <a:gd name="T2" fmla="*/ 6 w 13"/>
                <a:gd name="T3" fmla="*/ 10 h 12"/>
                <a:gd name="T4" fmla="*/ 5 w 13"/>
                <a:gd name="T5" fmla="*/ 9 h 12"/>
                <a:gd name="T6" fmla="*/ 3 w 13"/>
                <a:gd name="T7" fmla="*/ 8 h 12"/>
                <a:gd name="T8" fmla="*/ 2 w 13"/>
                <a:gd name="T9" fmla="*/ 7 h 12"/>
                <a:gd name="T10" fmla="*/ 0 w 13"/>
                <a:gd name="T11" fmla="*/ 5 h 12"/>
                <a:gd name="T12" fmla="*/ 0 w 13"/>
                <a:gd name="T13" fmla="*/ 3 h 12"/>
                <a:gd name="T14" fmla="*/ 3 w 13"/>
                <a:gd name="T15" fmla="*/ 1 h 12"/>
                <a:gd name="T16" fmla="*/ 4 w 13"/>
                <a:gd name="T17" fmla="*/ 0 h 12"/>
                <a:gd name="T18" fmla="*/ 6 w 13"/>
                <a:gd name="T19" fmla="*/ 1 h 12"/>
                <a:gd name="T20" fmla="*/ 8 w 13"/>
                <a:gd name="T21" fmla="*/ 1 h 12"/>
                <a:gd name="T22" fmla="*/ 9 w 13"/>
                <a:gd name="T23" fmla="*/ 3 h 12"/>
                <a:gd name="T24" fmla="*/ 9 w 13"/>
                <a:gd name="T25" fmla="*/ 4 h 12"/>
                <a:gd name="T26" fmla="*/ 10 w 13"/>
                <a:gd name="T27" fmla="*/ 6 h 12"/>
                <a:gd name="T28" fmla="*/ 11 w 13"/>
                <a:gd name="T29" fmla="*/ 6 h 12"/>
                <a:gd name="T30" fmla="*/ 12 w 13"/>
                <a:gd name="T31" fmla="*/ 7 h 12"/>
                <a:gd name="T32" fmla="*/ 11 w 13"/>
                <a:gd name="T33" fmla="*/ 8 h 12"/>
                <a:gd name="T34" fmla="*/ 10 w 13"/>
                <a:gd name="T35" fmla="*/ 11 h 12"/>
                <a:gd name="T36" fmla="*/ 9 w 13"/>
                <a:gd name="T3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2">
                  <a:moveTo>
                    <a:pt x="9" y="11"/>
                  </a:moveTo>
                  <a:lnTo>
                    <a:pt x="6" y="10"/>
                  </a:lnTo>
                  <a:lnTo>
                    <a:pt x="5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0" y="11"/>
                  </a:lnTo>
                  <a:lnTo>
                    <a:pt x="9" y="11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3" name="Freeform 441" descr="Papel carta">
              <a:extLst>
                <a:ext uri="{FF2B5EF4-FFF2-40B4-BE49-F238E27FC236}">
                  <a16:creationId xmlns:a16="http://schemas.microsoft.com/office/drawing/2014/main" id="{215D3B46-4A89-4CF2-8737-739ACBD1D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067" y="3040918"/>
              <a:ext cx="28090" cy="50161"/>
            </a:xfrm>
            <a:custGeom>
              <a:avLst/>
              <a:gdLst>
                <a:gd name="T0" fmla="*/ 13 w 14"/>
                <a:gd name="T1" fmla="*/ 24 h 25"/>
                <a:gd name="T2" fmla="*/ 8 w 14"/>
                <a:gd name="T3" fmla="*/ 24 h 25"/>
                <a:gd name="T4" fmla="*/ 3 w 14"/>
                <a:gd name="T5" fmla="*/ 22 h 25"/>
                <a:gd name="T6" fmla="*/ 2 w 14"/>
                <a:gd name="T7" fmla="*/ 21 h 25"/>
                <a:gd name="T8" fmla="*/ 1 w 14"/>
                <a:gd name="T9" fmla="*/ 19 h 25"/>
                <a:gd name="T10" fmla="*/ 0 w 14"/>
                <a:gd name="T11" fmla="*/ 17 h 25"/>
                <a:gd name="T12" fmla="*/ 0 w 14"/>
                <a:gd name="T13" fmla="*/ 15 h 25"/>
                <a:gd name="T14" fmla="*/ 1 w 14"/>
                <a:gd name="T15" fmla="*/ 14 h 25"/>
                <a:gd name="T16" fmla="*/ 1 w 14"/>
                <a:gd name="T17" fmla="*/ 11 h 25"/>
                <a:gd name="T18" fmla="*/ 2 w 14"/>
                <a:gd name="T19" fmla="*/ 6 h 25"/>
                <a:gd name="T20" fmla="*/ 2 w 14"/>
                <a:gd name="T21" fmla="*/ 0 h 25"/>
                <a:gd name="T22" fmla="*/ 4 w 14"/>
                <a:gd name="T23" fmla="*/ 2 h 25"/>
                <a:gd name="T24" fmla="*/ 4 w 14"/>
                <a:gd name="T25" fmla="*/ 6 h 25"/>
                <a:gd name="T26" fmla="*/ 4 w 14"/>
                <a:gd name="T27" fmla="*/ 8 h 25"/>
                <a:gd name="T28" fmla="*/ 4 w 14"/>
                <a:gd name="T29" fmla="*/ 10 h 25"/>
                <a:gd name="T30" fmla="*/ 4 w 14"/>
                <a:gd name="T31" fmla="*/ 12 h 25"/>
                <a:gd name="T32" fmla="*/ 6 w 14"/>
                <a:gd name="T33" fmla="*/ 13 h 25"/>
                <a:gd name="T34" fmla="*/ 7 w 14"/>
                <a:gd name="T35" fmla="*/ 15 h 25"/>
                <a:gd name="T36" fmla="*/ 5 w 14"/>
                <a:gd name="T37" fmla="*/ 17 h 25"/>
                <a:gd name="T38" fmla="*/ 6 w 14"/>
                <a:gd name="T39" fmla="*/ 18 h 25"/>
                <a:gd name="T40" fmla="*/ 8 w 14"/>
                <a:gd name="T41" fmla="*/ 20 h 25"/>
                <a:gd name="T42" fmla="*/ 9 w 14"/>
                <a:gd name="T43" fmla="*/ 21 h 25"/>
                <a:gd name="T44" fmla="*/ 13 w 14"/>
                <a:gd name="T45" fmla="*/ 23 h 25"/>
                <a:gd name="T46" fmla="*/ 13 w 14"/>
                <a:gd name="T4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25">
                  <a:moveTo>
                    <a:pt x="13" y="24"/>
                  </a:moveTo>
                  <a:lnTo>
                    <a:pt x="8" y="24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2" y="6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9" y="21"/>
                  </a:lnTo>
                  <a:lnTo>
                    <a:pt x="13" y="23"/>
                  </a:lnTo>
                  <a:lnTo>
                    <a:pt x="13" y="24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4" name="Freeform 442" descr="Papel carta">
              <a:extLst>
                <a:ext uri="{FF2B5EF4-FFF2-40B4-BE49-F238E27FC236}">
                  <a16:creationId xmlns:a16="http://schemas.microsoft.com/office/drawing/2014/main" id="{AEAE522F-569B-443F-A018-E0E5C83E4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041" y="3117163"/>
              <a:ext cx="6019" cy="10032"/>
            </a:xfrm>
            <a:custGeom>
              <a:avLst/>
              <a:gdLst>
                <a:gd name="T0" fmla="*/ 1 w 3"/>
                <a:gd name="T1" fmla="*/ 4 h 5"/>
                <a:gd name="T2" fmla="*/ 0 w 3"/>
                <a:gd name="T3" fmla="*/ 2 h 5"/>
                <a:gd name="T4" fmla="*/ 2 w 3"/>
                <a:gd name="T5" fmla="*/ 0 h 5"/>
                <a:gd name="T6" fmla="*/ 1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" y="4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5" name="Freeform 443" descr="Papel carta">
              <a:extLst>
                <a:ext uri="{FF2B5EF4-FFF2-40B4-BE49-F238E27FC236}">
                  <a16:creationId xmlns:a16="http://schemas.microsoft.com/office/drawing/2014/main" id="{DCF50394-581B-4FCD-89E0-1A6CEF9A7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014" y="3177357"/>
              <a:ext cx="20065" cy="16052"/>
            </a:xfrm>
            <a:custGeom>
              <a:avLst/>
              <a:gdLst>
                <a:gd name="T0" fmla="*/ 8 w 10"/>
                <a:gd name="T1" fmla="*/ 7 h 8"/>
                <a:gd name="T2" fmla="*/ 6 w 10"/>
                <a:gd name="T3" fmla="*/ 6 h 8"/>
                <a:gd name="T4" fmla="*/ 5 w 10"/>
                <a:gd name="T5" fmla="*/ 5 h 8"/>
                <a:gd name="T6" fmla="*/ 2 w 10"/>
                <a:gd name="T7" fmla="*/ 5 h 8"/>
                <a:gd name="T8" fmla="*/ 0 w 10"/>
                <a:gd name="T9" fmla="*/ 4 h 8"/>
                <a:gd name="T10" fmla="*/ 0 w 10"/>
                <a:gd name="T11" fmla="*/ 2 h 8"/>
                <a:gd name="T12" fmla="*/ 2 w 10"/>
                <a:gd name="T13" fmla="*/ 1 h 8"/>
                <a:gd name="T14" fmla="*/ 3 w 10"/>
                <a:gd name="T15" fmla="*/ 0 h 8"/>
                <a:gd name="T16" fmla="*/ 5 w 10"/>
                <a:gd name="T17" fmla="*/ 0 h 8"/>
                <a:gd name="T18" fmla="*/ 6 w 10"/>
                <a:gd name="T19" fmla="*/ 2 h 8"/>
                <a:gd name="T20" fmla="*/ 8 w 10"/>
                <a:gd name="T21" fmla="*/ 2 h 8"/>
                <a:gd name="T22" fmla="*/ 9 w 10"/>
                <a:gd name="T23" fmla="*/ 4 h 8"/>
                <a:gd name="T24" fmla="*/ 9 w 10"/>
                <a:gd name="T25" fmla="*/ 7 h 8"/>
                <a:gd name="T26" fmla="*/ 8 w 10"/>
                <a:gd name="T2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8">
                  <a:moveTo>
                    <a:pt x="8" y="7"/>
                  </a:moveTo>
                  <a:lnTo>
                    <a:pt x="6" y="6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4"/>
                  </a:lnTo>
                  <a:lnTo>
                    <a:pt x="9" y="7"/>
                  </a:lnTo>
                  <a:lnTo>
                    <a:pt x="8" y="7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6" name="Freeform 444" descr="Papel carta">
              <a:extLst>
                <a:ext uri="{FF2B5EF4-FFF2-40B4-BE49-F238E27FC236}">
                  <a16:creationId xmlns:a16="http://schemas.microsoft.com/office/drawing/2014/main" id="{9A918CC6-85D2-4FC8-9675-E6859218F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963" y="3183376"/>
              <a:ext cx="34110" cy="34110"/>
            </a:xfrm>
            <a:custGeom>
              <a:avLst/>
              <a:gdLst>
                <a:gd name="T0" fmla="*/ 15 w 17"/>
                <a:gd name="T1" fmla="*/ 16 h 17"/>
                <a:gd name="T2" fmla="*/ 14 w 17"/>
                <a:gd name="T3" fmla="*/ 15 h 17"/>
                <a:gd name="T4" fmla="*/ 13 w 17"/>
                <a:gd name="T5" fmla="*/ 13 h 17"/>
                <a:gd name="T6" fmla="*/ 10 w 17"/>
                <a:gd name="T7" fmla="*/ 13 h 17"/>
                <a:gd name="T8" fmla="*/ 8 w 17"/>
                <a:gd name="T9" fmla="*/ 12 h 17"/>
                <a:gd name="T10" fmla="*/ 6 w 17"/>
                <a:gd name="T11" fmla="*/ 10 h 17"/>
                <a:gd name="T12" fmla="*/ 5 w 17"/>
                <a:gd name="T13" fmla="*/ 9 h 17"/>
                <a:gd name="T14" fmla="*/ 1 w 17"/>
                <a:gd name="T15" fmla="*/ 8 h 17"/>
                <a:gd name="T16" fmla="*/ 0 w 17"/>
                <a:gd name="T17" fmla="*/ 3 h 17"/>
                <a:gd name="T18" fmla="*/ 1 w 17"/>
                <a:gd name="T19" fmla="*/ 2 h 17"/>
                <a:gd name="T20" fmla="*/ 1 w 17"/>
                <a:gd name="T21" fmla="*/ 1 h 17"/>
                <a:gd name="T22" fmla="*/ 4 w 17"/>
                <a:gd name="T23" fmla="*/ 0 h 17"/>
                <a:gd name="T24" fmla="*/ 4 w 17"/>
                <a:gd name="T25" fmla="*/ 1 h 17"/>
                <a:gd name="T26" fmla="*/ 8 w 17"/>
                <a:gd name="T27" fmla="*/ 5 h 17"/>
                <a:gd name="T28" fmla="*/ 11 w 17"/>
                <a:gd name="T29" fmla="*/ 6 h 17"/>
                <a:gd name="T30" fmla="*/ 13 w 17"/>
                <a:gd name="T31" fmla="*/ 7 h 17"/>
                <a:gd name="T32" fmla="*/ 15 w 17"/>
                <a:gd name="T33" fmla="*/ 10 h 17"/>
                <a:gd name="T34" fmla="*/ 16 w 17"/>
                <a:gd name="T35" fmla="*/ 15 h 17"/>
                <a:gd name="T36" fmla="*/ 15 w 17"/>
                <a:gd name="T3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7">
                  <a:moveTo>
                    <a:pt x="15" y="16"/>
                  </a:moveTo>
                  <a:lnTo>
                    <a:pt x="14" y="15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5" y="9"/>
                  </a:lnTo>
                  <a:lnTo>
                    <a:pt x="1" y="8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5" y="10"/>
                  </a:lnTo>
                  <a:lnTo>
                    <a:pt x="16" y="15"/>
                  </a:lnTo>
                  <a:lnTo>
                    <a:pt x="15" y="16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7" name="Freeform 445" descr="Papel carta">
              <a:extLst>
                <a:ext uri="{FF2B5EF4-FFF2-40B4-BE49-F238E27FC236}">
                  <a16:creationId xmlns:a16="http://schemas.microsoft.com/office/drawing/2014/main" id="{F96E0627-0DBC-472E-B42E-281C7C27E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073" y="3221499"/>
              <a:ext cx="18058" cy="16052"/>
            </a:xfrm>
            <a:custGeom>
              <a:avLst/>
              <a:gdLst>
                <a:gd name="T0" fmla="*/ 8 w 9"/>
                <a:gd name="T1" fmla="*/ 7 h 8"/>
                <a:gd name="T2" fmla="*/ 5 w 9"/>
                <a:gd name="T3" fmla="*/ 7 h 8"/>
                <a:gd name="T4" fmla="*/ 2 w 9"/>
                <a:gd name="T5" fmla="*/ 6 h 8"/>
                <a:gd name="T6" fmla="*/ 1 w 9"/>
                <a:gd name="T7" fmla="*/ 5 h 8"/>
                <a:gd name="T8" fmla="*/ 0 w 9"/>
                <a:gd name="T9" fmla="*/ 3 h 8"/>
                <a:gd name="T10" fmla="*/ 0 w 9"/>
                <a:gd name="T11" fmla="*/ 1 h 8"/>
                <a:gd name="T12" fmla="*/ 2 w 9"/>
                <a:gd name="T13" fmla="*/ 0 h 8"/>
                <a:gd name="T14" fmla="*/ 3 w 9"/>
                <a:gd name="T15" fmla="*/ 0 h 8"/>
                <a:gd name="T16" fmla="*/ 6 w 9"/>
                <a:gd name="T17" fmla="*/ 1 h 8"/>
                <a:gd name="T18" fmla="*/ 6 w 9"/>
                <a:gd name="T19" fmla="*/ 3 h 8"/>
                <a:gd name="T20" fmla="*/ 6 w 9"/>
                <a:gd name="T21" fmla="*/ 4 h 8"/>
                <a:gd name="T22" fmla="*/ 8 w 9"/>
                <a:gd name="T2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8" y="7"/>
                  </a:moveTo>
                  <a:lnTo>
                    <a:pt x="5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8" y="7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8" name="Freeform 446" descr="Papel carta">
              <a:extLst>
                <a:ext uri="{FF2B5EF4-FFF2-40B4-BE49-F238E27FC236}">
                  <a16:creationId xmlns:a16="http://schemas.microsoft.com/office/drawing/2014/main" id="{88604463-78D3-49B8-85DA-87A45423C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060" y="3386028"/>
              <a:ext cx="10032" cy="8026"/>
            </a:xfrm>
            <a:custGeom>
              <a:avLst/>
              <a:gdLst>
                <a:gd name="T0" fmla="*/ 2 w 5"/>
                <a:gd name="T1" fmla="*/ 3 h 4"/>
                <a:gd name="T2" fmla="*/ 0 w 5"/>
                <a:gd name="T3" fmla="*/ 1 h 4"/>
                <a:gd name="T4" fmla="*/ 2 w 5"/>
                <a:gd name="T5" fmla="*/ 0 h 4"/>
                <a:gd name="T6" fmla="*/ 4 w 5"/>
                <a:gd name="T7" fmla="*/ 1 h 4"/>
                <a:gd name="T8" fmla="*/ 3 w 5"/>
                <a:gd name="T9" fmla="*/ 3 h 4"/>
                <a:gd name="T10" fmla="*/ 2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2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89" name="Freeform 447" descr="Papel carta">
              <a:extLst>
                <a:ext uri="{FF2B5EF4-FFF2-40B4-BE49-F238E27FC236}">
                  <a16:creationId xmlns:a16="http://schemas.microsoft.com/office/drawing/2014/main" id="{CDF0AE8E-6C6D-43BD-823A-5452CA62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499" y="3398066"/>
              <a:ext cx="10032" cy="16052"/>
            </a:xfrm>
            <a:custGeom>
              <a:avLst/>
              <a:gdLst>
                <a:gd name="T0" fmla="*/ 2 w 5"/>
                <a:gd name="T1" fmla="*/ 7 h 8"/>
                <a:gd name="T2" fmla="*/ 1 w 5"/>
                <a:gd name="T3" fmla="*/ 7 h 8"/>
                <a:gd name="T4" fmla="*/ 0 w 5"/>
                <a:gd name="T5" fmla="*/ 4 h 8"/>
                <a:gd name="T6" fmla="*/ 0 w 5"/>
                <a:gd name="T7" fmla="*/ 1 h 8"/>
                <a:gd name="T8" fmla="*/ 1 w 5"/>
                <a:gd name="T9" fmla="*/ 0 h 8"/>
                <a:gd name="T10" fmla="*/ 3 w 5"/>
                <a:gd name="T11" fmla="*/ 1 h 8"/>
                <a:gd name="T12" fmla="*/ 3 w 5"/>
                <a:gd name="T13" fmla="*/ 4 h 8"/>
                <a:gd name="T14" fmla="*/ 4 w 5"/>
                <a:gd name="T15" fmla="*/ 6 h 8"/>
                <a:gd name="T16" fmla="*/ 3 w 5"/>
                <a:gd name="T17" fmla="*/ 7 h 8"/>
                <a:gd name="T18" fmla="*/ 2 w 5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8">
                  <a:moveTo>
                    <a:pt x="2" y="7"/>
                  </a:move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0" name="Freeform 448" descr="Papel carta">
              <a:extLst>
                <a:ext uri="{FF2B5EF4-FFF2-40B4-BE49-F238E27FC236}">
                  <a16:creationId xmlns:a16="http://schemas.microsoft.com/office/drawing/2014/main" id="{30C0531F-E068-46F2-A1B5-AE13EE4C5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492" y="3412112"/>
              <a:ext cx="50161" cy="72232"/>
            </a:xfrm>
            <a:custGeom>
              <a:avLst/>
              <a:gdLst>
                <a:gd name="T0" fmla="*/ 8 w 25"/>
                <a:gd name="T1" fmla="*/ 35 h 36"/>
                <a:gd name="T2" fmla="*/ 7 w 25"/>
                <a:gd name="T3" fmla="*/ 32 h 36"/>
                <a:gd name="T4" fmla="*/ 5 w 25"/>
                <a:gd name="T5" fmla="*/ 32 h 36"/>
                <a:gd name="T6" fmla="*/ 4 w 25"/>
                <a:gd name="T7" fmla="*/ 34 h 36"/>
                <a:gd name="T8" fmla="*/ 4 w 25"/>
                <a:gd name="T9" fmla="*/ 35 h 36"/>
                <a:gd name="T10" fmla="*/ 2 w 25"/>
                <a:gd name="T11" fmla="*/ 33 h 36"/>
                <a:gd name="T12" fmla="*/ 0 w 25"/>
                <a:gd name="T13" fmla="*/ 30 h 36"/>
                <a:gd name="T14" fmla="*/ 2 w 25"/>
                <a:gd name="T15" fmla="*/ 28 h 36"/>
                <a:gd name="T16" fmla="*/ 2 w 25"/>
                <a:gd name="T17" fmla="*/ 24 h 36"/>
                <a:gd name="T18" fmla="*/ 4 w 25"/>
                <a:gd name="T19" fmla="*/ 22 h 36"/>
                <a:gd name="T20" fmla="*/ 4 w 25"/>
                <a:gd name="T21" fmla="*/ 20 h 36"/>
                <a:gd name="T22" fmla="*/ 4 w 25"/>
                <a:gd name="T23" fmla="*/ 18 h 36"/>
                <a:gd name="T24" fmla="*/ 5 w 25"/>
                <a:gd name="T25" fmla="*/ 18 h 36"/>
                <a:gd name="T26" fmla="*/ 6 w 25"/>
                <a:gd name="T27" fmla="*/ 15 h 36"/>
                <a:gd name="T28" fmla="*/ 7 w 25"/>
                <a:gd name="T29" fmla="*/ 12 h 36"/>
                <a:gd name="T30" fmla="*/ 6 w 25"/>
                <a:gd name="T31" fmla="*/ 10 h 36"/>
                <a:gd name="T32" fmla="*/ 5 w 25"/>
                <a:gd name="T33" fmla="*/ 7 h 36"/>
                <a:gd name="T34" fmla="*/ 7 w 25"/>
                <a:gd name="T35" fmla="*/ 7 h 36"/>
                <a:gd name="T36" fmla="*/ 8 w 25"/>
                <a:gd name="T37" fmla="*/ 5 h 36"/>
                <a:gd name="T38" fmla="*/ 11 w 25"/>
                <a:gd name="T39" fmla="*/ 3 h 36"/>
                <a:gd name="T40" fmla="*/ 15 w 25"/>
                <a:gd name="T41" fmla="*/ 3 h 36"/>
                <a:gd name="T42" fmla="*/ 16 w 25"/>
                <a:gd name="T43" fmla="*/ 1 h 36"/>
                <a:gd name="T44" fmla="*/ 19 w 25"/>
                <a:gd name="T45" fmla="*/ 1 h 36"/>
                <a:gd name="T46" fmla="*/ 22 w 25"/>
                <a:gd name="T47" fmla="*/ 0 h 36"/>
                <a:gd name="T48" fmla="*/ 24 w 25"/>
                <a:gd name="T49" fmla="*/ 0 h 36"/>
                <a:gd name="T50" fmla="*/ 22 w 25"/>
                <a:gd name="T51" fmla="*/ 3 h 36"/>
                <a:gd name="T52" fmla="*/ 21 w 25"/>
                <a:gd name="T53" fmla="*/ 5 h 36"/>
                <a:gd name="T54" fmla="*/ 21 w 25"/>
                <a:gd name="T55" fmla="*/ 10 h 36"/>
                <a:gd name="T56" fmla="*/ 18 w 25"/>
                <a:gd name="T57" fmla="*/ 10 h 36"/>
                <a:gd name="T58" fmla="*/ 18 w 25"/>
                <a:gd name="T59" fmla="*/ 12 h 36"/>
                <a:gd name="T60" fmla="*/ 16 w 25"/>
                <a:gd name="T61" fmla="*/ 13 h 36"/>
                <a:gd name="T62" fmla="*/ 15 w 25"/>
                <a:gd name="T63" fmla="*/ 16 h 36"/>
                <a:gd name="T64" fmla="*/ 13 w 25"/>
                <a:gd name="T65" fmla="*/ 17 h 36"/>
                <a:gd name="T66" fmla="*/ 12 w 25"/>
                <a:gd name="T67" fmla="*/ 18 h 36"/>
                <a:gd name="T68" fmla="*/ 11 w 25"/>
                <a:gd name="T69" fmla="*/ 20 h 36"/>
                <a:gd name="T70" fmla="*/ 9 w 25"/>
                <a:gd name="T71" fmla="*/ 26 h 36"/>
                <a:gd name="T72" fmla="*/ 8 w 25"/>
                <a:gd name="T73" fmla="*/ 27 h 36"/>
                <a:gd name="T74" fmla="*/ 8 w 25"/>
                <a:gd name="T75" fmla="*/ 30 h 36"/>
                <a:gd name="T76" fmla="*/ 9 w 25"/>
                <a:gd name="T77" fmla="*/ 32 h 36"/>
                <a:gd name="T78" fmla="*/ 9 w 25"/>
                <a:gd name="T79" fmla="*/ 34 h 36"/>
                <a:gd name="T80" fmla="*/ 8 w 25"/>
                <a:gd name="T81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36">
                  <a:moveTo>
                    <a:pt x="8" y="35"/>
                  </a:moveTo>
                  <a:lnTo>
                    <a:pt x="7" y="32"/>
                  </a:lnTo>
                  <a:lnTo>
                    <a:pt x="5" y="32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5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6" y="13"/>
                  </a:lnTo>
                  <a:lnTo>
                    <a:pt x="15" y="16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1" y="20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8" y="35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1" name="Freeform 449" descr="Papel carta">
              <a:extLst>
                <a:ext uri="{FF2B5EF4-FFF2-40B4-BE49-F238E27FC236}">
                  <a16:creationId xmlns:a16="http://schemas.microsoft.com/office/drawing/2014/main" id="{1989560C-22DB-49E0-A861-8EC92CDFC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608" y="3514441"/>
              <a:ext cx="22071" cy="30097"/>
            </a:xfrm>
            <a:custGeom>
              <a:avLst/>
              <a:gdLst>
                <a:gd name="T0" fmla="*/ 10 w 11"/>
                <a:gd name="T1" fmla="*/ 14 h 15"/>
                <a:gd name="T2" fmla="*/ 8 w 11"/>
                <a:gd name="T3" fmla="*/ 13 h 15"/>
                <a:gd name="T4" fmla="*/ 7 w 11"/>
                <a:gd name="T5" fmla="*/ 12 h 15"/>
                <a:gd name="T6" fmla="*/ 6 w 11"/>
                <a:gd name="T7" fmla="*/ 11 h 15"/>
                <a:gd name="T8" fmla="*/ 4 w 11"/>
                <a:gd name="T9" fmla="*/ 9 h 15"/>
                <a:gd name="T10" fmla="*/ 3 w 11"/>
                <a:gd name="T11" fmla="*/ 9 h 15"/>
                <a:gd name="T12" fmla="*/ 1 w 11"/>
                <a:gd name="T13" fmla="*/ 6 h 15"/>
                <a:gd name="T14" fmla="*/ 0 w 11"/>
                <a:gd name="T15" fmla="*/ 6 h 15"/>
                <a:gd name="T16" fmla="*/ 0 w 11"/>
                <a:gd name="T17" fmla="*/ 3 h 15"/>
                <a:gd name="T18" fmla="*/ 1 w 11"/>
                <a:gd name="T19" fmla="*/ 2 h 15"/>
                <a:gd name="T20" fmla="*/ 4 w 11"/>
                <a:gd name="T21" fmla="*/ 1 h 15"/>
                <a:gd name="T22" fmla="*/ 6 w 11"/>
                <a:gd name="T23" fmla="*/ 0 h 15"/>
                <a:gd name="T24" fmla="*/ 6 w 11"/>
                <a:gd name="T25" fmla="*/ 3 h 15"/>
                <a:gd name="T26" fmla="*/ 7 w 11"/>
                <a:gd name="T27" fmla="*/ 4 h 15"/>
                <a:gd name="T28" fmla="*/ 9 w 11"/>
                <a:gd name="T29" fmla="*/ 6 h 15"/>
                <a:gd name="T30" fmla="*/ 10 w 11"/>
                <a:gd name="T31" fmla="*/ 7 h 15"/>
                <a:gd name="T32" fmla="*/ 10 w 11"/>
                <a:gd name="T33" fmla="*/ 9 h 15"/>
                <a:gd name="T34" fmla="*/ 10 w 11"/>
                <a:gd name="T35" fmla="*/ 13 h 15"/>
                <a:gd name="T36" fmla="*/ 10 w 11"/>
                <a:gd name="T3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5">
                  <a:moveTo>
                    <a:pt x="10" y="14"/>
                  </a:moveTo>
                  <a:lnTo>
                    <a:pt x="8" y="13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4" y="9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3"/>
                  </a:lnTo>
                  <a:lnTo>
                    <a:pt x="7" y="4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10" y="14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2" name="Freeform 450" descr="Papel carta">
              <a:extLst>
                <a:ext uri="{FF2B5EF4-FFF2-40B4-BE49-F238E27FC236}">
                  <a16:creationId xmlns:a16="http://schemas.microsoft.com/office/drawing/2014/main" id="{C8BC84BA-D32B-4FF8-90C9-019AEA7D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815" y="3520460"/>
              <a:ext cx="22071" cy="42136"/>
            </a:xfrm>
            <a:custGeom>
              <a:avLst/>
              <a:gdLst>
                <a:gd name="T0" fmla="*/ 9 w 11"/>
                <a:gd name="T1" fmla="*/ 20 h 21"/>
                <a:gd name="T2" fmla="*/ 8 w 11"/>
                <a:gd name="T3" fmla="*/ 18 h 21"/>
                <a:gd name="T4" fmla="*/ 4 w 11"/>
                <a:gd name="T5" fmla="*/ 18 h 21"/>
                <a:gd name="T6" fmla="*/ 2 w 11"/>
                <a:gd name="T7" fmla="*/ 17 h 21"/>
                <a:gd name="T8" fmla="*/ 1 w 11"/>
                <a:gd name="T9" fmla="*/ 15 h 21"/>
                <a:gd name="T10" fmla="*/ 1 w 11"/>
                <a:gd name="T11" fmla="*/ 14 h 21"/>
                <a:gd name="T12" fmla="*/ 0 w 11"/>
                <a:gd name="T13" fmla="*/ 10 h 21"/>
                <a:gd name="T14" fmla="*/ 1 w 11"/>
                <a:gd name="T15" fmla="*/ 6 h 21"/>
                <a:gd name="T16" fmla="*/ 1 w 11"/>
                <a:gd name="T17" fmla="*/ 4 h 21"/>
                <a:gd name="T18" fmla="*/ 3 w 11"/>
                <a:gd name="T19" fmla="*/ 0 h 21"/>
                <a:gd name="T20" fmla="*/ 5 w 11"/>
                <a:gd name="T21" fmla="*/ 0 h 21"/>
                <a:gd name="T22" fmla="*/ 10 w 11"/>
                <a:gd name="T23" fmla="*/ 4 h 21"/>
                <a:gd name="T24" fmla="*/ 10 w 11"/>
                <a:gd name="T25" fmla="*/ 10 h 21"/>
                <a:gd name="T26" fmla="*/ 10 w 11"/>
                <a:gd name="T27" fmla="*/ 11 h 21"/>
                <a:gd name="T28" fmla="*/ 10 w 11"/>
                <a:gd name="T29" fmla="*/ 15 h 21"/>
                <a:gd name="T30" fmla="*/ 10 w 11"/>
                <a:gd name="T31" fmla="*/ 17 h 21"/>
                <a:gd name="T32" fmla="*/ 9 w 11"/>
                <a:gd name="T3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21">
                  <a:moveTo>
                    <a:pt x="9" y="20"/>
                  </a:moveTo>
                  <a:lnTo>
                    <a:pt x="8" y="18"/>
                  </a:lnTo>
                  <a:lnTo>
                    <a:pt x="4" y="18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9" y="20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3" name="Freeform 451" descr="Papel carta">
              <a:extLst>
                <a:ext uri="{FF2B5EF4-FFF2-40B4-BE49-F238E27FC236}">
                  <a16:creationId xmlns:a16="http://schemas.microsoft.com/office/drawing/2014/main" id="{5FFF6E3B-9C3D-4003-9737-E649E4662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24" y="3540525"/>
              <a:ext cx="22071" cy="74239"/>
            </a:xfrm>
            <a:custGeom>
              <a:avLst/>
              <a:gdLst>
                <a:gd name="T0" fmla="*/ 0 w 11"/>
                <a:gd name="T1" fmla="*/ 36 h 37"/>
                <a:gd name="T2" fmla="*/ 0 w 11"/>
                <a:gd name="T3" fmla="*/ 34 h 37"/>
                <a:gd name="T4" fmla="*/ 0 w 11"/>
                <a:gd name="T5" fmla="*/ 33 h 37"/>
                <a:gd name="T6" fmla="*/ 0 w 11"/>
                <a:gd name="T7" fmla="*/ 31 h 37"/>
                <a:gd name="T8" fmla="*/ 1 w 11"/>
                <a:gd name="T9" fmla="*/ 29 h 37"/>
                <a:gd name="T10" fmla="*/ 2 w 11"/>
                <a:gd name="T11" fmla="*/ 27 h 37"/>
                <a:gd name="T12" fmla="*/ 3 w 11"/>
                <a:gd name="T13" fmla="*/ 26 h 37"/>
                <a:gd name="T14" fmla="*/ 4 w 11"/>
                <a:gd name="T15" fmla="*/ 24 h 37"/>
                <a:gd name="T16" fmla="*/ 4 w 11"/>
                <a:gd name="T17" fmla="*/ 22 h 37"/>
                <a:gd name="T18" fmla="*/ 4 w 11"/>
                <a:gd name="T19" fmla="*/ 20 h 37"/>
                <a:gd name="T20" fmla="*/ 6 w 11"/>
                <a:gd name="T21" fmla="*/ 16 h 37"/>
                <a:gd name="T22" fmla="*/ 6 w 11"/>
                <a:gd name="T23" fmla="*/ 14 h 37"/>
                <a:gd name="T24" fmla="*/ 7 w 11"/>
                <a:gd name="T25" fmla="*/ 12 h 37"/>
                <a:gd name="T26" fmla="*/ 9 w 11"/>
                <a:gd name="T27" fmla="*/ 6 h 37"/>
                <a:gd name="T28" fmla="*/ 8 w 11"/>
                <a:gd name="T29" fmla="*/ 5 h 37"/>
                <a:gd name="T30" fmla="*/ 8 w 11"/>
                <a:gd name="T31" fmla="*/ 0 h 37"/>
                <a:gd name="T32" fmla="*/ 10 w 11"/>
                <a:gd name="T33" fmla="*/ 2 h 37"/>
                <a:gd name="T34" fmla="*/ 10 w 11"/>
                <a:gd name="T35" fmla="*/ 4 h 37"/>
                <a:gd name="T36" fmla="*/ 10 w 11"/>
                <a:gd name="T37" fmla="*/ 7 h 37"/>
                <a:gd name="T38" fmla="*/ 10 w 11"/>
                <a:gd name="T39" fmla="*/ 10 h 37"/>
                <a:gd name="T40" fmla="*/ 10 w 11"/>
                <a:gd name="T41" fmla="*/ 12 h 37"/>
                <a:gd name="T42" fmla="*/ 9 w 11"/>
                <a:gd name="T43" fmla="*/ 14 h 37"/>
                <a:gd name="T44" fmla="*/ 9 w 11"/>
                <a:gd name="T45" fmla="*/ 17 h 37"/>
                <a:gd name="T46" fmla="*/ 7 w 11"/>
                <a:gd name="T47" fmla="*/ 20 h 37"/>
                <a:gd name="T48" fmla="*/ 7 w 11"/>
                <a:gd name="T49" fmla="*/ 22 h 37"/>
                <a:gd name="T50" fmla="*/ 7 w 11"/>
                <a:gd name="T51" fmla="*/ 24 h 37"/>
                <a:gd name="T52" fmla="*/ 6 w 11"/>
                <a:gd name="T53" fmla="*/ 26 h 37"/>
                <a:gd name="T54" fmla="*/ 6 w 11"/>
                <a:gd name="T55" fmla="*/ 30 h 37"/>
                <a:gd name="T56" fmla="*/ 5 w 11"/>
                <a:gd name="T57" fmla="*/ 32 h 37"/>
                <a:gd name="T58" fmla="*/ 3 w 11"/>
                <a:gd name="T59" fmla="*/ 35 h 37"/>
                <a:gd name="T60" fmla="*/ 1 w 11"/>
                <a:gd name="T61" fmla="*/ 36 h 37"/>
                <a:gd name="T62" fmla="*/ 0 w 11"/>
                <a:gd name="T6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" h="37">
                  <a:moveTo>
                    <a:pt x="0" y="36"/>
                  </a:moveTo>
                  <a:lnTo>
                    <a:pt x="0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5" y="32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0" y="36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4" name="Line 452" descr="Papel carta">
              <a:extLst>
                <a:ext uri="{FF2B5EF4-FFF2-40B4-BE49-F238E27FC236}">
                  <a16:creationId xmlns:a16="http://schemas.microsoft.com/office/drawing/2014/main" id="{97DF2914-1EA0-484B-BE44-4435EB5FB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0444" y="3648873"/>
              <a:ext cx="2006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5" name="Freeform 453" descr="Papel carta">
              <a:extLst>
                <a:ext uri="{FF2B5EF4-FFF2-40B4-BE49-F238E27FC236}">
                  <a16:creationId xmlns:a16="http://schemas.microsoft.com/office/drawing/2014/main" id="{D82B23EF-52A8-4833-9B91-6DA63EB57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879" y="3632821"/>
              <a:ext cx="18058" cy="24077"/>
            </a:xfrm>
            <a:custGeom>
              <a:avLst/>
              <a:gdLst>
                <a:gd name="T0" fmla="*/ 6 w 9"/>
                <a:gd name="T1" fmla="*/ 11 h 12"/>
                <a:gd name="T2" fmla="*/ 4 w 9"/>
                <a:gd name="T3" fmla="*/ 11 h 12"/>
                <a:gd name="T4" fmla="*/ 3 w 9"/>
                <a:gd name="T5" fmla="*/ 11 h 12"/>
                <a:gd name="T6" fmla="*/ 1 w 9"/>
                <a:gd name="T7" fmla="*/ 10 h 12"/>
                <a:gd name="T8" fmla="*/ 0 w 9"/>
                <a:gd name="T9" fmla="*/ 8 h 12"/>
                <a:gd name="T10" fmla="*/ 0 w 9"/>
                <a:gd name="T11" fmla="*/ 6 h 12"/>
                <a:gd name="T12" fmla="*/ 0 w 9"/>
                <a:gd name="T13" fmla="*/ 4 h 12"/>
                <a:gd name="T14" fmla="*/ 3 w 9"/>
                <a:gd name="T15" fmla="*/ 2 h 12"/>
                <a:gd name="T16" fmla="*/ 3 w 9"/>
                <a:gd name="T17" fmla="*/ 0 h 12"/>
                <a:gd name="T18" fmla="*/ 6 w 9"/>
                <a:gd name="T19" fmla="*/ 0 h 12"/>
                <a:gd name="T20" fmla="*/ 7 w 9"/>
                <a:gd name="T21" fmla="*/ 2 h 12"/>
                <a:gd name="T22" fmla="*/ 7 w 9"/>
                <a:gd name="T23" fmla="*/ 4 h 12"/>
                <a:gd name="T24" fmla="*/ 8 w 9"/>
                <a:gd name="T25" fmla="*/ 6 h 12"/>
                <a:gd name="T26" fmla="*/ 8 w 9"/>
                <a:gd name="T27" fmla="*/ 11 h 12"/>
                <a:gd name="T28" fmla="*/ 7 w 9"/>
                <a:gd name="T29" fmla="*/ 11 h 12"/>
                <a:gd name="T30" fmla="*/ 6 w 9"/>
                <a:gd name="T3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2">
                  <a:moveTo>
                    <a:pt x="6" y="11"/>
                  </a:moveTo>
                  <a:lnTo>
                    <a:pt x="4" y="11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6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6" name="Freeform 454" descr="Papel carta">
              <a:extLst>
                <a:ext uri="{FF2B5EF4-FFF2-40B4-BE49-F238E27FC236}">
                  <a16:creationId xmlns:a16="http://schemas.microsoft.com/office/drawing/2014/main" id="{E004229F-4FC1-4A71-AF0E-5FF0E762B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338" y="3644860"/>
              <a:ext cx="44142" cy="24077"/>
            </a:xfrm>
            <a:custGeom>
              <a:avLst/>
              <a:gdLst>
                <a:gd name="T0" fmla="*/ 20 w 22"/>
                <a:gd name="T1" fmla="*/ 11 h 12"/>
                <a:gd name="T2" fmla="*/ 13 w 22"/>
                <a:gd name="T3" fmla="*/ 8 h 12"/>
                <a:gd name="T4" fmla="*/ 12 w 22"/>
                <a:gd name="T5" fmla="*/ 7 h 12"/>
                <a:gd name="T6" fmla="*/ 8 w 22"/>
                <a:gd name="T7" fmla="*/ 5 h 12"/>
                <a:gd name="T8" fmla="*/ 2 w 22"/>
                <a:gd name="T9" fmla="*/ 2 h 12"/>
                <a:gd name="T10" fmla="*/ 0 w 22"/>
                <a:gd name="T11" fmla="*/ 1 h 12"/>
                <a:gd name="T12" fmla="*/ 1 w 22"/>
                <a:gd name="T13" fmla="*/ 0 h 12"/>
                <a:gd name="T14" fmla="*/ 4 w 22"/>
                <a:gd name="T15" fmla="*/ 0 h 12"/>
                <a:gd name="T16" fmla="*/ 8 w 22"/>
                <a:gd name="T17" fmla="*/ 1 h 12"/>
                <a:gd name="T18" fmla="*/ 11 w 22"/>
                <a:gd name="T19" fmla="*/ 1 h 12"/>
                <a:gd name="T20" fmla="*/ 13 w 22"/>
                <a:gd name="T21" fmla="*/ 3 h 12"/>
                <a:gd name="T22" fmla="*/ 13 w 22"/>
                <a:gd name="T23" fmla="*/ 5 h 12"/>
                <a:gd name="T24" fmla="*/ 15 w 22"/>
                <a:gd name="T25" fmla="*/ 6 h 12"/>
                <a:gd name="T26" fmla="*/ 17 w 22"/>
                <a:gd name="T27" fmla="*/ 5 h 12"/>
                <a:gd name="T28" fmla="*/ 18 w 22"/>
                <a:gd name="T29" fmla="*/ 5 h 12"/>
                <a:gd name="T30" fmla="*/ 21 w 22"/>
                <a:gd name="T31" fmla="*/ 7 h 12"/>
                <a:gd name="T32" fmla="*/ 21 w 22"/>
                <a:gd name="T33" fmla="*/ 9 h 12"/>
                <a:gd name="T34" fmla="*/ 20 w 22"/>
                <a:gd name="T3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2">
                  <a:moveTo>
                    <a:pt x="20" y="11"/>
                  </a:moveTo>
                  <a:lnTo>
                    <a:pt x="13" y="8"/>
                  </a:lnTo>
                  <a:lnTo>
                    <a:pt x="12" y="7"/>
                  </a:lnTo>
                  <a:lnTo>
                    <a:pt x="8" y="5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5" y="6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0" y="11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7" name="Line 455" descr="Papel carta">
              <a:extLst>
                <a:ext uri="{FF2B5EF4-FFF2-40B4-BE49-F238E27FC236}">
                  <a16:creationId xmlns:a16="http://schemas.microsoft.com/office/drawing/2014/main" id="{CE4D5CA6-25E5-4A77-9A56-7DDF2C22FC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0379" y="3680976"/>
              <a:ext cx="18058" cy="2006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8" name="Freeform 456" descr="Papel carta">
              <a:extLst>
                <a:ext uri="{FF2B5EF4-FFF2-40B4-BE49-F238E27FC236}">
                  <a16:creationId xmlns:a16="http://schemas.microsoft.com/office/drawing/2014/main" id="{B06AF94F-4E0E-405C-8D1F-2D4A1BF1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834" y="3695022"/>
              <a:ext cx="60194" cy="74239"/>
            </a:xfrm>
            <a:custGeom>
              <a:avLst/>
              <a:gdLst>
                <a:gd name="T0" fmla="*/ 23 w 30"/>
                <a:gd name="T1" fmla="*/ 36 h 37"/>
                <a:gd name="T2" fmla="*/ 21 w 30"/>
                <a:gd name="T3" fmla="*/ 34 h 37"/>
                <a:gd name="T4" fmla="*/ 22 w 30"/>
                <a:gd name="T5" fmla="*/ 32 h 37"/>
                <a:gd name="T6" fmla="*/ 21 w 30"/>
                <a:gd name="T7" fmla="*/ 30 h 37"/>
                <a:gd name="T8" fmla="*/ 20 w 30"/>
                <a:gd name="T9" fmla="*/ 27 h 37"/>
                <a:gd name="T10" fmla="*/ 18 w 30"/>
                <a:gd name="T11" fmla="*/ 27 h 37"/>
                <a:gd name="T12" fmla="*/ 16 w 30"/>
                <a:gd name="T13" fmla="*/ 28 h 37"/>
                <a:gd name="T14" fmla="*/ 14 w 30"/>
                <a:gd name="T15" fmla="*/ 29 h 37"/>
                <a:gd name="T16" fmla="*/ 13 w 30"/>
                <a:gd name="T17" fmla="*/ 29 h 37"/>
                <a:gd name="T18" fmla="*/ 13 w 30"/>
                <a:gd name="T19" fmla="*/ 27 h 37"/>
                <a:gd name="T20" fmla="*/ 11 w 30"/>
                <a:gd name="T21" fmla="*/ 22 h 37"/>
                <a:gd name="T22" fmla="*/ 11 w 30"/>
                <a:gd name="T23" fmla="*/ 20 h 37"/>
                <a:gd name="T24" fmla="*/ 10 w 30"/>
                <a:gd name="T25" fmla="*/ 18 h 37"/>
                <a:gd name="T26" fmla="*/ 9 w 30"/>
                <a:gd name="T27" fmla="*/ 15 h 37"/>
                <a:gd name="T28" fmla="*/ 10 w 30"/>
                <a:gd name="T29" fmla="*/ 13 h 37"/>
                <a:gd name="T30" fmla="*/ 8 w 30"/>
                <a:gd name="T31" fmla="*/ 12 h 37"/>
                <a:gd name="T32" fmla="*/ 7 w 30"/>
                <a:gd name="T33" fmla="*/ 11 h 37"/>
                <a:gd name="T34" fmla="*/ 6 w 30"/>
                <a:gd name="T35" fmla="*/ 9 h 37"/>
                <a:gd name="T36" fmla="*/ 4 w 30"/>
                <a:gd name="T37" fmla="*/ 10 h 37"/>
                <a:gd name="T38" fmla="*/ 3 w 30"/>
                <a:gd name="T39" fmla="*/ 10 h 37"/>
                <a:gd name="T40" fmla="*/ 2 w 30"/>
                <a:gd name="T41" fmla="*/ 8 h 37"/>
                <a:gd name="T42" fmla="*/ 1 w 30"/>
                <a:gd name="T43" fmla="*/ 5 h 37"/>
                <a:gd name="T44" fmla="*/ 0 w 30"/>
                <a:gd name="T45" fmla="*/ 3 h 37"/>
                <a:gd name="T46" fmla="*/ 0 w 30"/>
                <a:gd name="T47" fmla="*/ 1 h 37"/>
                <a:gd name="T48" fmla="*/ 2 w 30"/>
                <a:gd name="T49" fmla="*/ 0 h 37"/>
                <a:gd name="T50" fmla="*/ 4 w 30"/>
                <a:gd name="T51" fmla="*/ 4 h 37"/>
                <a:gd name="T52" fmla="*/ 7 w 30"/>
                <a:gd name="T53" fmla="*/ 5 h 37"/>
                <a:gd name="T54" fmla="*/ 11 w 30"/>
                <a:gd name="T55" fmla="*/ 5 h 37"/>
                <a:gd name="T56" fmla="*/ 15 w 30"/>
                <a:gd name="T57" fmla="*/ 5 h 37"/>
                <a:gd name="T58" fmla="*/ 17 w 30"/>
                <a:gd name="T59" fmla="*/ 5 h 37"/>
                <a:gd name="T60" fmla="*/ 19 w 30"/>
                <a:gd name="T61" fmla="*/ 6 h 37"/>
                <a:gd name="T62" fmla="*/ 20 w 30"/>
                <a:gd name="T63" fmla="*/ 9 h 37"/>
                <a:gd name="T64" fmla="*/ 23 w 30"/>
                <a:gd name="T65" fmla="*/ 14 h 37"/>
                <a:gd name="T66" fmla="*/ 23 w 30"/>
                <a:gd name="T67" fmla="*/ 16 h 37"/>
                <a:gd name="T68" fmla="*/ 24 w 30"/>
                <a:gd name="T69" fmla="*/ 18 h 37"/>
                <a:gd name="T70" fmla="*/ 24 w 30"/>
                <a:gd name="T71" fmla="*/ 19 h 37"/>
                <a:gd name="T72" fmla="*/ 25 w 30"/>
                <a:gd name="T73" fmla="*/ 21 h 37"/>
                <a:gd name="T74" fmla="*/ 25 w 30"/>
                <a:gd name="T75" fmla="*/ 25 h 37"/>
                <a:gd name="T76" fmla="*/ 26 w 30"/>
                <a:gd name="T77" fmla="*/ 27 h 37"/>
                <a:gd name="T78" fmla="*/ 27 w 30"/>
                <a:gd name="T79" fmla="*/ 27 h 37"/>
                <a:gd name="T80" fmla="*/ 29 w 30"/>
                <a:gd name="T81" fmla="*/ 29 h 37"/>
                <a:gd name="T82" fmla="*/ 27 w 30"/>
                <a:gd name="T83" fmla="*/ 32 h 37"/>
                <a:gd name="T84" fmla="*/ 26 w 30"/>
                <a:gd name="T85" fmla="*/ 34 h 37"/>
                <a:gd name="T86" fmla="*/ 24 w 30"/>
                <a:gd name="T87" fmla="*/ 35 h 37"/>
                <a:gd name="T88" fmla="*/ 23 w 30"/>
                <a:gd name="T8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" h="37">
                  <a:moveTo>
                    <a:pt x="23" y="36"/>
                  </a:moveTo>
                  <a:lnTo>
                    <a:pt x="21" y="34"/>
                  </a:lnTo>
                  <a:lnTo>
                    <a:pt x="22" y="32"/>
                  </a:lnTo>
                  <a:lnTo>
                    <a:pt x="21" y="30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0" y="18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6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8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5" y="21"/>
                  </a:lnTo>
                  <a:lnTo>
                    <a:pt x="25" y="25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9" y="29"/>
                  </a:lnTo>
                  <a:lnTo>
                    <a:pt x="27" y="32"/>
                  </a:lnTo>
                  <a:lnTo>
                    <a:pt x="26" y="34"/>
                  </a:lnTo>
                  <a:lnTo>
                    <a:pt x="24" y="35"/>
                  </a:lnTo>
                  <a:lnTo>
                    <a:pt x="23" y="36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99" name="Freeform 457" descr="Papel carta">
              <a:extLst>
                <a:ext uri="{FF2B5EF4-FFF2-40B4-BE49-F238E27FC236}">
                  <a16:creationId xmlns:a16="http://schemas.microsoft.com/office/drawing/2014/main" id="{8C44D661-5F05-4A5C-9FD7-7AE729B0B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867" y="3761235"/>
              <a:ext cx="42136" cy="70226"/>
            </a:xfrm>
            <a:custGeom>
              <a:avLst/>
              <a:gdLst>
                <a:gd name="T0" fmla="*/ 17 w 21"/>
                <a:gd name="T1" fmla="*/ 34 h 35"/>
                <a:gd name="T2" fmla="*/ 15 w 21"/>
                <a:gd name="T3" fmla="*/ 33 h 35"/>
                <a:gd name="T4" fmla="*/ 14 w 21"/>
                <a:gd name="T5" fmla="*/ 31 h 35"/>
                <a:gd name="T6" fmla="*/ 14 w 21"/>
                <a:gd name="T7" fmla="*/ 26 h 35"/>
                <a:gd name="T8" fmla="*/ 13 w 21"/>
                <a:gd name="T9" fmla="*/ 24 h 35"/>
                <a:gd name="T10" fmla="*/ 12 w 21"/>
                <a:gd name="T11" fmla="*/ 21 h 35"/>
                <a:gd name="T12" fmla="*/ 11 w 21"/>
                <a:gd name="T13" fmla="*/ 21 h 35"/>
                <a:gd name="T14" fmla="*/ 10 w 21"/>
                <a:gd name="T15" fmla="*/ 19 h 35"/>
                <a:gd name="T16" fmla="*/ 11 w 21"/>
                <a:gd name="T17" fmla="*/ 18 h 35"/>
                <a:gd name="T18" fmla="*/ 11 w 21"/>
                <a:gd name="T19" fmla="*/ 16 h 35"/>
                <a:gd name="T20" fmla="*/ 9 w 21"/>
                <a:gd name="T21" fmla="*/ 15 h 35"/>
                <a:gd name="T22" fmla="*/ 7 w 21"/>
                <a:gd name="T23" fmla="*/ 14 h 35"/>
                <a:gd name="T24" fmla="*/ 6 w 21"/>
                <a:gd name="T25" fmla="*/ 12 h 35"/>
                <a:gd name="T26" fmla="*/ 5 w 21"/>
                <a:gd name="T27" fmla="*/ 12 h 35"/>
                <a:gd name="T28" fmla="*/ 4 w 21"/>
                <a:gd name="T29" fmla="*/ 11 h 35"/>
                <a:gd name="T30" fmla="*/ 3 w 21"/>
                <a:gd name="T31" fmla="*/ 10 h 35"/>
                <a:gd name="T32" fmla="*/ 3 w 21"/>
                <a:gd name="T33" fmla="*/ 3 h 35"/>
                <a:gd name="T34" fmla="*/ 2 w 21"/>
                <a:gd name="T35" fmla="*/ 2 h 35"/>
                <a:gd name="T36" fmla="*/ 0 w 21"/>
                <a:gd name="T37" fmla="*/ 1 h 35"/>
                <a:gd name="T38" fmla="*/ 2 w 21"/>
                <a:gd name="T39" fmla="*/ 0 h 35"/>
                <a:gd name="T40" fmla="*/ 5 w 21"/>
                <a:gd name="T41" fmla="*/ 1 h 35"/>
                <a:gd name="T42" fmla="*/ 7 w 21"/>
                <a:gd name="T43" fmla="*/ 3 h 35"/>
                <a:gd name="T44" fmla="*/ 9 w 21"/>
                <a:gd name="T45" fmla="*/ 4 h 35"/>
                <a:gd name="T46" fmla="*/ 10 w 21"/>
                <a:gd name="T47" fmla="*/ 5 h 35"/>
                <a:gd name="T48" fmla="*/ 12 w 21"/>
                <a:gd name="T49" fmla="*/ 7 h 35"/>
                <a:gd name="T50" fmla="*/ 14 w 21"/>
                <a:gd name="T51" fmla="*/ 8 h 35"/>
                <a:gd name="T52" fmla="*/ 16 w 21"/>
                <a:gd name="T53" fmla="*/ 9 h 35"/>
                <a:gd name="T54" fmla="*/ 17 w 21"/>
                <a:gd name="T55" fmla="*/ 11 h 35"/>
                <a:gd name="T56" fmla="*/ 17 w 21"/>
                <a:gd name="T57" fmla="*/ 16 h 35"/>
                <a:gd name="T58" fmla="*/ 17 w 21"/>
                <a:gd name="T59" fmla="*/ 17 h 35"/>
                <a:gd name="T60" fmla="*/ 20 w 21"/>
                <a:gd name="T61" fmla="*/ 19 h 35"/>
                <a:gd name="T62" fmla="*/ 20 w 21"/>
                <a:gd name="T63" fmla="*/ 21 h 35"/>
                <a:gd name="T64" fmla="*/ 20 w 21"/>
                <a:gd name="T65" fmla="*/ 31 h 35"/>
                <a:gd name="T66" fmla="*/ 17 w 21"/>
                <a:gd name="T67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7" y="34"/>
                  </a:moveTo>
                  <a:lnTo>
                    <a:pt x="15" y="33"/>
                  </a:lnTo>
                  <a:lnTo>
                    <a:pt x="14" y="31"/>
                  </a:lnTo>
                  <a:lnTo>
                    <a:pt x="14" y="26"/>
                  </a:lnTo>
                  <a:lnTo>
                    <a:pt x="13" y="24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9" y="15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7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4" y="8"/>
                  </a:lnTo>
                  <a:lnTo>
                    <a:pt x="16" y="9"/>
                  </a:lnTo>
                  <a:lnTo>
                    <a:pt x="17" y="11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20" y="19"/>
                  </a:lnTo>
                  <a:lnTo>
                    <a:pt x="20" y="21"/>
                  </a:lnTo>
                  <a:lnTo>
                    <a:pt x="20" y="31"/>
                  </a:lnTo>
                  <a:lnTo>
                    <a:pt x="17" y="34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0" name="Freeform 458" descr="Papel carta">
              <a:extLst>
                <a:ext uri="{FF2B5EF4-FFF2-40B4-BE49-F238E27FC236}">
                  <a16:creationId xmlns:a16="http://schemas.microsoft.com/office/drawing/2014/main" id="{B3C7B248-8CD5-4C2B-9B56-0CC72B492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550" y="3620783"/>
              <a:ext cx="96310" cy="210678"/>
            </a:xfrm>
            <a:custGeom>
              <a:avLst/>
              <a:gdLst>
                <a:gd name="T0" fmla="*/ 41 w 48"/>
                <a:gd name="T1" fmla="*/ 104 h 105"/>
                <a:gd name="T2" fmla="*/ 37 w 48"/>
                <a:gd name="T3" fmla="*/ 102 h 105"/>
                <a:gd name="T4" fmla="*/ 32 w 48"/>
                <a:gd name="T5" fmla="*/ 99 h 105"/>
                <a:gd name="T6" fmla="*/ 29 w 48"/>
                <a:gd name="T7" fmla="*/ 97 h 105"/>
                <a:gd name="T8" fmla="*/ 27 w 48"/>
                <a:gd name="T9" fmla="*/ 96 h 105"/>
                <a:gd name="T10" fmla="*/ 24 w 48"/>
                <a:gd name="T11" fmla="*/ 94 h 105"/>
                <a:gd name="T12" fmla="*/ 15 w 48"/>
                <a:gd name="T13" fmla="*/ 89 h 105"/>
                <a:gd name="T14" fmla="*/ 18 w 48"/>
                <a:gd name="T15" fmla="*/ 81 h 105"/>
                <a:gd name="T16" fmla="*/ 20 w 48"/>
                <a:gd name="T17" fmla="*/ 77 h 105"/>
                <a:gd name="T18" fmla="*/ 18 w 48"/>
                <a:gd name="T19" fmla="*/ 73 h 105"/>
                <a:gd name="T20" fmla="*/ 14 w 48"/>
                <a:gd name="T21" fmla="*/ 69 h 105"/>
                <a:gd name="T22" fmla="*/ 11 w 48"/>
                <a:gd name="T23" fmla="*/ 65 h 105"/>
                <a:gd name="T24" fmla="*/ 8 w 48"/>
                <a:gd name="T25" fmla="*/ 63 h 105"/>
                <a:gd name="T26" fmla="*/ 8 w 48"/>
                <a:gd name="T27" fmla="*/ 68 h 105"/>
                <a:gd name="T28" fmla="*/ 5 w 48"/>
                <a:gd name="T29" fmla="*/ 68 h 105"/>
                <a:gd name="T30" fmla="*/ 0 w 48"/>
                <a:gd name="T31" fmla="*/ 66 h 105"/>
                <a:gd name="T32" fmla="*/ 3 w 48"/>
                <a:gd name="T33" fmla="*/ 61 h 105"/>
                <a:gd name="T34" fmla="*/ 5 w 48"/>
                <a:gd name="T35" fmla="*/ 55 h 105"/>
                <a:gd name="T36" fmla="*/ 7 w 48"/>
                <a:gd name="T37" fmla="*/ 52 h 105"/>
                <a:gd name="T38" fmla="*/ 8 w 48"/>
                <a:gd name="T39" fmla="*/ 49 h 105"/>
                <a:gd name="T40" fmla="*/ 11 w 48"/>
                <a:gd name="T41" fmla="*/ 41 h 105"/>
                <a:gd name="T42" fmla="*/ 12 w 48"/>
                <a:gd name="T43" fmla="*/ 36 h 105"/>
                <a:gd name="T44" fmla="*/ 15 w 48"/>
                <a:gd name="T45" fmla="*/ 32 h 105"/>
                <a:gd name="T46" fmla="*/ 18 w 48"/>
                <a:gd name="T47" fmla="*/ 27 h 105"/>
                <a:gd name="T48" fmla="*/ 19 w 48"/>
                <a:gd name="T49" fmla="*/ 23 h 105"/>
                <a:gd name="T50" fmla="*/ 21 w 48"/>
                <a:gd name="T51" fmla="*/ 16 h 105"/>
                <a:gd name="T52" fmla="*/ 20 w 48"/>
                <a:gd name="T53" fmla="*/ 12 h 105"/>
                <a:gd name="T54" fmla="*/ 23 w 48"/>
                <a:gd name="T55" fmla="*/ 7 h 105"/>
                <a:gd name="T56" fmla="*/ 25 w 48"/>
                <a:gd name="T57" fmla="*/ 1 h 105"/>
                <a:gd name="T58" fmla="*/ 28 w 48"/>
                <a:gd name="T59" fmla="*/ 0 h 105"/>
                <a:gd name="T60" fmla="*/ 27 w 48"/>
                <a:gd name="T61" fmla="*/ 5 h 105"/>
                <a:gd name="T62" fmla="*/ 24 w 48"/>
                <a:gd name="T63" fmla="*/ 18 h 105"/>
                <a:gd name="T64" fmla="*/ 23 w 48"/>
                <a:gd name="T65" fmla="*/ 21 h 105"/>
                <a:gd name="T66" fmla="*/ 22 w 48"/>
                <a:gd name="T67" fmla="*/ 28 h 105"/>
                <a:gd name="T68" fmla="*/ 18 w 48"/>
                <a:gd name="T69" fmla="*/ 35 h 105"/>
                <a:gd name="T70" fmla="*/ 15 w 48"/>
                <a:gd name="T71" fmla="*/ 43 h 105"/>
                <a:gd name="T72" fmla="*/ 17 w 48"/>
                <a:gd name="T73" fmla="*/ 46 h 105"/>
                <a:gd name="T74" fmla="*/ 17 w 48"/>
                <a:gd name="T75" fmla="*/ 49 h 105"/>
                <a:gd name="T76" fmla="*/ 14 w 48"/>
                <a:gd name="T77" fmla="*/ 51 h 105"/>
                <a:gd name="T78" fmla="*/ 12 w 48"/>
                <a:gd name="T79" fmla="*/ 56 h 105"/>
                <a:gd name="T80" fmla="*/ 15 w 48"/>
                <a:gd name="T81" fmla="*/ 58 h 105"/>
                <a:gd name="T82" fmla="*/ 17 w 48"/>
                <a:gd name="T83" fmla="*/ 62 h 105"/>
                <a:gd name="T84" fmla="*/ 17 w 48"/>
                <a:gd name="T85" fmla="*/ 66 h 105"/>
                <a:gd name="T86" fmla="*/ 18 w 48"/>
                <a:gd name="T87" fmla="*/ 69 h 105"/>
                <a:gd name="T88" fmla="*/ 24 w 48"/>
                <a:gd name="T89" fmla="*/ 75 h 105"/>
                <a:gd name="T90" fmla="*/ 23 w 48"/>
                <a:gd name="T91" fmla="*/ 79 h 105"/>
                <a:gd name="T92" fmla="*/ 22 w 48"/>
                <a:gd name="T93" fmla="*/ 86 h 105"/>
                <a:gd name="T94" fmla="*/ 21 w 48"/>
                <a:gd name="T95" fmla="*/ 89 h 105"/>
                <a:gd name="T96" fmla="*/ 25 w 48"/>
                <a:gd name="T97" fmla="*/ 91 h 105"/>
                <a:gd name="T98" fmla="*/ 28 w 48"/>
                <a:gd name="T99" fmla="*/ 91 h 105"/>
                <a:gd name="T100" fmla="*/ 33 w 48"/>
                <a:gd name="T101" fmla="*/ 91 h 105"/>
                <a:gd name="T102" fmla="*/ 35 w 48"/>
                <a:gd name="T103" fmla="*/ 93 h 105"/>
                <a:gd name="T104" fmla="*/ 40 w 48"/>
                <a:gd name="T105" fmla="*/ 94 h 105"/>
                <a:gd name="T106" fmla="*/ 44 w 48"/>
                <a:gd name="T107" fmla="*/ 97 h 105"/>
                <a:gd name="T108" fmla="*/ 47 w 48"/>
                <a:gd name="T109" fmla="*/ 101 h 105"/>
                <a:gd name="T110" fmla="*/ 43 w 48"/>
                <a:gd name="T111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105">
                  <a:moveTo>
                    <a:pt x="43" y="104"/>
                  </a:moveTo>
                  <a:lnTo>
                    <a:pt x="41" y="104"/>
                  </a:lnTo>
                  <a:lnTo>
                    <a:pt x="39" y="103"/>
                  </a:lnTo>
                  <a:lnTo>
                    <a:pt x="37" y="102"/>
                  </a:lnTo>
                  <a:lnTo>
                    <a:pt x="34" y="99"/>
                  </a:lnTo>
                  <a:lnTo>
                    <a:pt x="32" y="99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28" y="97"/>
                  </a:lnTo>
                  <a:lnTo>
                    <a:pt x="27" y="96"/>
                  </a:lnTo>
                  <a:lnTo>
                    <a:pt x="25" y="95"/>
                  </a:lnTo>
                  <a:lnTo>
                    <a:pt x="24" y="94"/>
                  </a:lnTo>
                  <a:lnTo>
                    <a:pt x="17" y="91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8" y="81"/>
                  </a:lnTo>
                  <a:lnTo>
                    <a:pt x="18" y="79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18" y="73"/>
                  </a:lnTo>
                  <a:lnTo>
                    <a:pt x="15" y="70"/>
                  </a:lnTo>
                  <a:lnTo>
                    <a:pt x="14" y="69"/>
                  </a:lnTo>
                  <a:lnTo>
                    <a:pt x="12" y="68"/>
                  </a:lnTo>
                  <a:lnTo>
                    <a:pt x="11" y="65"/>
                  </a:lnTo>
                  <a:lnTo>
                    <a:pt x="9" y="64"/>
                  </a:lnTo>
                  <a:lnTo>
                    <a:pt x="8" y="63"/>
                  </a:lnTo>
                  <a:lnTo>
                    <a:pt x="7" y="64"/>
                  </a:lnTo>
                  <a:lnTo>
                    <a:pt x="8" y="68"/>
                  </a:lnTo>
                  <a:lnTo>
                    <a:pt x="7" y="69"/>
                  </a:lnTo>
                  <a:lnTo>
                    <a:pt x="5" y="68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5" y="58"/>
                  </a:lnTo>
                  <a:lnTo>
                    <a:pt x="5" y="55"/>
                  </a:lnTo>
                  <a:lnTo>
                    <a:pt x="6" y="54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8" y="49"/>
                  </a:lnTo>
                  <a:lnTo>
                    <a:pt x="10" y="43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2" y="36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9" y="23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3" y="21"/>
                  </a:lnTo>
                  <a:lnTo>
                    <a:pt x="23" y="25"/>
                  </a:lnTo>
                  <a:lnTo>
                    <a:pt x="22" y="28"/>
                  </a:lnTo>
                  <a:lnTo>
                    <a:pt x="21" y="29"/>
                  </a:lnTo>
                  <a:lnTo>
                    <a:pt x="18" y="35"/>
                  </a:lnTo>
                  <a:lnTo>
                    <a:pt x="15" y="39"/>
                  </a:lnTo>
                  <a:lnTo>
                    <a:pt x="15" y="43"/>
                  </a:lnTo>
                  <a:lnTo>
                    <a:pt x="17" y="44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9"/>
                  </a:lnTo>
                  <a:lnTo>
                    <a:pt x="15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5" y="58"/>
                  </a:lnTo>
                  <a:lnTo>
                    <a:pt x="15" y="61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7" y="66"/>
                  </a:lnTo>
                  <a:lnTo>
                    <a:pt x="18" y="68"/>
                  </a:lnTo>
                  <a:lnTo>
                    <a:pt x="18" y="69"/>
                  </a:lnTo>
                  <a:lnTo>
                    <a:pt x="23" y="74"/>
                  </a:lnTo>
                  <a:lnTo>
                    <a:pt x="24" y="75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2" y="83"/>
                  </a:lnTo>
                  <a:lnTo>
                    <a:pt x="22" y="86"/>
                  </a:lnTo>
                  <a:lnTo>
                    <a:pt x="21" y="87"/>
                  </a:lnTo>
                  <a:lnTo>
                    <a:pt x="21" y="89"/>
                  </a:lnTo>
                  <a:lnTo>
                    <a:pt x="23" y="90"/>
                  </a:lnTo>
                  <a:lnTo>
                    <a:pt x="25" y="91"/>
                  </a:lnTo>
                  <a:lnTo>
                    <a:pt x="27" y="91"/>
                  </a:lnTo>
                  <a:lnTo>
                    <a:pt x="28" y="91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4" y="91"/>
                  </a:lnTo>
                  <a:lnTo>
                    <a:pt x="35" y="93"/>
                  </a:lnTo>
                  <a:lnTo>
                    <a:pt x="39" y="93"/>
                  </a:lnTo>
                  <a:lnTo>
                    <a:pt x="40" y="94"/>
                  </a:lnTo>
                  <a:lnTo>
                    <a:pt x="43" y="96"/>
                  </a:lnTo>
                  <a:lnTo>
                    <a:pt x="44" y="97"/>
                  </a:lnTo>
                  <a:lnTo>
                    <a:pt x="45" y="99"/>
                  </a:lnTo>
                  <a:lnTo>
                    <a:pt x="47" y="101"/>
                  </a:lnTo>
                  <a:lnTo>
                    <a:pt x="45" y="103"/>
                  </a:lnTo>
                  <a:lnTo>
                    <a:pt x="43" y="104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1" name="Freeform 459" descr="Papel carta">
              <a:extLst>
                <a:ext uri="{FF2B5EF4-FFF2-40B4-BE49-F238E27FC236}">
                  <a16:creationId xmlns:a16="http://schemas.microsoft.com/office/drawing/2014/main" id="{8DB62A42-BB0B-4D77-81BC-E73602075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041" y="3817415"/>
              <a:ext cx="10032" cy="14045"/>
            </a:xfrm>
            <a:custGeom>
              <a:avLst/>
              <a:gdLst>
                <a:gd name="T0" fmla="*/ 3 w 5"/>
                <a:gd name="T1" fmla="*/ 6 h 7"/>
                <a:gd name="T2" fmla="*/ 1 w 5"/>
                <a:gd name="T3" fmla="*/ 6 h 7"/>
                <a:gd name="T4" fmla="*/ 1 w 5"/>
                <a:gd name="T5" fmla="*/ 4 h 7"/>
                <a:gd name="T6" fmla="*/ 0 w 5"/>
                <a:gd name="T7" fmla="*/ 2 h 7"/>
                <a:gd name="T8" fmla="*/ 1 w 5"/>
                <a:gd name="T9" fmla="*/ 0 h 7"/>
                <a:gd name="T10" fmla="*/ 2 w 5"/>
                <a:gd name="T11" fmla="*/ 2 h 7"/>
                <a:gd name="T12" fmla="*/ 4 w 5"/>
                <a:gd name="T13" fmla="*/ 3 h 7"/>
                <a:gd name="T14" fmla="*/ 3 w 5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3" y="6"/>
                  </a:moveTo>
                  <a:lnTo>
                    <a:pt x="1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4" y="3"/>
                  </a:lnTo>
                  <a:lnTo>
                    <a:pt x="3" y="6"/>
                  </a:lnTo>
                </a:path>
              </a:pathLst>
            </a:custGeom>
            <a:solidFill>
              <a:srgbClr val="8EBF21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2" name="Freeform 460" descr="Papel carta">
              <a:extLst>
                <a:ext uri="{FF2B5EF4-FFF2-40B4-BE49-F238E27FC236}">
                  <a16:creationId xmlns:a16="http://schemas.microsoft.com/office/drawing/2014/main" id="{A91D1741-5651-43DF-81BC-DF7ED8F2B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745" y="3745183"/>
              <a:ext cx="58187" cy="92297"/>
            </a:xfrm>
            <a:custGeom>
              <a:avLst/>
              <a:gdLst>
                <a:gd name="T0" fmla="*/ 28 w 29"/>
                <a:gd name="T1" fmla="*/ 45 h 46"/>
                <a:gd name="T2" fmla="*/ 27 w 29"/>
                <a:gd name="T3" fmla="*/ 44 h 46"/>
                <a:gd name="T4" fmla="*/ 23 w 29"/>
                <a:gd name="T5" fmla="*/ 41 h 46"/>
                <a:gd name="T6" fmla="*/ 21 w 29"/>
                <a:gd name="T7" fmla="*/ 40 h 46"/>
                <a:gd name="T8" fmla="*/ 19 w 29"/>
                <a:gd name="T9" fmla="*/ 39 h 46"/>
                <a:gd name="T10" fmla="*/ 16 w 29"/>
                <a:gd name="T11" fmla="*/ 34 h 46"/>
                <a:gd name="T12" fmla="*/ 16 w 29"/>
                <a:gd name="T13" fmla="*/ 32 h 46"/>
                <a:gd name="T14" fmla="*/ 16 w 29"/>
                <a:gd name="T15" fmla="*/ 31 h 46"/>
                <a:gd name="T16" fmla="*/ 13 w 29"/>
                <a:gd name="T17" fmla="*/ 25 h 46"/>
                <a:gd name="T18" fmla="*/ 13 w 29"/>
                <a:gd name="T19" fmla="*/ 22 h 46"/>
                <a:gd name="T20" fmla="*/ 12 w 29"/>
                <a:gd name="T21" fmla="*/ 21 h 46"/>
                <a:gd name="T22" fmla="*/ 11 w 29"/>
                <a:gd name="T23" fmla="*/ 19 h 46"/>
                <a:gd name="T24" fmla="*/ 8 w 29"/>
                <a:gd name="T25" fmla="*/ 17 h 46"/>
                <a:gd name="T26" fmla="*/ 8 w 29"/>
                <a:gd name="T27" fmla="*/ 16 h 46"/>
                <a:gd name="T28" fmla="*/ 7 w 29"/>
                <a:gd name="T29" fmla="*/ 14 h 46"/>
                <a:gd name="T30" fmla="*/ 6 w 29"/>
                <a:gd name="T31" fmla="*/ 11 h 46"/>
                <a:gd name="T32" fmla="*/ 5 w 29"/>
                <a:gd name="T33" fmla="*/ 9 h 46"/>
                <a:gd name="T34" fmla="*/ 5 w 29"/>
                <a:gd name="T35" fmla="*/ 8 h 46"/>
                <a:gd name="T36" fmla="*/ 1 w 29"/>
                <a:gd name="T37" fmla="*/ 6 h 46"/>
                <a:gd name="T38" fmla="*/ 0 w 29"/>
                <a:gd name="T39" fmla="*/ 4 h 46"/>
                <a:gd name="T40" fmla="*/ 0 w 29"/>
                <a:gd name="T41" fmla="*/ 2 h 46"/>
                <a:gd name="T42" fmla="*/ 0 w 29"/>
                <a:gd name="T43" fmla="*/ 1 h 46"/>
                <a:gd name="T44" fmla="*/ 3 w 29"/>
                <a:gd name="T45" fmla="*/ 0 h 46"/>
                <a:gd name="T46" fmla="*/ 3 w 29"/>
                <a:gd name="T47" fmla="*/ 1 h 46"/>
                <a:gd name="T48" fmla="*/ 5 w 29"/>
                <a:gd name="T49" fmla="*/ 2 h 46"/>
                <a:gd name="T50" fmla="*/ 6 w 29"/>
                <a:gd name="T51" fmla="*/ 4 h 46"/>
                <a:gd name="T52" fmla="*/ 7 w 29"/>
                <a:gd name="T53" fmla="*/ 4 h 46"/>
                <a:gd name="T54" fmla="*/ 8 w 29"/>
                <a:gd name="T55" fmla="*/ 8 h 46"/>
                <a:gd name="T56" fmla="*/ 9 w 29"/>
                <a:gd name="T57" fmla="*/ 10 h 46"/>
                <a:gd name="T58" fmla="*/ 10 w 29"/>
                <a:gd name="T59" fmla="*/ 12 h 46"/>
                <a:gd name="T60" fmla="*/ 12 w 29"/>
                <a:gd name="T61" fmla="*/ 14 h 46"/>
                <a:gd name="T62" fmla="*/ 14 w 29"/>
                <a:gd name="T63" fmla="*/ 15 h 46"/>
                <a:gd name="T64" fmla="*/ 16 w 29"/>
                <a:gd name="T65" fmla="*/ 17 h 46"/>
                <a:gd name="T66" fmla="*/ 16 w 29"/>
                <a:gd name="T67" fmla="*/ 18 h 46"/>
                <a:gd name="T68" fmla="*/ 17 w 29"/>
                <a:gd name="T69" fmla="*/ 22 h 46"/>
                <a:gd name="T70" fmla="*/ 18 w 29"/>
                <a:gd name="T71" fmla="*/ 23 h 46"/>
                <a:gd name="T72" fmla="*/ 21 w 29"/>
                <a:gd name="T73" fmla="*/ 27 h 46"/>
                <a:gd name="T74" fmla="*/ 23 w 29"/>
                <a:gd name="T75" fmla="*/ 29 h 46"/>
                <a:gd name="T76" fmla="*/ 22 w 29"/>
                <a:gd name="T77" fmla="*/ 31 h 46"/>
                <a:gd name="T78" fmla="*/ 22 w 29"/>
                <a:gd name="T79" fmla="*/ 32 h 46"/>
                <a:gd name="T80" fmla="*/ 23 w 29"/>
                <a:gd name="T81" fmla="*/ 35 h 46"/>
                <a:gd name="T82" fmla="*/ 24 w 29"/>
                <a:gd name="T83" fmla="*/ 37 h 46"/>
                <a:gd name="T84" fmla="*/ 27 w 29"/>
                <a:gd name="T85" fmla="*/ 42 h 46"/>
                <a:gd name="T86" fmla="*/ 28 w 29"/>
                <a:gd name="T8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" h="46">
                  <a:moveTo>
                    <a:pt x="28" y="45"/>
                  </a:moveTo>
                  <a:lnTo>
                    <a:pt x="27" y="44"/>
                  </a:lnTo>
                  <a:lnTo>
                    <a:pt x="23" y="41"/>
                  </a:lnTo>
                  <a:lnTo>
                    <a:pt x="21" y="40"/>
                  </a:lnTo>
                  <a:lnTo>
                    <a:pt x="19" y="39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3" y="25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4"/>
                  </a:lnTo>
                  <a:lnTo>
                    <a:pt x="6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8"/>
                  </a:lnTo>
                  <a:lnTo>
                    <a:pt x="9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5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7" y="22"/>
                  </a:lnTo>
                  <a:lnTo>
                    <a:pt x="18" y="23"/>
                  </a:lnTo>
                  <a:lnTo>
                    <a:pt x="21" y="27"/>
                  </a:lnTo>
                  <a:lnTo>
                    <a:pt x="23" y="29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3" y="35"/>
                  </a:lnTo>
                  <a:lnTo>
                    <a:pt x="24" y="37"/>
                  </a:lnTo>
                  <a:lnTo>
                    <a:pt x="27" y="42"/>
                  </a:lnTo>
                  <a:lnTo>
                    <a:pt x="28" y="45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3" name="Freeform 461" descr="Papel carta">
              <a:extLst>
                <a:ext uri="{FF2B5EF4-FFF2-40B4-BE49-F238E27FC236}">
                  <a16:creationId xmlns:a16="http://schemas.microsoft.com/office/drawing/2014/main" id="{D31AC84C-957A-471F-9BB7-DFE2B85D9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828" y="3835473"/>
              <a:ext cx="64207" cy="46148"/>
            </a:xfrm>
            <a:custGeom>
              <a:avLst/>
              <a:gdLst>
                <a:gd name="T0" fmla="*/ 30 w 32"/>
                <a:gd name="T1" fmla="*/ 22 h 23"/>
                <a:gd name="T2" fmla="*/ 28 w 32"/>
                <a:gd name="T3" fmla="*/ 22 h 23"/>
                <a:gd name="T4" fmla="*/ 27 w 32"/>
                <a:gd name="T5" fmla="*/ 19 h 23"/>
                <a:gd name="T6" fmla="*/ 26 w 32"/>
                <a:gd name="T7" fmla="*/ 18 h 23"/>
                <a:gd name="T8" fmla="*/ 23 w 32"/>
                <a:gd name="T9" fmla="*/ 17 h 23"/>
                <a:gd name="T10" fmla="*/ 23 w 32"/>
                <a:gd name="T11" fmla="*/ 16 h 23"/>
                <a:gd name="T12" fmla="*/ 21 w 32"/>
                <a:gd name="T13" fmla="*/ 14 h 23"/>
                <a:gd name="T14" fmla="*/ 17 w 32"/>
                <a:gd name="T15" fmla="*/ 14 h 23"/>
                <a:gd name="T16" fmla="*/ 16 w 32"/>
                <a:gd name="T17" fmla="*/ 11 h 23"/>
                <a:gd name="T18" fmla="*/ 15 w 32"/>
                <a:gd name="T19" fmla="*/ 9 h 23"/>
                <a:gd name="T20" fmla="*/ 14 w 32"/>
                <a:gd name="T21" fmla="*/ 9 h 23"/>
                <a:gd name="T22" fmla="*/ 12 w 32"/>
                <a:gd name="T23" fmla="*/ 9 h 23"/>
                <a:gd name="T24" fmla="*/ 8 w 32"/>
                <a:gd name="T25" fmla="*/ 9 h 23"/>
                <a:gd name="T26" fmla="*/ 6 w 32"/>
                <a:gd name="T27" fmla="*/ 9 h 23"/>
                <a:gd name="T28" fmla="*/ 6 w 32"/>
                <a:gd name="T29" fmla="*/ 8 h 23"/>
                <a:gd name="T30" fmla="*/ 5 w 32"/>
                <a:gd name="T31" fmla="*/ 6 h 23"/>
                <a:gd name="T32" fmla="*/ 4 w 32"/>
                <a:gd name="T33" fmla="*/ 5 h 23"/>
                <a:gd name="T34" fmla="*/ 2 w 32"/>
                <a:gd name="T35" fmla="*/ 4 h 23"/>
                <a:gd name="T36" fmla="*/ 1 w 32"/>
                <a:gd name="T37" fmla="*/ 3 h 23"/>
                <a:gd name="T38" fmla="*/ 0 w 32"/>
                <a:gd name="T39" fmla="*/ 2 h 23"/>
                <a:gd name="T40" fmla="*/ 1 w 32"/>
                <a:gd name="T41" fmla="*/ 0 h 23"/>
                <a:gd name="T42" fmla="*/ 5 w 32"/>
                <a:gd name="T43" fmla="*/ 0 h 23"/>
                <a:gd name="T44" fmla="*/ 8 w 32"/>
                <a:gd name="T45" fmla="*/ 0 h 23"/>
                <a:gd name="T46" fmla="*/ 14 w 32"/>
                <a:gd name="T47" fmla="*/ 0 h 23"/>
                <a:gd name="T48" fmla="*/ 15 w 32"/>
                <a:gd name="T49" fmla="*/ 2 h 23"/>
                <a:gd name="T50" fmla="*/ 16 w 32"/>
                <a:gd name="T51" fmla="*/ 4 h 23"/>
                <a:gd name="T52" fmla="*/ 18 w 32"/>
                <a:gd name="T53" fmla="*/ 5 h 23"/>
                <a:gd name="T54" fmla="*/ 20 w 32"/>
                <a:gd name="T55" fmla="*/ 6 h 23"/>
                <a:gd name="T56" fmla="*/ 22 w 32"/>
                <a:gd name="T57" fmla="*/ 7 h 23"/>
                <a:gd name="T58" fmla="*/ 23 w 32"/>
                <a:gd name="T59" fmla="*/ 9 h 23"/>
                <a:gd name="T60" fmla="*/ 24 w 32"/>
                <a:gd name="T61" fmla="*/ 11 h 23"/>
                <a:gd name="T62" fmla="*/ 26 w 32"/>
                <a:gd name="T63" fmla="*/ 13 h 23"/>
                <a:gd name="T64" fmla="*/ 29 w 32"/>
                <a:gd name="T65" fmla="*/ 13 h 23"/>
                <a:gd name="T66" fmla="*/ 30 w 32"/>
                <a:gd name="T67" fmla="*/ 14 h 23"/>
                <a:gd name="T68" fmla="*/ 31 w 32"/>
                <a:gd name="T69" fmla="*/ 16 h 23"/>
                <a:gd name="T70" fmla="*/ 31 w 32"/>
                <a:gd name="T71" fmla="*/ 20 h 23"/>
                <a:gd name="T72" fmla="*/ 30 w 32"/>
                <a:gd name="T7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23">
                  <a:moveTo>
                    <a:pt x="30" y="22"/>
                  </a:moveTo>
                  <a:lnTo>
                    <a:pt x="28" y="22"/>
                  </a:lnTo>
                  <a:lnTo>
                    <a:pt x="27" y="19"/>
                  </a:lnTo>
                  <a:lnTo>
                    <a:pt x="26" y="18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1" y="14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0" y="6"/>
                  </a:lnTo>
                  <a:lnTo>
                    <a:pt x="22" y="7"/>
                  </a:lnTo>
                  <a:lnTo>
                    <a:pt x="23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1" y="20"/>
                  </a:lnTo>
                  <a:lnTo>
                    <a:pt x="30" y="22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4" name="Freeform 462" descr="Papel carta">
              <a:extLst>
                <a:ext uri="{FF2B5EF4-FFF2-40B4-BE49-F238E27FC236}">
                  <a16:creationId xmlns:a16="http://schemas.microsoft.com/office/drawing/2014/main" id="{63A54A11-0F20-47C5-89B5-02BB71421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60" y="3835473"/>
              <a:ext cx="44142" cy="60194"/>
            </a:xfrm>
            <a:custGeom>
              <a:avLst/>
              <a:gdLst>
                <a:gd name="T0" fmla="*/ 11 w 22"/>
                <a:gd name="T1" fmla="*/ 29 h 30"/>
                <a:gd name="T2" fmla="*/ 11 w 22"/>
                <a:gd name="T3" fmla="*/ 26 h 30"/>
                <a:gd name="T4" fmla="*/ 11 w 22"/>
                <a:gd name="T5" fmla="*/ 25 h 30"/>
                <a:gd name="T6" fmla="*/ 11 w 22"/>
                <a:gd name="T7" fmla="*/ 22 h 30"/>
                <a:gd name="T8" fmla="*/ 10 w 22"/>
                <a:gd name="T9" fmla="*/ 22 h 30"/>
                <a:gd name="T10" fmla="*/ 9 w 22"/>
                <a:gd name="T11" fmla="*/ 19 h 30"/>
                <a:gd name="T12" fmla="*/ 11 w 22"/>
                <a:gd name="T13" fmla="*/ 19 h 30"/>
                <a:gd name="T14" fmla="*/ 11 w 22"/>
                <a:gd name="T15" fmla="*/ 17 h 30"/>
                <a:gd name="T16" fmla="*/ 9 w 22"/>
                <a:gd name="T17" fmla="*/ 14 h 30"/>
                <a:gd name="T18" fmla="*/ 9 w 22"/>
                <a:gd name="T19" fmla="*/ 16 h 30"/>
                <a:gd name="T20" fmla="*/ 6 w 22"/>
                <a:gd name="T21" fmla="*/ 14 h 30"/>
                <a:gd name="T22" fmla="*/ 6 w 22"/>
                <a:gd name="T23" fmla="*/ 13 h 30"/>
                <a:gd name="T24" fmla="*/ 5 w 22"/>
                <a:gd name="T25" fmla="*/ 12 h 30"/>
                <a:gd name="T26" fmla="*/ 4 w 22"/>
                <a:gd name="T27" fmla="*/ 11 h 30"/>
                <a:gd name="T28" fmla="*/ 3 w 22"/>
                <a:gd name="T29" fmla="*/ 9 h 30"/>
                <a:gd name="T30" fmla="*/ 3 w 22"/>
                <a:gd name="T31" fmla="*/ 7 h 30"/>
                <a:gd name="T32" fmla="*/ 2 w 22"/>
                <a:gd name="T33" fmla="*/ 6 h 30"/>
                <a:gd name="T34" fmla="*/ 0 w 22"/>
                <a:gd name="T35" fmla="*/ 5 h 30"/>
                <a:gd name="T36" fmla="*/ 0 w 22"/>
                <a:gd name="T37" fmla="*/ 1 h 30"/>
                <a:gd name="T38" fmla="*/ 2 w 22"/>
                <a:gd name="T39" fmla="*/ 0 h 30"/>
                <a:gd name="T40" fmla="*/ 4 w 22"/>
                <a:gd name="T41" fmla="*/ 0 h 30"/>
                <a:gd name="T42" fmla="*/ 8 w 22"/>
                <a:gd name="T43" fmla="*/ 2 h 30"/>
                <a:gd name="T44" fmla="*/ 9 w 22"/>
                <a:gd name="T45" fmla="*/ 4 h 30"/>
                <a:gd name="T46" fmla="*/ 11 w 22"/>
                <a:gd name="T47" fmla="*/ 5 h 30"/>
                <a:gd name="T48" fmla="*/ 11 w 22"/>
                <a:gd name="T49" fmla="*/ 7 h 30"/>
                <a:gd name="T50" fmla="*/ 11 w 22"/>
                <a:gd name="T51" fmla="*/ 8 h 30"/>
                <a:gd name="T52" fmla="*/ 14 w 22"/>
                <a:gd name="T53" fmla="*/ 9 h 30"/>
                <a:gd name="T54" fmla="*/ 15 w 22"/>
                <a:gd name="T55" fmla="*/ 9 h 30"/>
                <a:gd name="T56" fmla="*/ 16 w 22"/>
                <a:gd name="T57" fmla="*/ 11 h 30"/>
                <a:gd name="T58" fmla="*/ 19 w 22"/>
                <a:gd name="T59" fmla="*/ 11 h 30"/>
                <a:gd name="T60" fmla="*/ 21 w 22"/>
                <a:gd name="T61" fmla="*/ 13 h 30"/>
                <a:gd name="T62" fmla="*/ 21 w 22"/>
                <a:gd name="T63" fmla="*/ 14 h 30"/>
                <a:gd name="T64" fmla="*/ 21 w 22"/>
                <a:gd name="T65" fmla="*/ 16 h 30"/>
                <a:gd name="T66" fmla="*/ 21 w 22"/>
                <a:gd name="T67" fmla="*/ 18 h 30"/>
                <a:gd name="T68" fmla="*/ 19 w 22"/>
                <a:gd name="T69" fmla="*/ 22 h 30"/>
                <a:gd name="T70" fmla="*/ 18 w 22"/>
                <a:gd name="T71" fmla="*/ 25 h 30"/>
                <a:gd name="T72" fmla="*/ 17 w 22"/>
                <a:gd name="T73" fmla="*/ 24 h 30"/>
                <a:gd name="T74" fmla="*/ 15 w 22"/>
                <a:gd name="T75" fmla="*/ 25 h 30"/>
                <a:gd name="T76" fmla="*/ 11 w 22"/>
                <a:gd name="T7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30">
                  <a:moveTo>
                    <a:pt x="11" y="29"/>
                  </a:moveTo>
                  <a:lnTo>
                    <a:pt x="11" y="26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11"/>
                  </a:lnTo>
                  <a:lnTo>
                    <a:pt x="19" y="11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19" y="22"/>
                  </a:lnTo>
                  <a:lnTo>
                    <a:pt x="18" y="25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1" y="29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5" name="Freeform 463" descr="Papel carta">
              <a:extLst>
                <a:ext uri="{FF2B5EF4-FFF2-40B4-BE49-F238E27FC236}">
                  <a16:creationId xmlns:a16="http://schemas.microsoft.com/office/drawing/2014/main" id="{3694B1CA-9124-46A3-8B6D-FD3EA56A1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270" y="3787318"/>
              <a:ext cx="26084" cy="122394"/>
            </a:xfrm>
            <a:custGeom>
              <a:avLst/>
              <a:gdLst>
                <a:gd name="T0" fmla="*/ 12 w 13"/>
                <a:gd name="T1" fmla="*/ 1 h 61"/>
                <a:gd name="T2" fmla="*/ 12 w 13"/>
                <a:gd name="T3" fmla="*/ 6 h 61"/>
                <a:gd name="T4" fmla="*/ 8 w 13"/>
                <a:gd name="T5" fmla="*/ 17 h 61"/>
                <a:gd name="T6" fmla="*/ 5 w 13"/>
                <a:gd name="T7" fmla="*/ 48 h 61"/>
                <a:gd name="T8" fmla="*/ 5 w 13"/>
                <a:gd name="T9" fmla="*/ 52 h 61"/>
                <a:gd name="T10" fmla="*/ 4 w 13"/>
                <a:gd name="T11" fmla="*/ 56 h 61"/>
                <a:gd name="T12" fmla="*/ 5 w 13"/>
                <a:gd name="T13" fmla="*/ 57 h 61"/>
                <a:gd name="T14" fmla="*/ 4 w 13"/>
                <a:gd name="T15" fmla="*/ 60 h 61"/>
                <a:gd name="T16" fmla="*/ 2 w 13"/>
                <a:gd name="T17" fmla="*/ 60 h 61"/>
                <a:gd name="T18" fmla="*/ 0 w 13"/>
                <a:gd name="T19" fmla="*/ 60 h 61"/>
                <a:gd name="T20" fmla="*/ 2 w 13"/>
                <a:gd name="T21" fmla="*/ 56 h 61"/>
                <a:gd name="T22" fmla="*/ 0 w 13"/>
                <a:gd name="T23" fmla="*/ 55 h 61"/>
                <a:gd name="T24" fmla="*/ 3 w 13"/>
                <a:gd name="T25" fmla="*/ 46 h 61"/>
                <a:gd name="T26" fmla="*/ 4 w 13"/>
                <a:gd name="T27" fmla="*/ 27 h 61"/>
                <a:gd name="T28" fmla="*/ 6 w 13"/>
                <a:gd name="T29" fmla="*/ 23 h 61"/>
                <a:gd name="T30" fmla="*/ 5 w 13"/>
                <a:gd name="T31" fmla="*/ 18 h 61"/>
                <a:gd name="T32" fmla="*/ 8 w 13"/>
                <a:gd name="T33" fmla="*/ 12 h 61"/>
                <a:gd name="T34" fmla="*/ 8 w 13"/>
                <a:gd name="T35" fmla="*/ 8 h 61"/>
                <a:gd name="T36" fmla="*/ 8 w 13"/>
                <a:gd name="T37" fmla="*/ 6 h 61"/>
                <a:gd name="T38" fmla="*/ 8 w 13"/>
                <a:gd name="T39" fmla="*/ 4 h 61"/>
                <a:gd name="T40" fmla="*/ 9 w 13"/>
                <a:gd name="T41" fmla="*/ 0 h 61"/>
                <a:gd name="T42" fmla="*/ 12 w 13"/>
                <a:gd name="T43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61">
                  <a:moveTo>
                    <a:pt x="12" y="1"/>
                  </a:moveTo>
                  <a:lnTo>
                    <a:pt x="12" y="6"/>
                  </a:lnTo>
                  <a:lnTo>
                    <a:pt x="8" y="17"/>
                  </a:lnTo>
                  <a:lnTo>
                    <a:pt x="5" y="48"/>
                  </a:lnTo>
                  <a:lnTo>
                    <a:pt x="5" y="52"/>
                  </a:lnTo>
                  <a:lnTo>
                    <a:pt x="4" y="56"/>
                  </a:lnTo>
                  <a:lnTo>
                    <a:pt x="5" y="57"/>
                  </a:lnTo>
                  <a:lnTo>
                    <a:pt x="4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0" y="55"/>
                  </a:lnTo>
                  <a:lnTo>
                    <a:pt x="3" y="46"/>
                  </a:lnTo>
                  <a:lnTo>
                    <a:pt x="4" y="27"/>
                  </a:lnTo>
                  <a:lnTo>
                    <a:pt x="6" y="23"/>
                  </a:lnTo>
                  <a:lnTo>
                    <a:pt x="5" y="1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9" y="0"/>
                  </a:lnTo>
                  <a:lnTo>
                    <a:pt x="12" y="1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6" name="Freeform 464" descr="Papel carta">
              <a:extLst>
                <a:ext uri="{FF2B5EF4-FFF2-40B4-BE49-F238E27FC236}">
                  <a16:creationId xmlns:a16="http://schemas.microsoft.com/office/drawing/2014/main" id="{A55578B8-61E7-47D8-BD76-08FF75255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447" y="3901686"/>
              <a:ext cx="44142" cy="72232"/>
            </a:xfrm>
            <a:custGeom>
              <a:avLst/>
              <a:gdLst>
                <a:gd name="T0" fmla="*/ 14 w 22"/>
                <a:gd name="T1" fmla="*/ 35 h 36"/>
                <a:gd name="T2" fmla="*/ 12 w 22"/>
                <a:gd name="T3" fmla="*/ 35 h 36"/>
                <a:gd name="T4" fmla="*/ 10 w 22"/>
                <a:gd name="T5" fmla="*/ 34 h 36"/>
                <a:gd name="T6" fmla="*/ 10 w 22"/>
                <a:gd name="T7" fmla="*/ 32 h 36"/>
                <a:gd name="T8" fmla="*/ 10 w 22"/>
                <a:gd name="T9" fmla="*/ 30 h 36"/>
                <a:gd name="T10" fmla="*/ 8 w 22"/>
                <a:gd name="T11" fmla="*/ 29 h 36"/>
                <a:gd name="T12" fmla="*/ 8 w 22"/>
                <a:gd name="T13" fmla="*/ 25 h 36"/>
                <a:gd name="T14" fmla="*/ 7 w 22"/>
                <a:gd name="T15" fmla="*/ 23 h 36"/>
                <a:gd name="T16" fmla="*/ 6 w 22"/>
                <a:gd name="T17" fmla="*/ 23 h 36"/>
                <a:gd name="T18" fmla="*/ 6 w 22"/>
                <a:gd name="T19" fmla="*/ 21 h 36"/>
                <a:gd name="T20" fmla="*/ 6 w 22"/>
                <a:gd name="T21" fmla="*/ 19 h 36"/>
                <a:gd name="T22" fmla="*/ 6 w 22"/>
                <a:gd name="T23" fmla="*/ 17 h 36"/>
                <a:gd name="T24" fmla="*/ 3 w 22"/>
                <a:gd name="T25" fmla="*/ 15 h 36"/>
                <a:gd name="T26" fmla="*/ 2 w 22"/>
                <a:gd name="T27" fmla="*/ 12 h 36"/>
                <a:gd name="T28" fmla="*/ 1 w 22"/>
                <a:gd name="T29" fmla="*/ 11 h 36"/>
                <a:gd name="T30" fmla="*/ 0 w 22"/>
                <a:gd name="T31" fmla="*/ 10 h 36"/>
                <a:gd name="T32" fmla="*/ 0 w 22"/>
                <a:gd name="T33" fmla="*/ 8 h 36"/>
                <a:gd name="T34" fmla="*/ 0 w 22"/>
                <a:gd name="T35" fmla="*/ 0 h 36"/>
                <a:gd name="T36" fmla="*/ 3 w 22"/>
                <a:gd name="T37" fmla="*/ 2 h 36"/>
                <a:gd name="T38" fmla="*/ 5 w 22"/>
                <a:gd name="T39" fmla="*/ 5 h 36"/>
                <a:gd name="T40" fmla="*/ 8 w 22"/>
                <a:gd name="T41" fmla="*/ 10 h 36"/>
                <a:gd name="T42" fmla="*/ 10 w 22"/>
                <a:gd name="T43" fmla="*/ 10 h 36"/>
                <a:gd name="T44" fmla="*/ 12 w 22"/>
                <a:gd name="T45" fmla="*/ 13 h 36"/>
                <a:gd name="T46" fmla="*/ 21 w 22"/>
                <a:gd name="T47" fmla="*/ 28 h 36"/>
                <a:gd name="T48" fmla="*/ 21 w 22"/>
                <a:gd name="T49" fmla="*/ 31 h 36"/>
                <a:gd name="T50" fmla="*/ 21 w 22"/>
                <a:gd name="T51" fmla="*/ 33 h 36"/>
                <a:gd name="T52" fmla="*/ 18 w 22"/>
                <a:gd name="T53" fmla="*/ 33 h 36"/>
                <a:gd name="T54" fmla="*/ 17 w 22"/>
                <a:gd name="T55" fmla="*/ 34 h 36"/>
                <a:gd name="T56" fmla="*/ 16 w 22"/>
                <a:gd name="T57" fmla="*/ 35 h 36"/>
                <a:gd name="T58" fmla="*/ 14 w 22"/>
                <a:gd name="T5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" h="36">
                  <a:moveTo>
                    <a:pt x="14" y="35"/>
                  </a:moveTo>
                  <a:lnTo>
                    <a:pt x="12" y="35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8" y="29"/>
                  </a:lnTo>
                  <a:lnTo>
                    <a:pt x="8" y="25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5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21" y="28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7" y="34"/>
                  </a:lnTo>
                  <a:lnTo>
                    <a:pt x="16" y="35"/>
                  </a:lnTo>
                  <a:lnTo>
                    <a:pt x="14" y="35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7" name="Freeform 465" descr="Papel carta">
              <a:extLst>
                <a:ext uri="{FF2B5EF4-FFF2-40B4-BE49-F238E27FC236}">
                  <a16:creationId xmlns:a16="http://schemas.microsoft.com/office/drawing/2014/main" id="{0AB3CD72-CB30-41E5-BA08-029AFFCA1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192" y="4152493"/>
              <a:ext cx="12039" cy="38123"/>
            </a:xfrm>
            <a:custGeom>
              <a:avLst/>
              <a:gdLst>
                <a:gd name="T0" fmla="*/ 2 w 6"/>
                <a:gd name="T1" fmla="*/ 18 h 19"/>
                <a:gd name="T2" fmla="*/ 2 w 6"/>
                <a:gd name="T3" fmla="*/ 12 h 19"/>
                <a:gd name="T4" fmla="*/ 1 w 6"/>
                <a:gd name="T5" fmla="*/ 11 h 19"/>
                <a:gd name="T6" fmla="*/ 0 w 6"/>
                <a:gd name="T7" fmla="*/ 10 h 19"/>
                <a:gd name="T8" fmla="*/ 1 w 6"/>
                <a:gd name="T9" fmla="*/ 8 h 19"/>
                <a:gd name="T10" fmla="*/ 1 w 6"/>
                <a:gd name="T11" fmla="*/ 7 h 19"/>
                <a:gd name="T12" fmla="*/ 0 w 6"/>
                <a:gd name="T13" fmla="*/ 3 h 19"/>
                <a:gd name="T14" fmla="*/ 1 w 6"/>
                <a:gd name="T15" fmla="*/ 0 h 19"/>
                <a:gd name="T16" fmla="*/ 3 w 6"/>
                <a:gd name="T17" fmla="*/ 0 h 19"/>
                <a:gd name="T18" fmla="*/ 3 w 6"/>
                <a:gd name="T19" fmla="*/ 8 h 19"/>
                <a:gd name="T20" fmla="*/ 5 w 6"/>
                <a:gd name="T21" fmla="*/ 14 h 19"/>
                <a:gd name="T22" fmla="*/ 4 w 6"/>
                <a:gd name="T23" fmla="*/ 15 h 19"/>
                <a:gd name="T24" fmla="*/ 2 w 6"/>
                <a:gd name="T2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9">
                  <a:moveTo>
                    <a:pt x="2" y="18"/>
                  </a:moveTo>
                  <a:lnTo>
                    <a:pt x="2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8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2" y="18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8" name="Freeform 466" descr="Papel carta">
              <a:extLst>
                <a:ext uri="{FF2B5EF4-FFF2-40B4-BE49-F238E27FC236}">
                  <a16:creationId xmlns:a16="http://schemas.microsoft.com/office/drawing/2014/main" id="{87A8088E-7E09-41DD-B093-894DAB6F3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6205" y="4190616"/>
              <a:ext cx="8026" cy="22071"/>
            </a:xfrm>
            <a:custGeom>
              <a:avLst/>
              <a:gdLst>
                <a:gd name="T0" fmla="*/ 1 w 4"/>
                <a:gd name="T1" fmla="*/ 10 h 11"/>
                <a:gd name="T2" fmla="*/ 1 w 4"/>
                <a:gd name="T3" fmla="*/ 3 h 11"/>
                <a:gd name="T4" fmla="*/ 0 w 4"/>
                <a:gd name="T5" fmla="*/ 0 h 11"/>
                <a:gd name="T6" fmla="*/ 2 w 4"/>
                <a:gd name="T7" fmla="*/ 2 h 11"/>
                <a:gd name="T8" fmla="*/ 3 w 4"/>
                <a:gd name="T9" fmla="*/ 4 h 11"/>
                <a:gd name="T10" fmla="*/ 3 w 4"/>
                <a:gd name="T11" fmla="*/ 6 h 11"/>
                <a:gd name="T12" fmla="*/ 2 w 4"/>
                <a:gd name="T13" fmla="*/ 8 h 11"/>
                <a:gd name="T14" fmla="*/ 1 w 4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1">
                  <a:moveTo>
                    <a:pt x="1" y="10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09" name="Freeform 467" descr="Papel carta">
              <a:extLst>
                <a:ext uri="{FF2B5EF4-FFF2-40B4-BE49-F238E27FC236}">
                  <a16:creationId xmlns:a16="http://schemas.microsoft.com/office/drawing/2014/main" id="{C79B8ACD-1BAD-4AA3-8519-65B81E977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270" y="4349125"/>
              <a:ext cx="12039" cy="20065"/>
            </a:xfrm>
            <a:custGeom>
              <a:avLst/>
              <a:gdLst>
                <a:gd name="T0" fmla="*/ 0 w 6"/>
                <a:gd name="T1" fmla="*/ 9 h 10"/>
                <a:gd name="T2" fmla="*/ 0 w 6"/>
                <a:gd name="T3" fmla="*/ 6 h 10"/>
                <a:gd name="T4" fmla="*/ 2 w 6"/>
                <a:gd name="T5" fmla="*/ 4 h 10"/>
                <a:gd name="T6" fmla="*/ 3 w 6"/>
                <a:gd name="T7" fmla="*/ 1 h 10"/>
                <a:gd name="T8" fmla="*/ 5 w 6"/>
                <a:gd name="T9" fmla="*/ 0 h 10"/>
                <a:gd name="T10" fmla="*/ 4 w 6"/>
                <a:gd name="T11" fmla="*/ 3 h 10"/>
                <a:gd name="T12" fmla="*/ 3 w 6"/>
                <a:gd name="T13" fmla="*/ 7 h 10"/>
                <a:gd name="T14" fmla="*/ 3 w 6"/>
                <a:gd name="T15" fmla="*/ 9 h 10"/>
                <a:gd name="T16" fmla="*/ 0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0" y="9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4" y="3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10" name="Freeform 468" descr="Papel carta">
              <a:extLst>
                <a:ext uri="{FF2B5EF4-FFF2-40B4-BE49-F238E27FC236}">
                  <a16:creationId xmlns:a16="http://schemas.microsoft.com/office/drawing/2014/main" id="{C5EED298-327D-4706-9E82-34FE89B77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244" y="4371196"/>
              <a:ext cx="10032" cy="20065"/>
            </a:xfrm>
            <a:custGeom>
              <a:avLst/>
              <a:gdLst>
                <a:gd name="T0" fmla="*/ 3 w 5"/>
                <a:gd name="T1" fmla="*/ 9 h 10"/>
                <a:gd name="T2" fmla="*/ 1 w 5"/>
                <a:gd name="T3" fmla="*/ 9 h 10"/>
                <a:gd name="T4" fmla="*/ 0 w 5"/>
                <a:gd name="T5" fmla="*/ 7 h 10"/>
                <a:gd name="T6" fmla="*/ 1 w 5"/>
                <a:gd name="T7" fmla="*/ 5 h 10"/>
                <a:gd name="T8" fmla="*/ 3 w 5"/>
                <a:gd name="T9" fmla="*/ 1 h 10"/>
                <a:gd name="T10" fmla="*/ 4 w 5"/>
                <a:gd name="T11" fmla="*/ 0 h 10"/>
                <a:gd name="T12" fmla="*/ 4 w 5"/>
                <a:gd name="T13" fmla="*/ 3 h 10"/>
                <a:gd name="T14" fmla="*/ 3 w 5"/>
                <a:gd name="T15" fmla="*/ 6 h 10"/>
                <a:gd name="T16" fmla="*/ 3 w 5"/>
                <a:gd name="T17" fmla="*/ 7 h 10"/>
                <a:gd name="T18" fmla="*/ 3 w 5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lnTo>
                    <a:pt x="1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3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9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11" name="Freeform 469" descr="Papel carta">
              <a:extLst>
                <a:ext uri="{FF2B5EF4-FFF2-40B4-BE49-F238E27FC236}">
                  <a16:creationId xmlns:a16="http://schemas.microsoft.com/office/drawing/2014/main" id="{49E82B0A-9D34-4EEA-B70A-B51ACE5A3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231" y="4395274"/>
              <a:ext cx="6019" cy="24077"/>
            </a:xfrm>
            <a:custGeom>
              <a:avLst/>
              <a:gdLst>
                <a:gd name="T0" fmla="*/ 1 w 3"/>
                <a:gd name="T1" fmla="*/ 11 h 12"/>
                <a:gd name="T2" fmla="*/ 1 w 3"/>
                <a:gd name="T3" fmla="*/ 6 h 12"/>
                <a:gd name="T4" fmla="*/ 0 w 3"/>
                <a:gd name="T5" fmla="*/ 4 h 12"/>
                <a:gd name="T6" fmla="*/ 2 w 3"/>
                <a:gd name="T7" fmla="*/ 0 h 12"/>
                <a:gd name="T8" fmla="*/ 1 w 3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2">
                  <a:moveTo>
                    <a:pt x="1" y="11"/>
                  </a:moveTo>
                  <a:lnTo>
                    <a:pt x="1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" y="11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12" name="Freeform 470" descr="Papel carta">
              <a:extLst>
                <a:ext uri="{FF2B5EF4-FFF2-40B4-BE49-F238E27FC236}">
                  <a16:creationId xmlns:a16="http://schemas.microsoft.com/office/drawing/2014/main" id="{6CBA3A02-EAA7-4A06-BA04-249B99421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719" y="4431390"/>
              <a:ext cx="12039" cy="8026"/>
            </a:xfrm>
            <a:custGeom>
              <a:avLst/>
              <a:gdLst>
                <a:gd name="T0" fmla="*/ 5 w 6"/>
                <a:gd name="T1" fmla="*/ 3 h 4"/>
                <a:gd name="T2" fmla="*/ 2 w 6"/>
                <a:gd name="T3" fmla="*/ 2 h 4"/>
                <a:gd name="T4" fmla="*/ 0 w 6"/>
                <a:gd name="T5" fmla="*/ 0 h 4"/>
                <a:gd name="T6" fmla="*/ 5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5" y="3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13" name="Freeform 476" descr="Papel carta">
              <a:extLst>
                <a:ext uri="{FF2B5EF4-FFF2-40B4-BE49-F238E27FC236}">
                  <a16:creationId xmlns:a16="http://schemas.microsoft.com/office/drawing/2014/main" id="{3DE2818B-31E3-4040-8C5E-6BF411B28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4498" y="4555790"/>
              <a:ext cx="24077" cy="12039"/>
            </a:xfrm>
            <a:custGeom>
              <a:avLst/>
              <a:gdLst>
                <a:gd name="T0" fmla="*/ 9 w 12"/>
                <a:gd name="T1" fmla="*/ 5 h 6"/>
                <a:gd name="T2" fmla="*/ 5 w 12"/>
                <a:gd name="T3" fmla="*/ 2 h 6"/>
                <a:gd name="T4" fmla="*/ 3 w 12"/>
                <a:gd name="T5" fmla="*/ 2 h 6"/>
                <a:gd name="T6" fmla="*/ 1 w 12"/>
                <a:gd name="T7" fmla="*/ 1 h 6"/>
                <a:gd name="T8" fmla="*/ 0 w 12"/>
                <a:gd name="T9" fmla="*/ 1 h 6"/>
                <a:gd name="T10" fmla="*/ 1 w 12"/>
                <a:gd name="T11" fmla="*/ 0 h 6"/>
                <a:gd name="T12" fmla="*/ 3 w 12"/>
                <a:gd name="T13" fmla="*/ 0 h 6"/>
                <a:gd name="T14" fmla="*/ 5 w 12"/>
                <a:gd name="T15" fmla="*/ 0 h 6"/>
                <a:gd name="T16" fmla="*/ 6 w 12"/>
                <a:gd name="T17" fmla="*/ 1 h 6"/>
                <a:gd name="T18" fmla="*/ 9 w 12"/>
                <a:gd name="T19" fmla="*/ 1 h 6"/>
                <a:gd name="T20" fmla="*/ 11 w 12"/>
                <a:gd name="T21" fmla="*/ 3 h 6"/>
                <a:gd name="T22" fmla="*/ 11 w 12"/>
                <a:gd name="T23" fmla="*/ 5 h 6"/>
                <a:gd name="T24" fmla="*/ 9 w 12"/>
                <a:gd name="T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6">
                  <a:moveTo>
                    <a:pt x="9" y="5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14" name="Freeform 478" descr="Papel carta">
              <a:extLst>
                <a:ext uri="{FF2B5EF4-FFF2-40B4-BE49-F238E27FC236}">
                  <a16:creationId xmlns:a16="http://schemas.microsoft.com/office/drawing/2014/main" id="{6E66ED89-65CE-4392-B28F-68739CCA6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5665" y="4567829"/>
              <a:ext cx="14045" cy="10032"/>
            </a:xfrm>
            <a:custGeom>
              <a:avLst/>
              <a:gdLst>
                <a:gd name="T0" fmla="*/ 0 w 7"/>
                <a:gd name="T1" fmla="*/ 4 h 5"/>
                <a:gd name="T2" fmla="*/ 1 w 7"/>
                <a:gd name="T3" fmla="*/ 3 h 5"/>
                <a:gd name="T4" fmla="*/ 3 w 7"/>
                <a:gd name="T5" fmla="*/ 2 h 5"/>
                <a:gd name="T6" fmla="*/ 6 w 7"/>
                <a:gd name="T7" fmla="*/ 0 h 5"/>
                <a:gd name="T8" fmla="*/ 5 w 7"/>
                <a:gd name="T9" fmla="*/ 3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1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5" y="3"/>
                  </a:lnTo>
                  <a:lnTo>
                    <a:pt x="0" y="4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15" name="Freeform 479" descr="Papel carta">
              <a:extLst>
                <a:ext uri="{FF2B5EF4-FFF2-40B4-BE49-F238E27FC236}">
                  <a16:creationId xmlns:a16="http://schemas.microsoft.com/office/drawing/2014/main" id="{4D5C757E-33C0-45F3-BBE0-207262E43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444" y="4615984"/>
              <a:ext cx="30097" cy="38123"/>
            </a:xfrm>
            <a:custGeom>
              <a:avLst/>
              <a:gdLst>
                <a:gd name="T0" fmla="*/ 0 w 15"/>
                <a:gd name="T1" fmla="*/ 0 h 19"/>
                <a:gd name="T2" fmla="*/ 1 w 15"/>
                <a:gd name="T3" fmla="*/ 0 h 19"/>
                <a:gd name="T4" fmla="*/ 2 w 15"/>
                <a:gd name="T5" fmla="*/ 2 h 19"/>
                <a:gd name="T6" fmla="*/ 4 w 15"/>
                <a:gd name="T7" fmla="*/ 5 h 19"/>
                <a:gd name="T8" fmla="*/ 5 w 15"/>
                <a:gd name="T9" fmla="*/ 7 h 19"/>
                <a:gd name="T10" fmla="*/ 6 w 15"/>
                <a:gd name="T11" fmla="*/ 9 h 19"/>
                <a:gd name="T12" fmla="*/ 7 w 15"/>
                <a:gd name="T13" fmla="*/ 10 h 19"/>
                <a:gd name="T14" fmla="*/ 9 w 15"/>
                <a:gd name="T15" fmla="*/ 12 h 19"/>
                <a:gd name="T16" fmla="*/ 11 w 15"/>
                <a:gd name="T17" fmla="*/ 12 h 19"/>
                <a:gd name="T18" fmla="*/ 12 w 15"/>
                <a:gd name="T19" fmla="*/ 14 h 19"/>
                <a:gd name="T20" fmla="*/ 14 w 15"/>
                <a:gd name="T21" fmla="*/ 16 h 19"/>
                <a:gd name="T22" fmla="*/ 14 w 15"/>
                <a:gd name="T23" fmla="*/ 18 h 19"/>
                <a:gd name="T24" fmla="*/ 13 w 15"/>
                <a:gd name="T25" fmla="*/ 16 h 19"/>
                <a:gd name="T26" fmla="*/ 11 w 15"/>
                <a:gd name="T27" fmla="*/ 16 h 19"/>
                <a:gd name="T28" fmla="*/ 9 w 15"/>
                <a:gd name="T29" fmla="*/ 16 h 19"/>
                <a:gd name="T30" fmla="*/ 8 w 15"/>
                <a:gd name="T31" fmla="*/ 15 h 19"/>
                <a:gd name="T32" fmla="*/ 7 w 15"/>
                <a:gd name="T33" fmla="*/ 13 h 19"/>
                <a:gd name="T34" fmla="*/ 6 w 15"/>
                <a:gd name="T35" fmla="*/ 12 h 19"/>
                <a:gd name="T36" fmla="*/ 3 w 15"/>
                <a:gd name="T37" fmla="*/ 7 h 19"/>
                <a:gd name="T38" fmla="*/ 2 w 15"/>
                <a:gd name="T39" fmla="*/ 5 h 19"/>
                <a:gd name="T40" fmla="*/ 1 w 15"/>
                <a:gd name="T41" fmla="*/ 1 h 19"/>
                <a:gd name="T42" fmla="*/ 0 w 15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9">
                  <a:moveTo>
                    <a:pt x="0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4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16" name="Freeform 480" descr="Papel carta">
              <a:extLst>
                <a:ext uri="{FF2B5EF4-FFF2-40B4-BE49-F238E27FC236}">
                  <a16:creationId xmlns:a16="http://schemas.microsoft.com/office/drawing/2014/main" id="{48235650-D79B-4364-9F2E-ADB725182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618" y="4706274"/>
              <a:ext cx="14045" cy="10032"/>
            </a:xfrm>
            <a:custGeom>
              <a:avLst/>
              <a:gdLst>
                <a:gd name="T0" fmla="*/ 6 w 7"/>
                <a:gd name="T1" fmla="*/ 4 h 5"/>
                <a:gd name="T2" fmla="*/ 2 w 7"/>
                <a:gd name="T3" fmla="*/ 3 h 5"/>
                <a:gd name="T4" fmla="*/ 1 w 7"/>
                <a:gd name="T5" fmla="*/ 2 h 5"/>
                <a:gd name="T6" fmla="*/ 0 w 7"/>
                <a:gd name="T7" fmla="*/ 1 h 5"/>
                <a:gd name="T8" fmla="*/ 2 w 7"/>
                <a:gd name="T9" fmla="*/ 0 h 5"/>
                <a:gd name="T10" fmla="*/ 5 w 7"/>
                <a:gd name="T11" fmla="*/ 0 h 5"/>
                <a:gd name="T12" fmla="*/ 6 w 7"/>
                <a:gd name="T13" fmla="*/ 0 h 5"/>
                <a:gd name="T14" fmla="*/ 5 w 7"/>
                <a:gd name="T15" fmla="*/ 1 h 5"/>
                <a:gd name="T16" fmla="*/ 6 w 7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6" y="4"/>
                  </a:move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6" y="4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17" name="Freeform 481" descr="Papel carta">
              <a:extLst>
                <a:ext uri="{FF2B5EF4-FFF2-40B4-BE49-F238E27FC236}">
                  <a16:creationId xmlns:a16="http://schemas.microsoft.com/office/drawing/2014/main" id="{52053F34-7E53-4840-BEB7-F2670C616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870" y="4714300"/>
              <a:ext cx="8026" cy="12039"/>
            </a:xfrm>
            <a:custGeom>
              <a:avLst/>
              <a:gdLst>
                <a:gd name="T0" fmla="*/ 1 w 4"/>
                <a:gd name="T1" fmla="*/ 5 h 6"/>
                <a:gd name="T2" fmla="*/ 0 w 4"/>
                <a:gd name="T3" fmla="*/ 3 h 6"/>
                <a:gd name="T4" fmla="*/ 0 w 4"/>
                <a:gd name="T5" fmla="*/ 0 h 6"/>
                <a:gd name="T6" fmla="*/ 2 w 4"/>
                <a:gd name="T7" fmla="*/ 0 h 6"/>
                <a:gd name="T8" fmla="*/ 3 w 4"/>
                <a:gd name="T9" fmla="*/ 2 h 6"/>
                <a:gd name="T10" fmla="*/ 2 w 4"/>
                <a:gd name="T11" fmla="*/ 3 h 6"/>
                <a:gd name="T12" fmla="*/ 1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5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18" name="Freeform 483" descr="Papel carta">
              <a:extLst>
                <a:ext uri="{FF2B5EF4-FFF2-40B4-BE49-F238E27FC236}">
                  <a16:creationId xmlns:a16="http://schemas.microsoft.com/office/drawing/2014/main" id="{34C192B3-E852-4AA1-8F00-6A4E04CD0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644" y="4738377"/>
              <a:ext cx="18058" cy="44142"/>
            </a:xfrm>
            <a:custGeom>
              <a:avLst/>
              <a:gdLst>
                <a:gd name="T0" fmla="*/ 4 w 9"/>
                <a:gd name="T1" fmla="*/ 21 h 22"/>
                <a:gd name="T2" fmla="*/ 3 w 9"/>
                <a:gd name="T3" fmla="*/ 20 h 22"/>
                <a:gd name="T4" fmla="*/ 3 w 9"/>
                <a:gd name="T5" fmla="*/ 18 h 22"/>
                <a:gd name="T6" fmla="*/ 1 w 9"/>
                <a:gd name="T7" fmla="*/ 16 h 22"/>
                <a:gd name="T8" fmla="*/ 2 w 9"/>
                <a:gd name="T9" fmla="*/ 14 h 22"/>
                <a:gd name="T10" fmla="*/ 2 w 9"/>
                <a:gd name="T11" fmla="*/ 12 h 22"/>
                <a:gd name="T12" fmla="*/ 1 w 9"/>
                <a:gd name="T13" fmla="*/ 13 h 22"/>
                <a:gd name="T14" fmla="*/ 0 w 9"/>
                <a:gd name="T15" fmla="*/ 11 h 22"/>
                <a:gd name="T16" fmla="*/ 0 w 9"/>
                <a:gd name="T17" fmla="*/ 8 h 22"/>
                <a:gd name="T18" fmla="*/ 1 w 9"/>
                <a:gd name="T19" fmla="*/ 8 h 22"/>
                <a:gd name="T20" fmla="*/ 3 w 9"/>
                <a:gd name="T21" fmla="*/ 5 h 22"/>
                <a:gd name="T22" fmla="*/ 4 w 9"/>
                <a:gd name="T23" fmla="*/ 3 h 22"/>
                <a:gd name="T24" fmla="*/ 5 w 9"/>
                <a:gd name="T25" fmla="*/ 1 h 22"/>
                <a:gd name="T26" fmla="*/ 7 w 9"/>
                <a:gd name="T27" fmla="*/ 0 h 22"/>
                <a:gd name="T28" fmla="*/ 8 w 9"/>
                <a:gd name="T29" fmla="*/ 0 h 22"/>
                <a:gd name="T30" fmla="*/ 7 w 9"/>
                <a:gd name="T31" fmla="*/ 2 h 22"/>
                <a:gd name="T32" fmla="*/ 7 w 9"/>
                <a:gd name="T33" fmla="*/ 5 h 22"/>
                <a:gd name="T34" fmla="*/ 7 w 9"/>
                <a:gd name="T35" fmla="*/ 8 h 22"/>
                <a:gd name="T36" fmla="*/ 6 w 9"/>
                <a:gd name="T37" fmla="*/ 12 h 22"/>
                <a:gd name="T38" fmla="*/ 7 w 9"/>
                <a:gd name="T39" fmla="*/ 13 h 22"/>
                <a:gd name="T40" fmla="*/ 4 w 9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22">
                  <a:moveTo>
                    <a:pt x="4" y="21"/>
                  </a:moveTo>
                  <a:lnTo>
                    <a:pt x="3" y="20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4" y="21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grpSp>
          <p:nvGrpSpPr>
            <p:cNvPr id="519" name="Grupo 518">
              <a:extLst>
                <a:ext uri="{FF2B5EF4-FFF2-40B4-BE49-F238E27FC236}">
                  <a16:creationId xmlns:a16="http://schemas.microsoft.com/office/drawing/2014/main" id="{F4D6BD30-CEA7-486D-A74C-A49D2FEC37FC}"/>
                </a:ext>
              </a:extLst>
            </p:cNvPr>
            <p:cNvGrpSpPr/>
            <p:nvPr/>
          </p:nvGrpSpPr>
          <p:grpSpPr>
            <a:xfrm>
              <a:off x="7926255" y="4485564"/>
              <a:ext cx="670155" cy="1083485"/>
              <a:chOff x="7921330" y="4228389"/>
              <a:chExt cx="670155" cy="1083485"/>
            </a:xfrm>
          </p:grpSpPr>
          <p:sp>
            <p:nvSpPr>
              <p:cNvPr id="631" name="Freeform 436" descr="Papel carta">
                <a:extLst>
                  <a:ext uri="{FF2B5EF4-FFF2-40B4-BE49-F238E27FC236}">
                    <a16:creationId xmlns:a16="http://schemas.microsoft.com/office/drawing/2014/main" id="{54AF4987-27DE-4414-A0E2-523923791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330" y="4228389"/>
                <a:ext cx="654104" cy="1083485"/>
              </a:xfrm>
              <a:custGeom>
                <a:avLst/>
                <a:gdLst>
                  <a:gd name="T0" fmla="*/ 252 w 326"/>
                  <a:gd name="T1" fmla="*/ 280 h 540"/>
                  <a:gd name="T2" fmla="*/ 237 w 326"/>
                  <a:gd name="T3" fmla="*/ 282 h 540"/>
                  <a:gd name="T4" fmla="*/ 223 w 326"/>
                  <a:gd name="T5" fmla="*/ 283 h 540"/>
                  <a:gd name="T6" fmla="*/ 230 w 326"/>
                  <a:gd name="T7" fmla="*/ 273 h 540"/>
                  <a:gd name="T8" fmla="*/ 237 w 326"/>
                  <a:gd name="T9" fmla="*/ 261 h 540"/>
                  <a:gd name="T10" fmla="*/ 243 w 326"/>
                  <a:gd name="T11" fmla="*/ 243 h 540"/>
                  <a:gd name="T12" fmla="*/ 246 w 326"/>
                  <a:gd name="T13" fmla="*/ 264 h 540"/>
                  <a:gd name="T14" fmla="*/ 246 w 326"/>
                  <a:gd name="T15" fmla="*/ 216 h 540"/>
                  <a:gd name="T16" fmla="*/ 266 w 326"/>
                  <a:gd name="T17" fmla="*/ 166 h 540"/>
                  <a:gd name="T18" fmla="*/ 307 w 326"/>
                  <a:gd name="T19" fmla="*/ 110 h 540"/>
                  <a:gd name="T20" fmla="*/ 320 w 326"/>
                  <a:gd name="T21" fmla="*/ 74 h 540"/>
                  <a:gd name="T22" fmla="*/ 320 w 326"/>
                  <a:gd name="T23" fmla="*/ 56 h 540"/>
                  <a:gd name="T24" fmla="*/ 322 w 326"/>
                  <a:gd name="T25" fmla="*/ 50 h 540"/>
                  <a:gd name="T26" fmla="*/ 315 w 326"/>
                  <a:gd name="T27" fmla="*/ 41 h 540"/>
                  <a:gd name="T28" fmla="*/ 303 w 326"/>
                  <a:gd name="T29" fmla="*/ 26 h 540"/>
                  <a:gd name="T30" fmla="*/ 281 w 326"/>
                  <a:gd name="T31" fmla="*/ 3 h 540"/>
                  <a:gd name="T32" fmla="*/ 223 w 326"/>
                  <a:gd name="T33" fmla="*/ 17 h 540"/>
                  <a:gd name="T34" fmla="*/ 246 w 326"/>
                  <a:gd name="T35" fmla="*/ 19 h 540"/>
                  <a:gd name="T36" fmla="*/ 259 w 326"/>
                  <a:gd name="T37" fmla="*/ 10 h 540"/>
                  <a:gd name="T38" fmla="*/ 256 w 326"/>
                  <a:gd name="T39" fmla="*/ 29 h 540"/>
                  <a:gd name="T40" fmla="*/ 233 w 326"/>
                  <a:gd name="T41" fmla="*/ 31 h 540"/>
                  <a:gd name="T42" fmla="*/ 104 w 326"/>
                  <a:gd name="T43" fmla="*/ 217 h 540"/>
                  <a:gd name="T44" fmla="*/ 23 w 326"/>
                  <a:gd name="T45" fmla="*/ 334 h 540"/>
                  <a:gd name="T46" fmla="*/ 75 w 326"/>
                  <a:gd name="T47" fmla="*/ 528 h 540"/>
                  <a:gd name="T48" fmla="*/ 115 w 326"/>
                  <a:gd name="T49" fmla="*/ 507 h 540"/>
                  <a:gd name="T50" fmla="*/ 169 w 326"/>
                  <a:gd name="T51" fmla="*/ 442 h 540"/>
                  <a:gd name="T52" fmla="*/ 180 w 326"/>
                  <a:gd name="T53" fmla="*/ 409 h 540"/>
                  <a:gd name="T54" fmla="*/ 175 w 326"/>
                  <a:gd name="T55" fmla="*/ 409 h 540"/>
                  <a:gd name="T56" fmla="*/ 165 w 326"/>
                  <a:gd name="T57" fmla="*/ 411 h 540"/>
                  <a:gd name="T58" fmla="*/ 167 w 326"/>
                  <a:gd name="T59" fmla="*/ 398 h 540"/>
                  <a:gd name="T60" fmla="*/ 177 w 326"/>
                  <a:gd name="T61" fmla="*/ 382 h 540"/>
                  <a:gd name="T62" fmla="*/ 170 w 326"/>
                  <a:gd name="T63" fmla="*/ 403 h 540"/>
                  <a:gd name="T64" fmla="*/ 184 w 326"/>
                  <a:gd name="T65" fmla="*/ 401 h 540"/>
                  <a:gd name="T66" fmla="*/ 189 w 326"/>
                  <a:gd name="T67" fmla="*/ 388 h 540"/>
                  <a:gd name="T68" fmla="*/ 198 w 326"/>
                  <a:gd name="T69" fmla="*/ 386 h 540"/>
                  <a:gd name="T70" fmla="*/ 197 w 326"/>
                  <a:gd name="T71" fmla="*/ 409 h 540"/>
                  <a:gd name="T72" fmla="*/ 191 w 326"/>
                  <a:gd name="T73" fmla="*/ 431 h 540"/>
                  <a:gd name="T74" fmla="*/ 200 w 326"/>
                  <a:gd name="T75" fmla="*/ 442 h 540"/>
                  <a:gd name="T76" fmla="*/ 211 w 326"/>
                  <a:gd name="T77" fmla="*/ 452 h 540"/>
                  <a:gd name="T78" fmla="*/ 219 w 326"/>
                  <a:gd name="T79" fmla="*/ 465 h 540"/>
                  <a:gd name="T80" fmla="*/ 223 w 326"/>
                  <a:gd name="T81" fmla="*/ 472 h 540"/>
                  <a:gd name="T82" fmla="*/ 228 w 326"/>
                  <a:gd name="T83" fmla="*/ 478 h 540"/>
                  <a:gd name="T84" fmla="*/ 231 w 326"/>
                  <a:gd name="T85" fmla="*/ 483 h 540"/>
                  <a:gd name="T86" fmla="*/ 237 w 326"/>
                  <a:gd name="T87" fmla="*/ 427 h 540"/>
                  <a:gd name="T88" fmla="*/ 246 w 326"/>
                  <a:gd name="T89" fmla="*/ 374 h 540"/>
                  <a:gd name="T90" fmla="*/ 247 w 326"/>
                  <a:gd name="T91" fmla="*/ 344 h 540"/>
                  <a:gd name="T92" fmla="*/ 263 w 326"/>
                  <a:gd name="T93" fmla="*/ 321 h 540"/>
                  <a:gd name="T94" fmla="*/ 252 w 326"/>
                  <a:gd name="T95" fmla="*/ 328 h 540"/>
                  <a:gd name="T96" fmla="*/ 240 w 326"/>
                  <a:gd name="T97" fmla="*/ 323 h 540"/>
                  <a:gd name="T98" fmla="*/ 238 w 326"/>
                  <a:gd name="T99" fmla="*/ 329 h 540"/>
                  <a:gd name="T100" fmla="*/ 242 w 326"/>
                  <a:gd name="T101" fmla="*/ 325 h 540"/>
                  <a:gd name="T102" fmla="*/ 233 w 326"/>
                  <a:gd name="T103" fmla="*/ 334 h 540"/>
                  <a:gd name="T104" fmla="*/ 230 w 326"/>
                  <a:gd name="T105" fmla="*/ 319 h 540"/>
                  <a:gd name="T106" fmla="*/ 240 w 326"/>
                  <a:gd name="T107" fmla="*/ 307 h 540"/>
                  <a:gd name="T108" fmla="*/ 246 w 326"/>
                  <a:gd name="T109" fmla="*/ 307 h 540"/>
                  <a:gd name="T110" fmla="*/ 264 w 326"/>
                  <a:gd name="T111" fmla="*/ 273 h 540"/>
                  <a:gd name="T112" fmla="*/ 261 w 326"/>
                  <a:gd name="T113" fmla="*/ 277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6" h="540">
                    <a:moveTo>
                      <a:pt x="261" y="279"/>
                    </a:moveTo>
                    <a:lnTo>
                      <a:pt x="260" y="279"/>
                    </a:lnTo>
                    <a:lnTo>
                      <a:pt x="259" y="276"/>
                    </a:lnTo>
                    <a:lnTo>
                      <a:pt x="257" y="277"/>
                    </a:lnTo>
                    <a:lnTo>
                      <a:pt x="255" y="276"/>
                    </a:lnTo>
                    <a:lnTo>
                      <a:pt x="255" y="279"/>
                    </a:lnTo>
                    <a:lnTo>
                      <a:pt x="254" y="280"/>
                    </a:lnTo>
                    <a:lnTo>
                      <a:pt x="253" y="281"/>
                    </a:lnTo>
                    <a:lnTo>
                      <a:pt x="252" y="280"/>
                    </a:lnTo>
                    <a:lnTo>
                      <a:pt x="252" y="279"/>
                    </a:lnTo>
                    <a:lnTo>
                      <a:pt x="251" y="277"/>
                    </a:lnTo>
                    <a:lnTo>
                      <a:pt x="249" y="277"/>
                    </a:lnTo>
                    <a:lnTo>
                      <a:pt x="247" y="278"/>
                    </a:lnTo>
                    <a:lnTo>
                      <a:pt x="246" y="276"/>
                    </a:lnTo>
                    <a:lnTo>
                      <a:pt x="245" y="276"/>
                    </a:lnTo>
                    <a:lnTo>
                      <a:pt x="244" y="279"/>
                    </a:lnTo>
                    <a:lnTo>
                      <a:pt x="242" y="279"/>
                    </a:lnTo>
                    <a:lnTo>
                      <a:pt x="237" y="282"/>
                    </a:lnTo>
                    <a:lnTo>
                      <a:pt x="235" y="283"/>
                    </a:lnTo>
                    <a:lnTo>
                      <a:pt x="234" y="285"/>
                    </a:lnTo>
                    <a:lnTo>
                      <a:pt x="232" y="287"/>
                    </a:lnTo>
                    <a:lnTo>
                      <a:pt x="232" y="292"/>
                    </a:lnTo>
                    <a:lnTo>
                      <a:pt x="229" y="291"/>
                    </a:lnTo>
                    <a:lnTo>
                      <a:pt x="229" y="289"/>
                    </a:lnTo>
                    <a:lnTo>
                      <a:pt x="229" y="288"/>
                    </a:lnTo>
                    <a:lnTo>
                      <a:pt x="229" y="286"/>
                    </a:lnTo>
                    <a:lnTo>
                      <a:pt x="223" y="283"/>
                    </a:lnTo>
                    <a:lnTo>
                      <a:pt x="222" y="280"/>
                    </a:lnTo>
                    <a:lnTo>
                      <a:pt x="223" y="278"/>
                    </a:lnTo>
                    <a:lnTo>
                      <a:pt x="222" y="275"/>
                    </a:lnTo>
                    <a:lnTo>
                      <a:pt x="223" y="273"/>
                    </a:lnTo>
                    <a:lnTo>
                      <a:pt x="224" y="272"/>
                    </a:lnTo>
                    <a:lnTo>
                      <a:pt x="228" y="271"/>
                    </a:lnTo>
                    <a:lnTo>
                      <a:pt x="231" y="271"/>
                    </a:lnTo>
                    <a:lnTo>
                      <a:pt x="231" y="272"/>
                    </a:lnTo>
                    <a:lnTo>
                      <a:pt x="230" y="273"/>
                    </a:lnTo>
                    <a:lnTo>
                      <a:pt x="229" y="276"/>
                    </a:lnTo>
                    <a:lnTo>
                      <a:pt x="229" y="279"/>
                    </a:lnTo>
                    <a:lnTo>
                      <a:pt x="230" y="279"/>
                    </a:lnTo>
                    <a:lnTo>
                      <a:pt x="232" y="277"/>
                    </a:lnTo>
                    <a:lnTo>
                      <a:pt x="233" y="275"/>
                    </a:lnTo>
                    <a:lnTo>
                      <a:pt x="233" y="270"/>
                    </a:lnTo>
                    <a:lnTo>
                      <a:pt x="234" y="268"/>
                    </a:lnTo>
                    <a:lnTo>
                      <a:pt x="235" y="265"/>
                    </a:lnTo>
                    <a:lnTo>
                      <a:pt x="237" y="261"/>
                    </a:lnTo>
                    <a:lnTo>
                      <a:pt x="237" y="256"/>
                    </a:lnTo>
                    <a:lnTo>
                      <a:pt x="240" y="255"/>
                    </a:lnTo>
                    <a:lnTo>
                      <a:pt x="242" y="255"/>
                    </a:lnTo>
                    <a:lnTo>
                      <a:pt x="242" y="253"/>
                    </a:lnTo>
                    <a:lnTo>
                      <a:pt x="244" y="250"/>
                    </a:lnTo>
                    <a:lnTo>
                      <a:pt x="245" y="248"/>
                    </a:lnTo>
                    <a:lnTo>
                      <a:pt x="244" y="247"/>
                    </a:lnTo>
                    <a:lnTo>
                      <a:pt x="243" y="246"/>
                    </a:lnTo>
                    <a:lnTo>
                      <a:pt x="243" y="243"/>
                    </a:lnTo>
                    <a:lnTo>
                      <a:pt x="242" y="241"/>
                    </a:lnTo>
                    <a:lnTo>
                      <a:pt x="241" y="238"/>
                    </a:lnTo>
                    <a:lnTo>
                      <a:pt x="243" y="236"/>
                    </a:lnTo>
                    <a:lnTo>
                      <a:pt x="247" y="245"/>
                    </a:lnTo>
                    <a:lnTo>
                      <a:pt x="249" y="248"/>
                    </a:lnTo>
                    <a:lnTo>
                      <a:pt x="249" y="250"/>
                    </a:lnTo>
                    <a:lnTo>
                      <a:pt x="246" y="255"/>
                    </a:lnTo>
                    <a:lnTo>
                      <a:pt x="245" y="263"/>
                    </a:lnTo>
                    <a:lnTo>
                      <a:pt x="246" y="264"/>
                    </a:lnTo>
                    <a:lnTo>
                      <a:pt x="247" y="260"/>
                    </a:lnTo>
                    <a:lnTo>
                      <a:pt x="249" y="259"/>
                    </a:lnTo>
                    <a:lnTo>
                      <a:pt x="251" y="253"/>
                    </a:lnTo>
                    <a:lnTo>
                      <a:pt x="252" y="250"/>
                    </a:lnTo>
                    <a:lnTo>
                      <a:pt x="252" y="247"/>
                    </a:lnTo>
                    <a:lnTo>
                      <a:pt x="249" y="241"/>
                    </a:lnTo>
                    <a:lnTo>
                      <a:pt x="247" y="238"/>
                    </a:lnTo>
                    <a:lnTo>
                      <a:pt x="245" y="234"/>
                    </a:lnTo>
                    <a:lnTo>
                      <a:pt x="246" y="216"/>
                    </a:lnTo>
                    <a:lnTo>
                      <a:pt x="247" y="212"/>
                    </a:lnTo>
                    <a:lnTo>
                      <a:pt x="248" y="203"/>
                    </a:lnTo>
                    <a:lnTo>
                      <a:pt x="249" y="202"/>
                    </a:lnTo>
                    <a:lnTo>
                      <a:pt x="252" y="200"/>
                    </a:lnTo>
                    <a:lnTo>
                      <a:pt x="254" y="198"/>
                    </a:lnTo>
                    <a:lnTo>
                      <a:pt x="258" y="190"/>
                    </a:lnTo>
                    <a:lnTo>
                      <a:pt x="261" y="186"/>
                    </a:lnTo>
                    <a:lnTo>
                      <a:pt x="264" y="172"/>
                    </a:lnTo>
                    <a:lnTo>
                      <a:pt x="266" y="166"/>
                    </a:lnTo>
                    <a:lnTo>
                      <a:pt x="273" y="153"/>
                    </a:lnTo>
                    <a:lnTo>
                      <a:pt x="274" y="150"/>
                    </a:lnTo>
                    <a:lnTo>
                      <a:pt x="291" y="135"/>
                    </a:lnTo>
                    <a:lnTo>
                      <a:pt x="297" y="127"/>
                    </a:lnTo>
                    <a:lnTo>
                      <a:pt x="297" y="123"/>
                    </a:lnTo>
                    <a:lnTo>
                      <a:pt x="300" y="118"/>
                    </a:lnTo>
                    <a:lnTo>
                      <a:pt x="303" y="115"/>
                    </a:lnTo>
                    <a:lnTo>
                      <a:pt x="304" y="112"/>
                    </a:lnTo>
                    <a:lnTo>
                      <a:pt x="307" y="110"/>
                    </a:lnTo>
                    <a:lnTo>
                      <a:pt x="310" y="103"/>
                    </a:lnTo>
                    <a:lnTo>
                      <a:pt x="319" y="91"/>
                    </a:lnTo>
                    <a:lnTo>
                      <a:pt x="319" y="89"/>
                    </a:lnTo>
                    <a:lnTo>
                      <a:pt x="318" y="88"/>
                    </a:lnTo>
                    <a:lnTo>
                      <a:pt x="318" y="83"/>
                    </a:lnTo>
                    <a:lnTo>
                      <a:pt x="318" y="80"/>
                    </a:lnTo>
                    <a:lnTo>
                      <a:pt x="320" y="78"/>
                    </a:lnTo>
                    <a:lnTo>
                      <a:pt x="320" y="76"/>
                    </a:lnTo>
                    <a:lnTo>
                      <a:pt x="320" y="74"/>
                    </a:lnTo>
                    <a:lnTo>
                      <a:pt x="320" y="71"/>
                    </a:lnTo>
                    <a:lnTo>
                      <a:pt x="319" y="69"/>
                    </a:lnTo>
                    <a:lnTo>
                      <a:pt x="319" y="65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9" y="61"/>
                    </a:lnTo>
                    <a:lnTo>
                      <a:pt x="321" y="60"/>
                    </a:lnTo>
                    <a:lnTo>
                      <a:pt x="321" y="58"/>
                    </a:lnTo>
                    <a:lnTo>
                      <a:pt x="320" y="56"/>
                    </a:lnTo>
                    <a:lnTo>
                      <a:pt x="319" y="58"/>
                    </a:lnTo>
                    <a:lnTo>
                      <a:pt x="317" y="58"/>
                    </a:lnTo>
                    <a:lnTo>
                      <a:pt x="316" y="58"/>
                    </a:lnTo>
                    <a:lnTo>
                      <a:pt x="318" y="53"/>
                    </a:lnTo>
                    <a:lnTo>
                      <a:pt x="316" y="52"/>
                    </a:lnTo>
                    <a:lnTo>
                      <a:pt x="315" y="51"/>
                    </a:lnTo>
                    <a:lnTo>
                      <a:pt x="315" y="49"/>
                    </a:lnTo>
                    <a:lnTo>
                      <a:pt x="320" y="49"/>
                    </a:lnTo>
                    <a:lnTo>
                      <a:pt x="322" y="50"/>
                    </a:lnTo>
                    <a:lnTo>
                      <a:pt x="322" y="52"/>
                    </a:lnTo>
                    <a:lnTo>
                      <a:pt x="321" y="53"/>
                    </a:lnTo>
                    <a:lnTo>
                      <a:pt x="322" y="55"/>
                    </a:lnTo>
                    <a:lnTo>
                      <a:pt x="323" y="55"/>
                    </a:lnTo>
                    <a:lnTo>
                      <a:pt x="323" y="53"/>
                    </a:lnTo>
                    <a:lnTo>
                      <a:pt x="325" y="50"/>
                    </a:lnTo>
                    <a:lnTo>
                      <a:pt x="325" y="46"/>
                    </a:lnTo>
                    <a:lnTo>
                      <a:pt x="315" y="46"/>
                    </a:lnTo>
                    <a:lnTo>
                      <a:pt x="315" y="41"/>
                    </a:lnTo>
                    <a:lnTo>
                      <a:pt x="313" y="40"/>
                    </a:lnTo>
                    <a:lnTo>
                      <a:pt x="315" y="36"/>
                    </a:lnTo>
                    <a:lnTo>
                      <a:pt x="313" y="36"/>
                    </a:lnTo>
                    <a:lnTo>
                      <a:pt x="312" y="35"/>
                    </a:lnTo>
                    <a:lnTo>
                      <a:pt x="311" y="33"/>
                    </a:lnTo>
                    <a:lnTo>
                      <a:pt x="310" y="30"/>
                    </a:lnTo>
                    <a:lnTo>
                      <a:pt x="307" y="28"/>
                    </a:lnTo>
                    <a:lnTo>
                      <a:pt x="303" y="27"/>
                    </a:lnTo>
                    <a:lnTo>
                      <a:pt x="303" y="26"/>
                    </a:lnTo>
                    <a:lnTo>
                      <a:pt x="301" y="25"/>
                    </a:lnTo>
                    <a:lnTo>
                      <a:pt x="300" y="23"/>
                    </a:lnTo>
                    <a:lnTo>
                      <a:pt x="300" y="20"/>
                    </a:lnTo>
                    <a:lnTo>
                      <a:pt x="299" y="16"/>
                    </a:lnTo>
                    <a:lnTo>
                      <a:pt x="297" y="14"/>
                    </a:lnTo>
                    <a:lnTo>
                      <a:pt x="294" y="13"/>
                    </a:lnTo>
                    <a:lnTo>
                      <a:pt x="285" y="9"/>
                    </a:lnTo>
                    <a:lnTo>
                      <a:pt x="281" y="5"/>
                    </a:lnTo>
                    <a:lnTo>
                      <a:pt x="281" y="3"/>
                    </a:lnTo>
                    <a:lnTo>
                      <a:pt x="259" y="0"/>
                    </a:lnTo>
                    <a:lnTo>
                      <a:pt x="255" y="2"/>
                    </a:lnTo>
                    <a:lnTo>
                      <a:pt x="252" y="4"/>
                    </a:lnTo>
                    <a:lnTo>
                      <a:pt x="251" y="6"/>
                    </a:lnTo>
                    <a:lnTo>
                      <a:pt x="248" y="8"/>
                    </a:lnTo>
                    <a:lnTo>
                      <a:pt x="242" y="13"/>
                    </a:lnTo>
                    <a:lnTo>
                      <a:pt x="232" y="16"/>
                    </a:lnTo>
                    <a:lnTo>
                      <a:pt x="226" y="15"/>
                    </a:lnTo>
                    <a:lnTo>
                      <a:pt x="223" y="17"/>
                    </a:lnTo>
                    <a:lnTo>
                      <a:pt x="222" y="19"/>
                    </a:lnTo>
                    <a:lnTo>
                      <a:pt x="222" y="20"/>
                    </a:lnTo>
                    <a:lnTo>
                      <a:pt x="221" y="22"/>
                    </a:lnTo>
                    <a:lnTo>
                      <a:pt x="222" y="23"/>
                    </a:lnTo>
                    <a:lnTo>
                      <a:pt x="224" y="22"/>
                    </a:lnTo>
                    <a:lnTo>
                      <a:pt x="227" y="18"/>
                    </a:lnTo>
                    <a:lnTo>
                      <a:pt x="232" y="20"/>
                    </a:lnTo>
                    <a:lnTo>
                      <a:pt x="241" y="20"/>
                    </a:lnTo>
                    <a:lnTo>
                      <a:pt x="246" y="19"/>
                    </a:lnTo>
                    <a:lnTo>
                      <a:pt x="247" y="17"/>
                    </a:lnTo>
                    <a:lnTo>
                      <a:pt x="249" y="16"/>
                    </a:lnTo>
                    <a:lnTo>
                      <a:pt x="249" y="15"/>
                    </a:lnTo>
                    <a:lnTo>
                      <a:pt x="250" y="12"/>
                    </a:lnTo>
                    <a:lnTo>
                      <a:pt x="254" y="13"/>
                    </a:lnTo>
                    <a:lnTo>
                      <a:pt x="255" y="12"/>
                    </a:lnTo>
                    <a:lnTo>
                      <a:pt x="257" y="12"/>
                    </a:lnTo>
                    <a:lnTo>
                      <a:pt x="258" y="11"/>
                    </a:lnTo>
                    <a:lnTo>
                      <a:pt x="259" y="10"/>
                    </a:lnTo>
                    <a:lnTo>
                      <a:pt x="261" y="10"/>
                    </a:lnTo>
                    <a:lnTo>
                      <a:pt x="264" y="15"/>
                    </a:lnTo>
                    <a:lnTo>
                      <a:pt x="261" y="16"/>
                    </a:lnTo>
                    <a:lnTo>
                      <a:pt x="261" y="19"/>
                    </a:lnTo>
                    <a:lnTo>
                      <a:pt x="260" y="23"/>
                    </a:lnTo>
                    <a:lnTo>
                      <a:pt x="261" y="25"/>
                    </a:lnTo>
                    <a:lnTo>
                      <a:pt x="261" y="27"/>
                    </a:lnTo>
                    <a:lnTo>
                      <a:pt x="258" y="28"/>
                    </a:lnTo>
                    <a:lnTo>
                      <a:pt x="256" y="29"/>
                    </a:lnTo>
                    <a:lnTo>
                      <a:pt x="251" y="28"/>
                    </a:lnTo>
                    <a:lnTo>
                      <a:pt x="249" y="29"/>
                    </a:lnTo>
                    <a:lnTo>
                      <a:pt x="247" y="30"/>
                    </a:lnTo>
                    <a:lnTo>
                      <a:pt x="243" y="30"/>
                    </a:lnTo>
                    <a:lnTo>
                      <a:pt x="241" y="33"/>
                    </a:lnTo>
                    <a:lnTo>
                      <a:pt x="240" y="33"/>
                    </a:lnTo>
                    <a:lnTo>
                      <a:pt x="238" y="33"/>
                    </a:lnTo>
                    <a:lnTo>
                      <a:pt x="235" y="30"/>
                    </a:lnTo>
                    <a:lnTo>
                      <a:pt x="233" y="31"/>
                    </a:lnTo>
                    <a:lnTo>
                      <a:pt x="231" y="33"/>
                    </a:lnTo>
                    <a:lnTo>
                      <a:pt x="227" y="33"/>
                    </a:lnTo>
                    <a:lnTo>
                      <a:pt x="224" y="33"/>
                    </a:lnTo>
                    <a:lnTo>
                      <a:pt x="223" y="35"/>
                    </a:lnTo>
                    <a:lnTo>
                      <a:pt x="221" y="35"/>
                    </a:lnTo>
                    <a:lnTo>
                      <a:pt x="226" y="79"/>
                    </a:lnTo>
                    <a:lnTo>
                      <a:pt x="175" y="162"/>
                    </a:lnTo>
                    <a:lnTo>
                      <a:pt x="108" y="215"/>
                    </a:lnTo>
                    <a:lnTo>
                      <a:pt x="104" y="217"/>
                    </a:lnTo>
                    <a:lnTo>
                      <a:pt x="103" y="218"/>
                    </a:lnTo>
                    <a:lnTo>
                      <a:pt x="80" y="236"/>
                    </a:lnTo>
                    <a:lnTo>
                      <a:pt x="53" y="257"/>
                    </a:lnTo>
                    <a:lnTo>
                      <a:pt x="41" y="265"/>
                    </a:lnTo>
                    <a:lnTo>
                      <a:pt x="36" y="269"/>
                    </a:lnTo>
                    <a:lnTo>
                      <a:pt x="0" y="296"/>
                    </a:lnTo>
                    <a:lnTo>
                      <a:pt x="4" y="304"/>
                    </a:lnTo>
                    <a:lnTo>
                      <a:pt x="16" y="321"/>
                    </a:lnTo>
                    <a:lnTo>
                      <a:pt x="23" y="334"/>
                    </a:lnTo>
                    <a:lnTo>
                      <a:pt x="29" y="347"/>
                    </a:lnTo>
                    <a:lnTo>
                      <a:pt x="35" y="364"/>
                    </a:lnTo>
                    <a:lnTo>
                      <a:pt x="39" y="382"/>
                    </a:lnTo>
                    <a:lnTo>
                      <a:pt x="53" y="527"/>
                    </a:lnTo>
                    <a:lnTo>
                      <a:pt x="53" y="534"/>
                    </a:lnTo>
                    <a:lnTo>
                      <a:pt x="70" y="532"/>
                    </a:lnTo>
                    <a:lnTo>
                      <a:pt x="66" y="529"/>
                    </a:lnTo>
                    <a:lnTo>
                      <a:pt x="67" y="528"/>
                    </a:lnTo>
                    <a:lnTo>
                      <a:pt x="75" y="528"/>
                    </a:lnTo>
                    <a:lnTo>
                      <a:pt x="86" y="532"/>
                    </a:lnTo>
                    <a:lnTo>
                      <a:pt x="92" y="537"/>
                    </a:lnTo>
                    <a:lnTo>
                      <a:pt x="92" y="539"/>
                    </a:lnTo>
                    <a:lnTo>
                      <a:pt x="99" y="539"/>
                    </a:lnTo>
                    <a:lnTo>
                      <a:pt x="99" y="533"/>
                    </a:lnTo>
                    <a:lnTo>
                      <a:pt x="105" y="529"/>
                    </a:lnTo>
                    <a:lnTo>
                      <a:pt x="110" y="521"/>
                    </a:lnTo>
                    <a:lnTo>
                      <a:pt x="109" y="514"/>
                    </a:lnTo>
                    <a:lnTo>
                      <a:pt x="115" y="507"/>
                    </a:lnTo>
                    <a:lnTo>
                      <a:pt x="117" y="499"/>
                    </a:lnTo>
                    <a:lnTo>
                      <a:pt x="133" y="469"/>
                    </a:lnTo>
                    <a:lnTo>
                      <a:pt x="136" y="457"/>
                    </a:lnTo>
                    <a:lnTo>
                      <a:pt x="141" y="452"/>
                    </a:lnTo>
                    <a:lnTo>
                      <a:pt x="151" y="451"/>
                    </a:lnTo>
                    <a:lnTo>
                      <a:pt x="154" y="451"/>
                    </a:lnTo>
                    <a:lnTo>
                      <a:pt x="158" y="448"/>
                    </a:lnTo>
                    <a:lnTo>
                      <a:pt x="162" y="444"/>
                    </a:lnTo>
                    <a:lnTo>
                      <a:pt x="169" y="442"/>
                    </a:lnTo>
                    <a:lnTo>
                      <a:pt x="169" y="440"/>
                    </a:lnTo>
                    <a:lnTo>
                      <a:pt x="169" y="439"/>
                    </a:lnTo>
                    <a:lnTo>
                      <a:pt x="170" y="436"/>
                    </a:lnTo>
                    <a:lnTo>
                      <a:pt x="173" y="430"/>
                    </a:lnTo>
                    <a:lnTo>
                      <a:pt x="176" y="423"/>
                    </a:lnTo>
                    <a:lnTo>
                      <a:pt x="177" y="419"/>
                    </a:lnTo>
                    <a:lnTo>
                      <a:pt x="177" y="417"/>
                    </a:lnTo>
                    <a:lnTo>
                      <a:pt x="179" y="412"/>
                    </a:lnTo>
                    <a:lnTo>
                      <a:pt x="180" y="409"/>
                    </a:lnTo>
                    <a:lnTo>
                      <a:pt x="182" y="409"/>
                    </a:lnTo>
                    <a:lnTo>
                      <a:pt x="180" y="405"/>
                    </a:lnTo>
                    <a:lnTo>
                      <a:pt x="180" y="406"/>
                    </a:lnTo>
                    <a:lnTo>
                      <a:pt x="179" y="407"/>
                    </a:lnTo>
                    <a:lnTo>
                      <a:pt x="177" y="409"/>
                    </a:lnTo>
                    <a:lnTo>
                      <a:pt x="177" y="412"/>
                    </a:lnTo>
                    <a:lnTo>
                      <a:pt x="176" y="417"/>
                    </a:lnTo>
                    <a:lnTo>
                      <a:pt x="176" y="412"/>
                    </a:lnTo>
                    <a:lnTo>
                      <a:pt x="175" y="409"/>
                    </a:lnTo>
                    <a:lnTo>
                      <a:pt x="177" y="406"/>
                    </a:lnTo>
                    <a:lnTo>
                      <a:pt x="178" y="404"/>
                    </a:lnTo>
                    <a:lnTo>
                      <a:pt x="178" y="402"/>
                    </a:lnTo>
                    <a:lnTo>
                      <a:pt x="173" y="403"/>
                    </a:lnTo>
                    <a:lnTo>
                      <a:pt x="171" y="405"/>
                    </a:lnTo>
                    <a:lnTo>
                      <a:pt x="172" y="406"/>
                    </a:lnTo>
                    <a:lnTo>
                      <a:pt x="173" y="408"/>
                    </a:lnTo>
                    <a:lnTo>
                      <a:pt x="167" y="409"/>
                    </a:lnTo>
                    <a:lnTo>
                      <a:pt x="165" y="411"/>
                    </a:lnTo>
                    <a:lnTo>
                      <a:pt x="163" y="416"/>
                    </a:lnTo>
                    <a:lnTo>
                      <a:pt x="162" y="416"/>
                    </a:lnTo>
                    <a:lnTo>
                      <a:pt x="161" y="415"/>
                    </a:lnTo>
                    <a:lnTo>
                      <a:pt x="163" y="409"/>
                    </a:lnTo>
                    <a:lnTo>
                      <a:pt x="163" y="407"/>
                    </a:lnTo>
                    <a:lnTo>
                      <a:pt x="163" y="406"/>
                    </a:lnTo>
                    <a:lnTo>
                      <a:pt x="166" y="401"/>
                    </a:lnTo>
                    <a:lnTo>
                      <a:pt x="167" y="399"/>
                    </a:lnTo>
                    <a:lnTo>
                      <a:pt x="167" y="398"/>
                    </a:lnTo>
                    <a:lnTo>
                      <a:pt x="167" y="395"/>
                    </a:lnTo>
                    <a:lnTo>
                      <a:pt x="167" y="392"/>
                    </a:lnTo>
                    <a:lnTo>
                      <a:pt x="168" y="391"/>
                    </a:lnTo>
                    <a:lnTo>
                      <a:pt x="172" y="386"/>
                    </a:lnTo>
                    <a:lnTo>
                      <a:pt x="175" y="385"/>
                    </a:lnTo>
                    <a:lnTo>
                      <a:pt x="177" y="374"/>
                    </a:lnTo>
                    <a:lnTo>
                      <a:pt x="177" y="379"/>
                    </a:lnTo>
                    <a:lnTo>
                      <a:pt x="177" y="381"/>
                    </a:lnTo>
                    <a:lnTo>
                      <a:pt x="177" y="382"/>
                    </a:lnTo>
                    <a:lnTo>
                      <a:pt x="177" y="385"/>
                    </a:lnTo>
                    <a:lnTo>
                      <a:pt x="175" y="387"/>
                    </a:lnTo>
                    <a:lnTo>
                      <a:pt x="170" y="393"/>
                    </a:lnTo>
                    <a:lnTo>
                      <a:pt x="170" y="395"/>
                    </a:lnTo>
                    <a:lnTo>
                      <a:pt x="168" y="401"/>
                    </a:lnTo>
                    <a:lnTo>
                      <a:pt x="165" y="409"/>
                    </a:lnTo>
                    <a:lnTo>
                      <a:pt x="167" y="409"/>
                    </a:lnTo>
                    <a:lnTo>
                      <a:pt x="167" y="408"/>
                    </a:lnTo>
                    <a:lnTo>
                      <a:pt x="170" y="403"/>
                    </a:lnTo>
                    <a:lnTo>
                      <a:pt x="171" y="402"/>
                    </a:lnTo>
                    <a:lnTo>
                      <a:pt x="174" y="401"/>
                    </a:lnTo>
                    <a:lnTo>
                      <a:pt x="179" y="401"/>
                    </a:lnTo>
                    <a:lnTo>
                      <a:pt x="180" y="400"/>
                    </a:lnTo>
                    <a:lnTo>
                      <a:pt x="182" y="394"/>
                    </a:lnTo>
                    <a:lnTo>
                      <a:pt x="183" y="392"/>
                    </a:lnTo>
                    <a:lnTo>
                      <a:pt x="183" y="397"/>
                    </a:lnTo>
                    <a:lnTo>
                      <a:pt x="182" y="400"/>
                    </a:lnTo>
                    <a:lnTo>
                      <a:pt x="184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7" y="399"/>
                    </a:lnTo>
                    <a:lnTo>
                      <a:pt x="186" y="397"/>
                    </a:lnTo>
                    <a:lnTo>
                      <a:pt x="186" y="395"/>
                    </a:lnTo>
                    <a:lnTo>
                      <a:pt x="187" y="393"/>
                    </a:lnTo>
                    <a:lnTo>
                      <a:pt x="187" y="390"/>
                    </a:lnTo>
                    <a:lnTo>
                      <a:pt x="187" y="388"/>
                    </a:lnTo>
                    <a:lnTo>
                      <a:pt x="189" y="388"/>
                    </a:lnTo>
                    <a:lnTo>
                      <a:pt x="190" y="386"/>
                    </a:lnTo>
                    <a:lnTo>
                      <a:pt x="190" y="385"/>
                    </a:lnTo>
                    <a:lnTo>
                      <a:pt x="191" y="381"/>
                    </a:lnTo>
                    <a:lnTo>
                      <a:pt x="193" y="380"/>
                    </a:lnTo>
                    <a:lnTo>
                      <a:pt x="193" y="376"/>
                    </a:lnTo>
                    <a:lnTo>
                      <a:pt x="196" y="376"/>
                    </a:lnTo>
                    <a:lnTo>
                      <a:pt x="196" y="381"/>
                    </a:lnTo>
                    <a:lnTo>
                      <a:pt x="200" y="383"/>
                    </a:lnTo>
                    <a:lnTo>
                      <a:pt x="198" y="386"/>
                    </a:lnTo>
                    <a:lnTo>
                      <a:pt x="199" y="388"/>
                    </a:lnTo>
                    <a:lnTo>
                      <a:pt x="200" y="390"/>
                    </a:lnTo>
                    <a:lnTo>
                      <a:pt x="202" y="397"/>
                    </a:lnTo>
                    <a:lnTo>
                      <a:pt x="201" y="399"/>
                    </a:lnTo>
                    <a:lnTo>
                      <a:pt x="201" y="400"/>
                    </a:lnTo>
                    <a:lnTo>
                      <a:pt x="200" y="403"/>
                    </a:lnTo>
                    <a:lnTo>
                      <a:pt x="197" y="406"/>
                    </a:lnTo>
                    <a:lnTo>
                      <a:pt x="196" y="407"/>
                    </a:lnTo>
                    <a:lnTo>
                      <a:pt x="197" y="409"/>
                    </a:lnTo>
                    <a:lnTo>
                      <a:pt x="198" y="412"/>
                    </a:lnTo>
                    <a:lnTo>
                      <a:pt x="197" y="416"/>
                    </a:lnTo>
                    <a:lnTo>
                      <a:pt x="196" y="417"/>
                    </a:lnTo>
                    <a:lnTo>
                      <a:pt x="195" y="420"/>
                    </a:lnTo>
                    <a:lnTo>
                      <a:pt x="192" y="424"/>
                    </a:lnTo>
                    <a:lnTo>
                      <a:pt x="192" y="426"/>
                    </a:lnTo>
                    <a:lnTo>
                      <a:pt x="192" y="428"/>
                    </a:lnTo>
                    <a:lnTo>
                      <a:pt x="190" y="429"/>
                    </a:lnTo>
                    <a:lnTo>
                      <a:pt x="191" y="431"/>
                    </a:lnTo>
                    <a:lnTo>
                      <a:pt x="190" y="433"/>
                    </a:lnTo>
                    <a:lnTo>
                      <a:pt x="189" y="433"/>
                    </a:lnTo>
                    <a:lnTo>
                      <a:pt x="189" y="436"/>
                    </a:lnTo>
                    <a:lnTo>
                      <a:pt x="187" y="440"/>
                    </a:lnTo>
                    <a:lnTo>
                      <a:pt x="188" y="441"/>
                    </a:lnTo>
                    <a:lnTo>
                      <a:pt x="190" y="440"/>
                    </a:lnTo>
                    <a:lnTo>
                      <a:pt x="194" y="439"/>
                    </a:lnTo>
                    <a:lnTo>
                      <a:pt x="195" y="440"/>
                    </a:lnTo>
                    <a:lnTo>
                      <a:pt x="200" y="442"/>
                    </a:lnTo>
                    <a:lnTo>
                      <a:pt x="201" y="442"/>
                    </a:lnTo>
                    <a:lnTo>
                      <a:pt x="203" y="443"/>
                    </a:lnTo>
                    <a:lnTo>
                      <a:pt x="207" y="442"/>
                    </a:lnTo>
                    <a:lnTo>
                      <a:pt x="212" y="443"/>
                    </a:lnTo>
                    <a:lnTo>
                      <a:pt x="212" y="445"/>
                    </a:lnTo>
                    <a:lnTo>
                      <a:pt x="212" y="447"/>
                    </a:lnTo>
                    <a:lnTo>
                      <a:pt x="211" y="448"/>
                    </a:lnTo>
                    <a:lnTo>
                      <a:pt x="211" y="449"/>
                    </a:lnTo>
                    <a:lnTo>
                      <a:pt x="211" y="452"/>
                    </a:lnTo>
                    <a:lnTo>
                      <a:pt x="212" y="454"/>
                    </a:lnTo>
                    <a:lnTo>
                      <a:pt x="214" y="453"/>
                    </a:lnTo>
                    <a:lnTo>
                      <a:pt x="216" y="454"/>
                    </a:lnTo>
                    <a:lnTo>
                      <a:pt x="217" y="456"/>
                    </a:lnTo>
                    <a:lnTo>
                      <a:pt x="219" y="456"/>
                    </a:lnTo>
                    <a:lnTo>
                      <a:pt x="219" y="458"/>
                    </a:lnTo>
                    <a:lnTo>
                      <a:pt x="220" y="460"/>
                    </a:lnTo>
                    <a:lnTo>
                      <a:pt x="219" y="461"/>
                    </a:lnTo>
                    <a:lnTo>
                      <a:pt x="219" y="465"/>
                    </a:lnTo>
                    <a:lnTo>
                      <a:pt x="218" y="467"/>
                    </a:lnTo>
                    <a:lnTo>
                      <a:pt x="220" y="468"/>
                    </a:lnTo>
                    <a:lnTo>
                      <a:pt x="222" y="466"/>
                    </a:lnTo>
                    <a:lnTo>
                      <a:pt x="222" y="464"/>
                    </a:lnTo>
                    <a:lnTo>
                      <a:pt x="223" y="463"/>
                    </a:lnTo>
                    <a:lnTo>
                      <a:pt x="223" y="466"/>
                    </a:lnTo>
                    <a:lnTo>
                      <a:pt x="222" y="468"/>
                    </a:lnTo>
                    <a:lnTo>
                      <a:pt x="222" y="469"/>
                    </a:lnTo>
                    <a:lnTo>
                      <a:pt x="223" y="472"/>
                    </a:lnTo>
                    <a:lnTo>
                      <a:pt x="223" y="474"/>
                    </a:lnTo>
                    <a:lnTo>
                      <a:pt x="223" y="476"/>
                    </a:lnTo>
                    <a:lnTo>
                      <a:pt x="222" y="476"/>
                    </a:lnTo>
                    <a:lnTo>
                      <a:pt x="222" y="480"/>
                    </a:lnTo>
                    <a:lnTo>
                      <a:pt x="223" y="480"/>
                    </a:lnTo>
                    <a:lnTo>
                      <a:pt x="225" y="479"/>
                    </a:lnTo>
                    <a:lnTo>
                      <a:pt x="225" y="478"/>
                    </a:lnTo>
                    <a:lnTo>
                      <a:pt x="226" y="476"/>
                    </a:lnTo>
                    <a:lnTo>
                      <a:pt x="228" y="478"/>
                    </a:lnTo>
                    <a:lnTo>
                      <a:pt x="227" y="480"/>
                    </a:lnTo>
                    <a:lnTo>
                      <a:pt x="225" y="480"/>
                    </a:lnTo>
                    <a:lnTo>
                      <a:pt x="224" y="482"/>
                    </a:lnTo>
                    <a:lnTo>
                      <a:pt x="226" y="486"/>
                    </a:lnTo>
                    <a:lnTo>
                      <a:pt x="227" y="484"/>
                    </a:lnTo>
                    <a:lnTo>
                      <a:pt x="226" y="482"/>
                    </a:lnTo>
                    <a:lnTo>
                      <a:pt x="228" y="481"/>
                    </a:lnTo>
                    <a:lnTo>
                      <a:pt x="229" y="483"/>
                    </a:lnTo>
                    <a:lnTo>
                      <a:pt x="231" y="483"/>
                    </a:lnTo>
                    <a:lnTo>
                      <a:pt x="232" y="481"/>
                    </a:lnTo>
                    <a:lnTo>
                      <a:pt x="231" y="480"/>
                    </a:lnTo>
                    <a:lnTo>
                      <a:pt x="231" y="474"/>
                    </a:lnTo>
                    <a:lnTo>
                      <a:pt x="232" y="459"/>
                    </a:lnTo>
                    <a:lnTo>
                      <a:pt x="236" y="453"/>
                    </a:lnTo>
                    <a:lnTo>
                      <a:pt x="237" y="450"/>
                    </a:lnTo>
                    <a:lnTo>
                      <a:pt x="237" y="442"/>
                    </a:lnTo>
                    <a:lnTo>
                      <a:pt x="237" y="438"/>
                    </a:lnTo>
                    <a:lnTo>
                      <a:pt x="237" y="427"/>
                    </a:lnTo>
                    <a:lnTo>
                      <a:pt x="236" y="424"/>
                    </a:lnTo>
                    <a:lnTo>
                      <a:pt x="236" y="423"/>
                    </a:lnTo>
                    <a:lnTo>
                      <a:pt x="238" y="420"/>
                    </a:lnTo>
                    <a:lnTo>
                      <a:pt x="243" y="404"/>
                    </a:lnTo>
                    <a:lnTo>
                      <a:pt x="243" y="400"/>
                    </a:lnTo>
                    <a:lnTo>
                      <a:pt x="244" y="399"/>
                    </a:lnTo>
                    <a:lnTo>
                      <a:pt x="245" y="393"/>
                    </a:lnTo>
                    <a:lnTo>
                      <a:pt x="244" y="380"/>
                    </a:lnTo>
                    <a:lnTo>
                      <a:pt x="246" y="374"/>
                    </a:lnTo>
                    <a:lnTo>
                      <a:pt x="245" y="372"/>
                    </a:lnTo>
                    <a:lnTo>
                      <a:pt x="247" y="368"/>
                    </a:lnTo>
                    <a:lnTo>
                      <a:pt x="246" y="367"/>
                    </a:lnTo>
                    <a:lnTo>
                      <a:pt x="246" y="365"/>
                    </a:lnTo>
                    <a:lnTo>
                      <a:pt x="245" y="364"/>
                    </a:lnTo>
                    <a:lnTo>
                      <a:pt x="244" y="363"/>
                    </a:lnTo>
                    <a:lnTo>
                      <a:pt x="244" y="361"/>
                    </a:lnTo>
                    <a:lnTo>
                      <a:pt x="249" y="355"/>
                    </a:lnTo>
                    <a:lnTo>
                      <a:pt x="247" y="344"/>
                    </a:lnTo>
                    <a:lnTo>
                      <a:pt x="249" y="341"/>
                    </a:lnTo>
                    <a:lnTo>
                      <a:pt x="251" y="340"/>
                    </a:lnTo>
                    <a:lnTo>
                      <a:pt x="251" y="337"/>
                    </a:lnTo>
                    <a:lnTo>
                      <a:pt x="252" y="335"/>
                    </a:lnTo>
                    <a:lnTo>
                      <a:pt x="256" y="331"/>
                    </a:lnTo>
                    <a:lnTo>
                      <a:pt x="258" y="329"/>
                    </a:lnTo>
                    <a:lnTo>
                      <a:pt x="261" y="328"/>
                    </a:lnTo>
                    <a:lnTo>
                      <a:pt x="262" y="324"/>
                    </a:lnTo>
                    <a:lnTo>
                      <a:pt x="263" y="321"/>
                    </a:lnTo>
                    <a:lnTo>
                      <a:pt x="261" y="319"/>
                    </a:lnTo>
                    <a:lnTo>
                      <a:pt x="258" y="319"/>
                    </a:lnTo>
                    <a:lnTo>
                      <a:pt x="257" y="319"/>
                    </a:lnTo>
                    <a:lnTo>
                      <a:pt x="255" y="321"/>
                    </a:lnTo>
                    <a:lnTo>
                      <a:pt x="255" y="323"/>
                    </a:lnTo>
                    <a:lnTo>
                      <a:pt x="255" y="325"/>
                    </a:lnTo>
                    <a:lnTo>
                      <a:pt x="252" y="329"/>
                    </a:lnTo>
                    <a:lnTo>
                      <a:pt x="251" y="329"/>
                    </a:lnTo>
                    <a:lnTo>
                      <a:pt x="252" y="328"/>
                    </a:lnTo>
                    <a:lnTo>
                      <a:pt x="252" y="322"/>
                    </a:lnTo>
                    <a:lnTo>
                      <a:pt x="252" y="318"/>
                    </a:lnTo>
                    <a:lnTo>
                      <a:pt x="251" y="318"/>
                    </a:lnTo>
                    <a:lnTo>
                      <a:pt x="249" y="318"/>
                    </a:lnTo>
                    <a:lnTo>
                      <a:pt x="249" y="320"/>
                    </a:lnTo>
                    <a:lnTo>
                      <a:pt x="247" y="321"/>
                    </a:lnTo>
                    <a:lnTo>
                      <a:pt x="245" y="320"/>
                    </a:lnTo>
                    <a:lnTo>
                      <a:pt x="241" y="320"/>
                    </a:lnTo>
                    <a:lnTo>
                      <a:pt x="240" y="323"/>
                    </a:lnTo>
                    <a:lnTo>
                      <a:pt x="239" y="324"/>
                    </a:lnTo>
                    <a:lnTo>
                      <a:pt x="238" y="325"/>
                    </a:lnTo>
                    <a:lnTo>
                      <a:pt x="238" y="326"/>
                    </a:lnTo>
                    <a:lnTo>
                      <a:pt x="236" y="329"/>
                    </a:lnTo>
                    <a:lnTo>
                      <a:pt x="234" y="330"/>
                    </a:lnTo>
                    <a:lnTo>
                      <a:pt x="234" y="331"/>
                    </a:lnTo>
                    <a:lnTo>
                      <a:pt x="235" y="332"/>
                    </a:lnTo>
                    <a:lnTo>
                      <a:pt x="237" y="331"/>
                    </a:lnTo>
                    <a:lnTo>
                      <a:pt x="238" y="329"/>
                    </a:lnTo>
                    <a:lnTo>
                      <a:pt x="239" y="327"/>
                    </a:lnTo>
                    <a:lnTo>
                      <a:pt x="240" y="325"/>
                    </a:lnTo>
                    <a:lnTo>
                      <a:pt x="240" y="324"/>
                    </a:lnTo>
                    <a:lnTo>
                      <a:pt x="242" y="323"/>
                    </a:lnTo>
                    <a:lnTo>
                      <a:pt x="243" y="321"/>
                    </a:lnTo>
                    <a:lnTo>
                      <a:pt x="245" y="321"/>
                    </a:lnTo>
                    <a:lnTo>
                      <a:pt x="245" y="323"/>
                    </a:lnTo>
                    <a:lnTo>
                      <a:pt x="244" y="323"/>
                    </a:lnTo>
                    <a:lnTo>
                      <a:pt x="242" y="325"/>
                    </a:lnTo>
                    <a:lnTo>
                      <a:pt x="243" y="325"/>
                    </a:lnTo>
                    <a:lnTo>
                      <a:pt x="243" y="328"/>
                    </a:lnTo>
                    <a:lnTo>
                      <a:pt x="241" y="328"/>
                    </a:lnTo>
                    <a:lnTo>
                      <a:pt x="239" y="331"/>
                    </a:lnTo>
                    <a:lnTo>
                      <a:pt x="239" y="332"/>
                    </a:lnTo>
                    <a:lnTo>
                      <a:pt x="240" y="335"/>
                    </a:lnTo>
                    <a:lnTo>
                      <a:pt x="237" y="335"/>
                    </a:lnTo>
                    <a:lnTo>
                      <a:pt x="235" y="335"/>
                    </a:lnTo>
                    <a:lnTo>
                      <a:pt x="233" y="334"/>
                    </a:lnTo>
                    <a:lnTo>
                      <a:pt x="232" y="332"/>
                    </a:lnTo>
                    <a:lnTo>
                      <a:pt x="229" y="335"/>
                    </a:lnTo>
                    <a:lnTo>
                      <a:pt x="230" y="329"/>
                    </a:lnTo>
                    <a:lnTo>
                      <a:pt x="232" y="329"/>
                    </a:lnTo>
                    <a:lnTo>
                      <a:pt x="232" y="327"/>
                    </a:lnTo>
                    <a:lnTo>
                      <a:pt x="232" y="325"/>
                    </a:lnTo>
                    <a:lnTo>
                      <a:pt x="231" y="323"/>
                    </a:lnTo>
                    <a:lnTo>
                      <a:pt x="229" y="321"/>
                    </a:lnTo>
                    <a:lnTo>
                      <a:pt x="230" y="319"/>
                    </a:lnTo>
                    <a:lnTo>
                      <a:pt x="232" y="320"/>
                    </a:lnTo>
                    <a:lnTo>
                      <a:pt x="232" y="318"/>
                    </a:lnTo>
                    <a:lnTo>
                      <a:pt x="234" y="316"/>
                    </a:lnTo>
                    <a:lnTo>
                      <a:pt x="232" y="315"/>
                    </a:lnTo>
                    <a:lnTo>
                      <a:pt x="232" y="312"/>
                    </a:lnTo>
                    <a:lnTo>
                      <a:pt x="235" y="311"/>
                    </a:lnTo>
                    <a:lnTo>
                      <a:pt x="237" y="311"/>
                    </a:lnTo>
                    <a:lnTo>
                      <a:pt x="239" y="309"/>
                    </a:lnTo>
                    <a:lnTo>
                      <a:pt x="240" y="307"/>
                    </a:lnTo>
                    <a:lnTo>
                      <a:pt x="243" y="303"/>
                    </a:lnTo>
                    <a:lnTo>
                      <a:pt x="245" y="300"/>
                    </a:lnTo>
                    <a:lnTo>
                      <a:pt x="246" y="299"/>
                    </a:lnTo>
                    <a:lnTo>
                      <a:pt x="246" y="303"/>
                    </a:lnTo>
                    <a:lnTo>
                      <a:pt x="247" y="305"/>
                    </a:lnTo>
                    <a:lnTo>
                      <a:pt x="246" y="306"/>
                    </a:lnTo>
                    <a:lnTo>
                      <a:pt x="244" y="307"/>
                    </a:lnTo>
                    <a:lnTo>
                      <a:pt x="243" y="309"/>
                    </a:lnTo>
                    <a:lnTo>
                      <a:pt x="246" y="307"/>
                    </a:lnTo>
                    <a:lnTo>
                      <a:pt x="249" y="305"/>
                    </a:lnTo>
                    <a:lnTo>
                      <a:pt x="251" y="306"/>
                    </a:lnTo>
                    <a:lnTo>
                      <a:pt x="261" y="295"/>
                    </a:lnTo>
                    <a:lnTo>
                      <a:pt x="264" y="288"/>
                    </a:lnTo>
                    <a:lnTo>
                      <a:pt x="264" y="286"/>
                    </a:lnTo>
                    <a:lnTo>
                      <a:pt x="264" y="282"/>
                    </a:lnTo>
                    <a:lnTo>
                      <a:pt x="264" y="279"/>
                    </a:lnTo>
                    <a:lnTo>
                      <a:pt x="265" y="276"/>
                    </a:lnTo>
                    <a:lnTo>
                      <a:pt x="264" y="273"/>
                    </a:lnTo>
                    <a:lnTo>
                      <a:pt x="262" y="272"/>
                    </a:lnTo>
                    <a:lnTo>
                      <a:pt x="258" y="266"/>
                    </a:lnTo>
                    <a:lnTo>
                      <a:pt x="258" y="269"/>
                    </a:lnTo>
                    <a:lnTo>
                      <a:pt x="258" y="270"/>
                    </a:lnTo>
                    <a:lnTo>
                      <a:pt x="259" y="271"/>
                    </a:lnTo>
                    <a:lnTo>
                      <a:pt x="260" y="272"/>
                    </a:lnTo>
                    <a:lnTo>
                      <a:pt x="261" y="273"/>
                    </a:lnTo>
                    <a:lnTo>
                      <a:pt x="262" y="274"/>
                    </a:lnTo>
                    <a:lnTo>
                      <a:pt x="261" y="277"/>
                    </a:lnTo>
                    <a:lnTo>
                      <a:pt x="261" y="279"/>
                    </a:lnTo>
                  </a:path>
                </a:pathLst>
              </a:custGeom>
              <a:solidFill>
                <a:srgbClr val="00B0B4"/>
              </a:solidFill>
              <a:ln w="12700" cap="rnd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2000" ker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632" name="Freeform 471" descr="Papel carta">
                <a:extLst>
                  <a:ext uri="{FF2B5EF4-FFF2-40B4-BE49-F238E27FC236}">
                    <a16:creationId xmlns:a16="http://schemas.microsoft.com/office/drawing/2014/main" id="{A5125251-9250-42C4-9AAD-FE36850D5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7375" y="4248454"/>
                <a:ext cx="12039" cy="22071"/>
              </a:xfrm>
              <a:custGeom>
                <a:avLst/>
                <a:gdLst>
                  <a:gd name="T0" fmla="*/ 5 w 6"/>
                  <a:gd name="T1" fmla="*/ 10 h 11"/>
                  <a:gd name="T2" fmla="*/ 3 w 6"/>
                  <a:gd name="T3" fmla="*/ 6 h 11"/>
                  <a:gd name="T4" fmla="*/ 1 w 6"/>
                  <a:gd name="T5" fmla="*/ 4 h 11"/>
                  <a:gd name="T6" fmla="*/ 1 w 6"/>
                  <a:gd name="T7" fmla="*/ 3 h 11"/>
                  <a:gd name="T8" fmla="*/ 1 w 6"/>
                  <a:gd name="T9" fmla="*/ 2 h 11"/>
                  <a:gd name="T10" fmla="*/ 0 w 6"/>
                  <a:gd name="T11" fmla="*/ 0 h 11"/>
                  <a:gd name="T12" fmla="*/ 2 w 6"/>
                  <a:gd name="T13" fmla="*/ 1 h 11"/>
                  <a:gd name="T14" fmla="*/ 3 w 6"/>
                  <a:gd name="T15" fmla="*/ 4 h 11"/>
                  <a:gd name="T16" fmla="*/ 4 w 6"/>
                  <a:gd name="T17" fmla="*/ 6 h 11"/>
                  <a:gd name="T18" fmla="*/ 5 w 6"/>
                  <a:gd name="T1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1">
                    <a:moveTo>
                      <a:pt x="5" y="10"/>
                    </a:moveTo>
                    <a:lnTo>
                      <a:pt x="3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5" y="10"/>
                    </a:lnTo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2700" cap="rnd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2000" ker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633" name="Line 472" descr="Papel carta">
                <a:extLst>
                  <a:ext uri="{FF2B5EF4-FFF2-40B4-BE49-F238E27FC236}">
                    <a16:creationId xmlns:a16="http://schemas.microsoft.com/office/drawing/2014/main" id="{E38D488F-065E-448E-AEB0-EF1BB9E3E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65401" y="4274538"/>
                <a:ext cx="18058" cy="0"/>
              </a:xfrm>
              <a:prstGeom prst="line">
                <a:avLst/>
              </a:prstGeom>
              <a:noFill/>
              <a:ln w="12700">
                <a:solidFill>
                  <a:sysClr val="window" lastClr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2000" ker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634" name="Line 473" descr="Papel carta">
                <a:extLst>
                  <a:ext uri="{FF2B5EF4-FFF2-40B4-BE49-F238E27FC236}">
                    <a16:creationId xmlns:a16="http://schemas.microsoft.com/office/drawing/2014/main" id="{EFE00266-2003-4254-866F-99FB75637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79446" y="4284570"/>
                <a:ext cx="0" cy="2006"/>
              </a:xfrm>
              <a:prstGeom prst="line">
                <a:avLst/>
              </a:prstGeom>
              <a:noFill/>
              <a:ln w="12700">
                <a:solidFill>
                  <a:sysClr val="window" lastClr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2000" ker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635" name="Freeform 475" descr="Papel carta">
                <a:extLst>
                  <a:ext uri="{FF2B5EF4-FFF2-40B4-BE49-F238E27FC236}">
                    <a16:creationId xmlns:a16="http://schemas.microsoft.com/office/drawing/2014/main" id="{4CCB1381-91B8-4518-8AAB-B8E19C33B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3362" y="4280557"/>
                <a:ext cx="16052" cy="24077"/>
              </a:xfrm>
              <a:custGeom>
                <a:avLst/>
                <a:gdLst>
                  <a:gd name="T0" fmla="*/ 3 w 8"/>
                  <a:gd name="T1" fmla="*/ 11 h 12"/>
                  <a:gd name="T2" fmla="*/ 3 w 8"/>
                  <a:gd name="T3" fmla="*/ 9 h 12"/>
                  <a:gd name="T4" fmla="*/ 3 w 8"/>
                  <a:gd name="T5" fmla="*/ 7 h 12"/>
                  <a:gd name="T6" fmla="*/ 3 w 8"/>
                  <a:gd name="T7" fmla="*/ 4 h 12"/>
                  <a:gd name="T8" fmla="*/ 0 w 8"/>
                  <a:gd name="T9" fmla="*/ 3 h 12"/>
                  <a:gd name="T10" fmla="*/ 0 w 8"/>
                  <a:gd name="T11" fmla="*/ 1 h 12"/>
                  <a:gd name="T12" fmla="*/ 0 w 8"/>
                  <a:gd name="T13" fmla="*/ 0 h 12"/>
                  <a:gd name="T14" fmla="*/ 3 w 8"/>
                  <a:gd name="T15" fmla="*/ 1 h 12"/>
                  <a:gd name="T16" fmla="*/ 5 w 8"/>
                  <a:gd name="T17" fmla="*/ 2 h 12"/>
                  <a:gd name="T18" fmla="*/ 5 w 8"/>
                  <a:gd name="T19" fmla="*/ 3 h 12"/>
                  <a:gd name="T20" fmla="*/ 6 w 8"/>
                  <a:gd name="T21" fmla="*/ 5 h 12"/>
                  <a:gd name="T22" fmla="*/ 7 w 8"/>
                  <a:gd name="T23" fmla="*/ 7 h 12"/>
                  <a:gd name="T24" fmla="*/ 6 w 8"/>
                  <a:gd name="T25" fmla="*/ 9 h 12"/>
                  <a:gd name="T26" fmla="*/ 3 w 8"/>
                  <a:gd name="T2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2">
                    <a:moveTo>
                      <a:pt x="3" y="11"/>
                    </a:moveTo>
                    <a:lnTo>
                      <a:pt x="3" y="9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3" y="11"/>
                    </a:lnTo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2700" cap="rnd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2000" ker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636" name="Freeform 477" descr="Papel carta">
                <a:extLst>
                  <a:ext uri="{FF2B5EF4-FFF2-40B4-BE49-F238E27FC236}">
                    <a16:creationId xmlns:a16="http://schemas.microsoft.com/office/drawing/2014/main" id="{8E669555-9EFD-4F8A-AC2A-9EF403788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7440" y="4294602"/>
                <a:ext cx="14045" cy="26084"/>
              </a:xfrm>
              <a:custGeom>
                <a:avLst/>
                <a:gdLst>
                  <a:gd name="T0" fmla="*/ 5 w 7"/>
                  <a:gd name="T1" fmla="*/ 12 h 13"/>
                  <a:gd name="T2" fmla="*/ 5 w 7"/>
                  <a:gd name="T3" fmla="*/ 10 h 13"/>
                  <a:gd name="T4" fmla="*/ 2 w 7"/>
                  <a:gd name="T5" fmla="*/ 6 h 13"/>
                  <a:gd name="T6" fmla="*/ 2 w 7"/>
                  <a:gd name="T7" fmla="*/ 3 h 13"/>
                  <a:gd name="T8" fmla="*/ 1 w 7"/>
                  <a:gd name="T9" fmla="*/ 3 h 13"/>
                  <a:gd name="T10" fmla="*/ 0 w 7"/>
                  <a:gd name="T11" fmla="*/ 0 h 13"/>
                  <a:gd name="T12" fmla="*/ 1 w 7"/>
                  <a:gd name="T13" fmla="*/ 0 h 13"/>
                  <a:gd name="T14" fmla="*/ 2 w 7"/>
                  <a:gd name="T15" fmla="*/ 2 h 13"/>
                  <a:gd name="T16" fmla="*/ 3 w 7"/>
                  <a:gd name="T17" fmla="*/ 3 h 13"/>
                  <a:gd name="T18" fmla="*/ 3 w 7"/>
                  <a:gd name="T19" fmla="*/ 5 h 13"/>
                  <a:gd name="T20" fmla="*/ 5 w 7"/>
                  <a:gd name="T21" fmla="*/ 7 h 13"/>
                  <a:gd name="T22" fmla="*/ 6 w 7"/>
                  <a:gd name="T23" fmla="*/ 9 h 13"/>
                  <a:gd name="T24" fmla="*/ 5 w 7"/>
                  <a:gd name="T2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3">
                    <a:moveTo>
                      <a:pt x="5" y="12"/>
                    </a:moveTo>
                    <a:lnTo>
                      <a:pt x="5" y="10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5" y="12"/>
                    </a:lnTo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2700" cap="rnd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2000" ker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637" name="Line 482" descr="Papel carta">
                <a:extLst>
                  <a:ext uri="{FF2B5EF4-FFF2-40B4-BE49-F238E27FC236}">
                    <a16:creationId xmlns:a16="http://schemas.microsoft.com/office/drawing/2014/main" id="{40A3427D-04E3-4D61-A566-0A9075EA7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63395" y="4497254"/>
                <a:ext cx="4013" cy="0"/>
              </a:xfrm>
              <a:prstGeom prst="line">
                <a:avLst/>
              </a:prstGeom>
              <a:noFill/>
              <a:ln w="12700">
                <a:solidFill>
                  <a:sysClr val="window" lastClr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2000" ker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638" name="Freeform 484" descr="Papel carta">
                <a:extLst>
                  <a:ext uri="{FF2B5EF4-FFF2-40B4-BE49-F238E27FC236}">
                    <a16:creationId xmlns:a16="http://schemas.microsoft.com/office/drawing/2014/main" id="{5BF27DB9-A344-45C3-A304-494AA5CF2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3266" y="4489228"/>
                <a:ext cx="68219" cy="106342"/>
              </a:xfrm>
              <a:custGeom>
                <a:avLst/>
                <a:gdLst>
                  <a:gd name="T0" fmla="*/ 5 w 34"/>
                  <a:gd name="T1" fmla="*/ 52 h 53"/>
                  <a:gd name="T2" fmla="*/ 1 w 34"/>
                  <a:gd name="T3" fmla="*/ 47 h 53"/>
                  <a:gd name="T4" fmla="*/ 0 w 34"/>
                  <a:gd name="T5" fmla="*/ 45 h 53"/>
                  <a:gd name="T6" fmla="*/ 0 w 34"/>
                  <a:gd name="T7" fmla="*/ 39 h 53"/>
                  <a:gd name="T8" fmla="*/ 1 w 34"/>
                  <a:gd name="T9" fmla="*/ 39 h 53"/>
                  <a:gd name="T10" fmla="*/ 2 w 34"/>
                  <a:gd name="T11" fmla="*/ 36 h 53"/>
                  <a:gd name="T12" fmla="*/ 2 w 34"/>
                  <a:gd name="T13" fmla="*/ 29 h 53"/>
                  <a:gd name="T14" fmla="*/ 4 w 34"/>
                  <a:gd name="T15" fmla="*/ 28 h 53"/>
                  <a:gd name="T16" fmla="*/ 6 w 34"/>
                  <a:gd name="T17" fmla="*/ 27 h 53"/>
                  <a:gd name="T18" fmla="*/ 6 w 34"/>
                  <a:gd name="T19" fmla="*/ 25 h 53"/>
                  <a:gd name="T20" fmla="*/ 7 w 34"/>
                  <a:gd name="T21" fmla="*/ 25 h 53"/>
                  <a:gd name="T22" fmla="*/ 8 w 34"/>
                  <a:gd name="T23" fmla="*/ 21 h 53"/>
                  <a:gd name="T24" fmla="*/ 8 w 34"/>
                  <a:gd name="T25" fmla="*/ 18 h 53"/>
                  <a:gd name="T26" fmla="*/ 10 w 34"/>
                  <a:gd name="T27" fmla="*/ 16 h 53"/>
                  <a:gd name="T28" fmla="*/ 11 w 34"/>
                  <a:gd name="T29" fmla="*/ 16 h 53"/>
                  <a:gd name="T30" fmla="*/ 11 w 34"/>
                  <a:gd name="T31" fmla="*/ 13 h 53"/>
                  <a:gd name="T32" fmla="*/ 12 w 34"/>
                  <a:gd name="T33" fmla="*/ 10 h 53"/>
                  <a:gd name="T34" fmla="*/ 12 w 34"/>
                  <a:gd name="T35" fmla="*/ 9 h 53"/>
                  <a:gd name="T36" fmla="*/ 14 w 34"/>
                  <a:gd name="T37" fmla="*/ 9 h 53"/>
                  <a:gd name="T38" fmla="*/ 15 w 34"/>
                  <a:gd name="T39" fmla="*/ 10 h 53"/>
                  <a:gd name="T40" fmla="*/ 16 w 34"/>
                  <a:gd name="T41" fmla="*/ 11 h 53"/>
                  <a:gd name="T42" fmla="*/ 17 w 34"/>
                  <a:gd name="T43" fmla="*/ 9 h 53"/>
                  <a:gd name="T44" fmla="*/ 19 w 34"/>
                  <a:gd name="T45" fmla="*/ 10 h 53"/>
                  <a:gd name="T46" fmla="*/ 21 w 34"/>
                  <a:gd name="T47" fmla="*/ 9 h 53"/>
                  <a:gd name="T48" fmla="*/ 22 w 34"/>
                  <a:gd name="T49" fmla="*/ 10 h 53"/>
                  <a:gd name="T50" fmla="*/ 26 w 34"/>
                  <a:gd name="T51" fmla="*/ 8 h 53"/>
                  <a:gd name="T52" fmla="*/ 29 w 34"/>
                  <a:gd name="T53" fmla="*/ 5 h 53"/>
                  <a:gd name="T54" fmla="*/ 30 w 34"/>
                  <a:gd name="T55" fmla="*/ 4 h 53"/>
                  <a:gd name="T56" fmla="*/ 32 w 34"/>
                  <a:gd name="T57" fmla="*/ 3 h 53"/>
                  <a:gd name="T58" fmla="*/ 28 w 34"/>
                  <a:gd name="T59" fmla="*/ 0 h 53"/>
                  <a:gd name="T60" fmla="*/ 33 w 34"/>
                  <a:gd name="T61" fmla="*/ 16 h 53"/>
                  <a:gd name="T62" fmla="*/ 32 w 34"/>
                  <a:gd name="T63" fmla="*/ 20 h 53"/>
                  <a:gd name="T64" fmla="*/ 25 w 34"/>
                  <a:gd name="T65" fmla="*/ 27 h 53"/>
                  <a:gd name="T66" fmla="*/ 25 w 34"/>
                  <a:gd name="T67" fmla="*/ 31 h 53"/>
                  <a:gd name="T68" fmla="*/ 23 w 34"/>
                  <a:gd name="T69" fmla="*/ 35 h 53"/>
                  <a:gd name="T70" fmla="*/ 22 w 34"/>
                  <a:gd name="T71" fmla="*/ 38 h 53"/>
                  <a:gd name="T72" fmla="*/ 23 w 34"/>
                  <a:gd name="T73" fmla="*/ 39 h 53"/>
                  <a:gd name="T74" fmla="*/ 17 w 34"/>
                  <a:gd name="T75" fmla="*/ 43 h 53"/>
                  <a:gd name="T76" fmla="*/ 15 w 34"/>
                  <a:gd name="T77" fmla="*/ 46 h 53"/>
                  <a:gd name="T78" fmla="*/ 12 w 34"/>
                  <a:gd name="T79" fmla="*/ 49 h 53"/>
                  <a:gd name="T80" fmla="*/ 11 w 34"/>
                  <a:gd name="T81" fmla="*/ 50 h 53"/>
                  <a:gd name="T82" fmla="*/ 10 w 34"/>
                  <a:gd name="T83" fmla="*/ 52 h 53"/>
                  <a:gd name="T84" fmla="*/ 8 w 34"/>
                  <a:gd name="T85" fmla="*/ 52 h 53"/>
                  <a:gd name="T86" fmla="*/ 5 w 34"/>
                  <a:gd name="T87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" h="53">
                    <a:moveTo>
                      <a:pt x="5" y="52"/>
                    </a:moveTo>
                    <a:lnTo>
                      <a:pt x="1" y="47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2" y="36"/>
                    </a:lnTo>
                    <a:lnTo>
                      <a:pt x="2" y="29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3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5" y="10"/>
                    </a:lnTo>
                    <a:lnTo>
                      <a:pt x="16" y="11"/>
                    </a:lnTo>
                    <a:lnTo>
                      <a:pt x="17" y="9"/>
                    </a:lnTo>
                    <a:lnTo>
                      <a:pt x="19" y="10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6" y="8"/>
                    </a:lnTo>
                    <a:lnTo>
                      <a:pt x="29" y="5"/>
                    </a:lnTo>
                    <a:lnTo>
                      <a:pt x="30" y="4"/>
                    </a:lnTo>
                    <a:lnTo>
                      <a:pt x="32" y="3"/>
                    </a:lnTo>
                    <a:lnTo>
                      <a:pt x="28" y="0"/>
                    </a:lnTo>
                    <a:lnTo>
                      <a:pt x="33" y="16"/>
                    </a:lnTo>
                    <a:lnTo>
                      <a:pt x="32" y="20"/>
                    </a:lnTo>
                    <a:lnTo>
                      <a:pt x="25" y="27"/>
                    </a:lnTo>
                    <a:lnTo>
                      <a:pt x="25" y="31"/>
                    </a:lnTo>
                    <a:lnTo>
                      <a:pt x="23" y="35"/>
                    </a:lnTo>
                    <a:lnTo>
                      <a:pt x="22" y="38"/>
                    </a:lnTo>
                    <a:lnTo>
                      <a:pt x="23" y="39"/>
                    </a:lnTo>
                    <a:lnTo>
                      <a:pt x="17" y="43"/>
                    </a:lnTo>
                    <a:lnTo>
                      <a:pt x="15" y="46"/>
                    </a:lnTo>
                    <a:lnTo>
                      <a:pt x="12" y="49"/>
                    </a:lnTo>
                    <a:lnTo>
                      <a:pt x="11" y="50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5" y="52"/>
                    </a:lnTo>
                  </a:path>
                </a:pathLst>
              </a:custGeom>
              <a:solidFill>
                <a:srgbClr val="00B0B4"/>
              </a:solidFill>
              <a:ln w="12700" cap="rnd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2000" ker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520" name="Freeform 485" descr="Papel carta">
              <a:extLst>
                <a:ext uri="{FF2B5EF4-FFF2-40B4-BE49-F238E27FC236}">
                  <a16:creationId xmlns:a16="http://schemas.microsoft.com/office/drawing/2014/main" id="{3300DB91-119A-4AD4-BD38-ABF230BC3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754" y="4824655"/>
              <a:ext cx="34110" cy="72232"/>
            </a:xfrm>
            <a:custGeom>
              <a:avLst/>
              <a:gdLst>
                <a:gd name="T0" fmla="*/ 3 w 17"/>
                <a:gd name="T1" fmla="*/ 7 h 36"/>
                <a:gd name="T2" fmla="*/ 6 w 17"/>
                <a:gd name="T3" fmla="*/ 12 h 36"/>
                <a:gd name="T4" fmla="*/ 7 w 17"/>
                <a:gd name="T5" fmla="*/ 13 h 36"/>
                <a:gd name="T6" fmla="*/ 8 w 17"/>
                <a:gd name="T7" fmla="*/ 16 h 36"/>
                <a:gd name="T8" fmla="*/ 9 w 17"/>
                <a:gd name="T9" fmla="*/ 19 h 36"/>
                <a:gd name="T10" fmla="*/ 10 w 17"/>
                <a:gd name="T11" fmla="*/ 19 h 36"/>
                <a:gd name="T12" fmla="*/ 10 w 17"/>
                <a:gd name="T13" fmla="*/ 23 h 36"/>
                <a:gd name="T14" fmla="*/ 12 w 17"/>
                <a:gd name="T15" fmla="*/ 25 h 36"/>
                <a:gd name="T16" fmla="*/ 13 w 17"/>
                <a:gd name="T17" fmla="*/ 29 h 36"/>
                <a:gd name="T18" fmla="*/ 14 w 17"/>
                <a:gd name="T19" fmla="*/ 30 h 36"/>
                <a:gd name="T20" fmla="*/ 15 w 17"/>
                <a:gd name="T21" fmla="*/ 32 h 36"/>
                <a:gd name="T22" fmla="*/ 16 w 17"/>
                <a:gd name="T23" fmla="*/ 33 h 36"/>
                <a:gd name="T24" fmla="*/ 14 w 17"/>
                <a:gd name="T25" fmla="*/ 35 h 36"/>
                <a:gd name="T26" fmla="*/ 13 w 17"/>
                <a:gd name="T27" fmla="*/ 33 h 36"/>
                <a:gd name="T28" fmla="*/ 12 w 17"/>
                <a:gd name="T29" fmla="*/ 32 h 36"/>
                <a:gd name="T30" fmla="*/ 12 w 17"/>
                <a:gd name="T31" fmla="*/ 30 h 36"/>
                <a:gd name="T32" fmla="*/ 11 w 17"/>
                <a:gd name="T33" fmla="*/ 29 h 36"/>
                <a:gd name="T34" fmla="*/ 10 w 17"/>
                <a:gd name="T35" fmla="*/ 28 h 36"/>
                <a:gd name="T36" fmla="*/ 9 w 17"/>
                <a:gd name="T37" fmla="*/ 26 h 36"/>
                <a:gd name="T38" fmla="*/ 6 w 17"/>
                <a:gd name="T39" fmla="*/ 17 h 36"/>
                <a:gd name="T40" fmla="*/ 6 w 17"/>
                <a:gd name="T41" fmla="*/ 16 h 36"/>
                <a:gd name="T42" fmla="*/ 5 w 17"/>
                <a:gd name="T43" fmla="*/ 16 h 36"/>
                <a:gd name="T44" fmla="*/ 4 w 17"/>
                <a:gd name="T45" fmla="*/ 13 h 36"/>
                <a:gd name="T46" fmla="*/ 3 w 17"/>
                <a:gd name="T47" fmla="*/ 11 h 36"/>
                <a:gd name="T48" fmla="*/ 3 w 17"/>
                <a:gd name="T49" fmla="*/ 9 h 36"/>
                <a:gd name="T50" fmla="*/ 2 w 17"/>
                <a:gd name="T51" fmla="*/ 6 h 36"/>
                <a:gd name="T52" fmla="*/ 1 w 17"/>
                <a:gd name="T53" fmla="*/ 3 h 36"/>
                <a:gd name="T54" fmla="*/ 0 w 17"/>
                <a:gd name="T55" fmla="*/ 0 h 36"/>
                <a:gd name="T56" fmla="*/ 1 w 17"/>
                <a:gd name="T57" fmla="*/ 1 h 36"/>
                <a:gd name="T58" fmla="*/ 3 w 17"/>
                <a:gd name="T5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36">
                  <a:moveTo>
                    <a:pt x="3" y="7"/>
                  </a:moveTo>
                  <a:lnTo>
                    <a:pt x="6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2" y="25"/>
                  </a:lnTo>
                  <a:lnTo>
                    <a:pt x="13" y="29"/>
                  </a:lnTo>
                  <a:lnTo>
                    <a:pt x="14" y="30"/>
                  </a:lnTo>
                  <a:lnTo>
                    <a:pt x="15" y="32"/>
                  </a:lnTo>
                  <a:lnTo>
                    <a:pt x="16" y="33"/>
                  </a:lnTo>
                  <a:lnTo>
                    <a:pt x="14" y="35"/>
                  </a:lnTo>
                  <a:lnTo>
                    <a:pt x="13" y="33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9" y="26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3" y="9"/>
                  </a:lnTo>
                  <a:lnTo>
                    <a:pt x="2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7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21" name="Freeform 486" descr="Papel carta">
              <a:extLst>
                <a:ext uri="{FF2B5EF4-FFF2-40B4-BE49-F238E27FC236}">
                  <a16:creationId xmlns:a16="http://schemas.microsoft.com/office/drawing/2014/main" id="{FC8267A8-1D73-4DE5-B3EB-0AB893566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850" y="4908926"/>
              <a:ext cx="10032" cy="14045"/>
            </a:xfrm>
            <a:custGeom>
              <a:avLst/>
              <a:gdLst>
                <a:gd name="T0" fmla="*/ 1 w 5"/>
                <a:gd name="T1" fmla="*/ 0 h 7"/>
                <a:gd name="T2" fmla="*/ 2 w 5"/>
                <a:gd name="T3" fmla="*/ 0 h 7"/>
                <a:gd name="T4" fmla="*/ 3 w 5"/>
                <a:gd name="T5" fmla="*/ 1 h 7"/>
                <a:gd name="T6" fmla="*/ 4 w 5"/>
                <a:gd name="T7" fmla="*/ 3 h 7"/>
                <a:gd name="T8" fmla="*/ 4 w 5"/>
                <a:gd name="T9" fmla="*/ 6 h 7"/>
                <a:gd name="T10" fmla="*/ 2 w 5"/>
                <a:gd name="T11" fmla="*/ 6 h 7"/>
                <a:gd name="T12" fmla="*/ 0 w 5"/>
                <a:gd name="T13" fmla="*/ 5 h 7"/>
                <a:gd name="T14" fmla="*/ 2 w 5"/>
                <a:gd name="T15" fmla="*/ 4 h 7"/>
                <a:gd name="T16" fmla="*/ 1 w 5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22" name="Freeform 487" descr="Papel carta">
              <a:extLst>
                <a:ext uri="{FF2B5EF4-FFF2-40B4-BE49-F238E27FC236}">
                  <a16:creationId xmlns:a16="http://schemas.microsoft.com/office/drawing/2014/main" id="{BE951D77-0A7B-43FA-9788-6E48E32E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381" y="4987178"/>
              <a:ext cx="8026" cy="8026"/>
            </a:xfrm>
            <a:custGeom>
              <a:avLst/>
              <a:gdLst>
                <a:gd name="T0" fmla="*/ 2 w 4"/>
                <a:gd name="T1" fmla="*/ 3 h 4"/>
                <a:gd name="T2" fmla="*/ 0 w 4"/>
                <a:gd name="T3" fmla="*/ 0 h 4"/>
                <a:gd name="T4" fmla="*/ 3 w 4"/>
                <a:gd name="T5" fmla="*/ 0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3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23" name="Freeform 488" descr="Papel carta">
              <a:extLst>
                <a:ext uri="{FF2B5EF4-FFF2-40B4-BE49-F238E27FC236}">
                  <a16:creationId xmlns:a16="http://schemas.microsoft.com/office/drawing/2014/main" id="{FC168D7F-423D-45D2-8DD8-8A13F49D3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001" y="5047371"/>
              <a:ext cx="14045" cy="20065"/>
            </a:xfrm>
            <a:custGeom>
              <a:avLst/>
              <a:gdLst>
                <a:gd name="T0" fmla="*/ 6 w 7"/>
                <a:gd name="T1" fmla="*/ 0 h 10"/>
                <a:gd name="T2" fmla="*/ 6 w 7"/>
                <a:gd name="T3" fmla="*/ 2 h 10"/>
                <a:gd name="T4" fmla="*/ 6 w 7"/>
                <a:gd name="T5" fmla="*/ 5 h 10"/>
                <a:gd name="T6" fmla="*/ 5 w 7"/>
                <a:gd name="T7" fmla="*/ 6 h 10"/>
                <a:gd name="T8" fmla="*/ 2 w 7"/>
                <a:gd name="T9" fmla="*/ 6 h 10"/>
                <a:gd name="T10" fmla="*/ 2 w 7"/>
                <a:gd name="T11" fmla="*/ 9 h 10"/>
                <a:gd name="T12" fmla="*/ 2 w 7"/>
                <a:gd name="T13" fmla="*/ 8 h 10"/>
                <a:gd name="T14" fmla="*/ 1 w 7"/>
                <a:gd name="T15" fmla="*/ 6 h 10"/>
                <a:gd name="T16" fmla="*/ 0 w 7"/>
                <a:gd name="T17" fmla="*/ 5 h 10"/>
                <a:gd name="T18" fmla="*/ 2 w 7"/>
                <a:gd name="T19" fmla="*/ 4 h 10"/>
                <a:gd name="T20" fmla="*/ 4 w 7"/>
                <a:gd name="T21" fmla="*/ 3 h 10"/>
                <a:gd name="T22" fmla="*/ 5 w 7"/>
                <a:gd name="T23" fmla="*/ 1 h 10"/>
                <a:gd name="T24" fmla="*/ 6 w 7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lnTo>
                    <a:pt x="6" y="2"/>
                  </a:lnTo>
                  <a:lnTo>
                    <a:pt x="6" y="5"/>
                  </a:lnTo>
                  <a:lnTo>
                    <a:pt x="5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6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24" name="Freeform 489" descr="Papel carta">
              <a:extLst>
                <a:ext uri="{FF2B5EF4-FFF2-40B4-BE49-F238E27FC236}">
                  <a16:creationId xmlns:a16="http://schemas.microsoft.com/office/drawing/2014/main" id="{24E1FC7E-EEDA-4DB0-A0AC-64A9F823B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6988" y="5113584"/>
              <a:ext cx="16052" cy="14045"/>
            </a:xfrm>
            <a:custGeom>
              <a:avLst/>
              <a:gdLst>
                <a:gd name="T0" fmla="*/ 7 w 8"/>
                <a:gd name="T1" fmla="*/ 6 h 7"/>
                <a:gd name="T2" fmla="*/ 0 w 8"/>
                <a:gd name="T3" fmla="*/ 2 h 7"/>
                <a:gd name="T4" fmla="*/ 0 w 8"/>
                <a:gd name="T5" fmla="*/ 0 h 7"/>
                <a:gd name="T6" fmla="*/ 2 w 8"/>
                <a:gd name="T7" fmla="*/ 0 h 7"/>
                <a:gd name="T8" fmla="*/ 4 w 8"/>
                <a:gd name="T9" fmla="*/ 2 h 7"/>
                <a:gd name="T10" fmla="*/ 7 w 8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7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25" name="Freeform 490" descr="Papel carta">
              <a:extLst>
                <a:ext uri="{FF2B5EF4-FFF2-40B4-BE49-F238E27FC236}">
                  <a16:creationId xmlns:a16="http://schemas.microsoft.com/office/drawing/2014/main" id="{80751A93-09D8-4023-A6D0-B652B2B88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463" y="5149700"/>
              <a:ext cx="8026" cy="8026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2 h 4"/>
                <a:gd name="T4" fmla="*/ 0 w 4"/>
                <a:gd name="T5" fmla="*/ 0 h 4"/>
                <a:gd name="T6" fmla="*/ 2 w 4"/>
                <a:gd name="T7" fmla="*/ 0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3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26" name="Freeform 491" descr="Papel carta">
              <a:extLst>
                <a:ext uri="{FF2B5EF4-FFF2-40B4-BE49-F238E27FC236}">
                  <a16:creationId xmlns:a16="http://schemas.microsoft.com/office/drawing/2014/main" id="{136E432E-73E8-4AAF-A1D8-524B22E09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924" y="5201868"/>
              <a:ext cx="8026" cy="14045"/>
            </a:xfrm>
            <a:custGeom>
              <a:avLst/>
              <a:gdLst>
                <a:gd name="T0" fmla="*/ 3 w 4"/>
                <a:gd name="T1" fmla="*/ 0 h 7"/>
                <a:gd name="T2" fmla="*/ 3 w 4"/>
                <a:gd name="T3" fmla="*/ 1 h 7"/>
                <a:gd name="T4" fmla="*/ 1 w 4"/>
                <a:gd name="T5" fmla="*/ 2 h 7"/>
                <a:gd name="T6" fmla="*/ 0 w 4"/>
                <a:gd name="T7" fmla="*/ 5 h 7"/>
                <a:gd name="T8" fmla="*/ 0 w 4"/>
                <a:gd name="T9" fmla="*/ 6 h 7"/>
                <a:gd name="T10" fmla="*/ 3 w 4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27" name="Line 492" descr="Papel carta">
              <a:extLst>
                <a:ext uri="{FF2B5EF4-FFF2-40B4-BE49-F238E27FC236}">
                  <a16:creationId xmlns:a16="http://schemas.microsoft.com/office/drawing/2014/main" id="{6654F09E-EA91-4475-B10F-B1379AC3D1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98543" y="5284133"/>
              <a:ext cx="20065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28" name="Line 493" descr="Papel carta">
              <a:extLst>
                <a:ext uri="{FF2B5EF4-FFF2-40B4-BE49-F238E27FC236}">
                  <a16:creationId xmlns:a16="http://schemas.microsoft.com/office/drawing/2014/main" id="{39E1B9DA-B7B5-439A-8C4F-CE89033AEB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507214" y="5288146"/>
              <a:ext cx="18058" cy="18058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29" name="Line 494" descr="Papel carta">
              <a:extLst>
                <a:ext uri="{FF2B5EF4-FFF2-40B4-BE49-F238E27FC236}">
                  <a16:creationId xmlns:a16="http://schemas.microsoft.com/office/drawing/2014/main" id="{F5466547-0804-4FBB-8395-1168AF62B9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509220" y="5298178"/>
              <a:ext cx="18058" cy="20065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0" name="Freeform 495" descr="Papel carta">
              <a:extLst>
                <a:ext uri="{FF2B5EF4-FFF2-40B4-BE49-F238E27FC236}">
                  <a16:creationId xmlns:a16="http://schemas.microsoft.com/office/drawing/2014/main" id="{4C23444F-7514-453F-99A4-1AF4DAD21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156" y="5306204"/>
              <a:ext cx="6019" cy="14045"/>
            </a:xfrm>
            <a:custGeom>
              <a:avLst/>
              <a:gdLst>
                <a:gd name="T0" fmla="*/ 1 w 3"/>
                <a:gd name="T1" fmla="*/ 6 h 7"/>
                <a:gd name="T2" fmla="*/ 0 w 3"/>
                <a:gd name="T3" fmla="*/ 4 h 7"/>
                <a:gd name="T4" fmla="*/ 1 w 3"/>
                <a:gd name="T5" fmla="*/ 2 h 7"/>
                <a:gd name="T6" fmla="*/ 1 w 3"/>
                <a:gd name="T7" fmla="*/ 0 h 7"/>
                <a:gd name="T8" fmla="*/ 2 w 3"/>
                <a:gd name="T9" fmla="*/ 2 h 7"/>
                <a:gd name="T10" fmla="*/ 1 w 3"/>
                <a:gd name="T11" fmla="*/ 3 h 7"/>
                <a:gd name="T12" fmla="*/ 1 w 3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1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1" name="Freeform 496" descr="Papel carta">
              <a:extLst>
                <a:ext uri="{FF2B5EF4-FFF2-40B4-BE49-F238E27FC236}">
                  <a16:creationId xmlns:a16="http://schemas.microsoft.com/office/drawing/2014/main" id="{766916C0-F1B1-49F4-A69E-57D6C01DF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7246" y="5318242"/>
              <a:ext cx="4013" cy="14045"/>
            </a:xfrm>
            <a:custGeom>
              <a:avLst/>
              <a:gdLst>
                <a:gd name="T0" fmla="*/ 0 w 2"/>
                <a:gd name="T1" fmla="*/ 6 h 7"/>
                <a:gd name="T2" fmla="*/ 0 w 2"/>
                <a:gd name="T3" fmla="*/ 4 h 7"/>
                <a:gd name="T4" fmla="*/ 0 w 2"/>
                <a:gd name="T5" fmla="*/ 0 h 7"/>
                <a:gd name="T6" fmla="*/ 1 w 2"/>
                <a:gd name="T7" fmla="*/ 1 h 7"/>
                <a:gd name="T8" fmla="*/ 1 w 2"/>
                <a:gd name="T9" fmla="*/ 3 h 7"/>
                <a:gd name="T10" fmla="*/ 0 w 2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7">
                  <a:moveTo>
                    <a:pt x="0" y="6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2" name="Freeform 497" descr="Papel carta">
              <a:extLst>
                <a:ext uri="{FF2B5EF4-FFF2-40B4-BE49-F238E27FC236}">
                  <a16:creationId xmlns:a16="http://schemas.microsoft.com/office/drawing/2014/main" id="{D1C7D460-816E-4F85-8A06-3D654E455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208" y="5330281"/>
              <a:ext cx="6019" cy="14045"/>
            </a:xfrm>
            <a:custGeom>
              <a:avLst/>
              <a:gdLst>
                <a:gd name="T0" fmla="*/ 0 w 3"/>
                <a:gd name="T1" fmla="*/ 6 h 7"/>
                <a:gd name="T2" fmla="*/ 0 w 3"/>
                <a:gd name="T3" fmla="*/ 3 h 7"/>
                <a:gd name="T4" fmla="*/ 0 w 3"/>
                <a:gd name="T5" fmla="*/ 0 h 7"/>
                <a:gd name="T6" fmla="*/ 2 w 3"/>
                <a:gd name="T7" fmla="*/ 2 h 7"/>
                <a:gd name="T8" fmla="*/ 0 w 3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3" name="Freeform 498" descr="Papel carta">
              <a:extLst>
                <a:ext uri="{FF2B5EF4-FFF2-40B4-BE49-F238E27FC236}">
                  <a16:creationId xmlns:a16="http://schemas.microsoft.com/office/drawing/2014/main" id="{81B9889B-4EB5-444A-8D1B-C2D28C0A4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1227" y="5338307"/>
              <a:ext cx="8026" cy="16052"/>
            </a:xfrm>
            <a:custGeom>
              <a:avLst/>
              <a:gdLst>
                <a:gd name="T0" fmla="*/ 1 w 4"/>
                <a:gd name="T1" fmla="*/ 7 h 8"/>
                <a:gd name="T2" fmla="*/ 0 w 4"/>
                <a:gd name="T3" fmla="*/ 5 h 8"/>
                <a:gd name="T4" fmla="*/ 0 w 4"/>
                <a:gd name="T5" fmla="*/ 2 h 8"/>
                <a:gd name="T6" fmla="*/ 3 w 4"/>
                <a:gd name="T7" fmla="*/ 0 h 8"/>
                <a:gd name="T8" fmla="*/ 2 w 4"/>
                <a:gd name="T9" fmla="*/ 2 h 8"/>
                <a:gd name="T10" fmla="*/ 2 w 4"/>
                <a:gd name="T11" fmla="*/ 4 h 8"/>
                <a:gd name="T12" fmla="*/ 1 w 4"/>
                <a:gd name="T13" fmla="*/ 5 h 8"/>
                <a:gd name="T14" fmla="*/ 1 w 4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7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4" name="Freeform 499" descr="Papel carta">
              <a:extLst>
                <a:ext uri="{FF2B5EF4-FFF2-40B4-BE49-F238E27FC236}">
                  <a16:creationId xmlns:a16="http://schemas.microsoft.com/office/drawing/2014/main" id="{20D3AB21-4AE5-4642-AAAE-455EE40CF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8478" y="5332288"/>
              <a:ext cx="12039" cy="22071"/>
            </a:xfrm>
            <a:custGeom>
              <a:avLst/>
              <a:gdLst>
                <a:gd name="T0" fmla="*/ 0 w 6"/>
                <a:gd name="T1" fmla="*/ 10 h 11"/>
                <a:gd name="T2" fmla="*/ 0 w 6"/>
                <a:gd name="T3" fmla="*/ 7 h 11"/>
                <a:gd name="T4" fmla="*/ 2 w 6"/>
                <a:gd name="T5" fmla="*/ 6 h 11"/>
                <a:gd name="T6" fmla="*/ 3 w 6"/>
                <a:gd name="T7" fmla="*/ 4 h 11"/>
                <a:gd name="T8" fmla="*/ 3 w 6"/>
                <a:gd name="T9" fmla="*/ 2 h 11"/>
                <a:gd name="T10" fmla="*/ 4 w 6"/>
                <a:gd name="T11" fmla="*/ 0 h 11"/>
                <a:gd name="T12" fmla="*/ 5 w 6"/>
                <a:gd name="T13" fmla="*/ 1 h 11"/>
                <a:gd name="T14" fmla="*/ 5 w 6"/>
                <a:gd name="T15" fmla="*/ 3 h 11"/>
                <a:gd name="T16" fmla="*/ 3 w 6"/>
                <a:gd name="T17" fmla="*/ 5 h 11"/>
                <a:gd name="T18" fmla="*/ 2 w 6"/>
                <a:gd name="T19" fmla="*/ 7 h 11"/>
                <a:gd name="T20" fmla="*/ 0 w 6"/>
                <a:gd name="T2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1">
                  <a:moveTo>
                    <a:pt x="0" y="10"/>
                  </a:moveTo>
                  <a:lnTo>
                    <a:pt x="0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1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5" name="Line 500" descr="Papel carta">
              <a:extLst>
                <a:ext uri="{FF2B5EF4-FFF2-40B4-BE49-F238E27FC236}">
                  <a16:creationId xmlns:a16="http://schemas.microsoft.com/office/drawing/2014/main" id="{CBED744C-57B8-4623-ACD0-EE24EA33BC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94530" y="5346333"/>
              <a:ext cx="18058" cy="20065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6" name="Freeform 501" descr="Papel carta">
              <a:extLst>
                <a:ext uri="{FF2B5EF4-FFF2-40B4-BE49-F238E27FC236}">
                  <a16:creationId xmlns:a16="http://schemas.microsoft.com/office/drawing/2014/main" id="{BF1749D4-F53E-458B-BA76-35456E570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156" y="5350346"/>
              <a:ext cx="6019" cy="12039"/>
            </a:xfrm>
            <a:custGeom>
              <a:avLst/>
              <a:gdLst>
                <a:gd name="T0" fmla="*/ 1 w 3"/>
                <a:gd name="T1" fmla="*/ 5 h 6"/>
                <a:gd name="T2" fmla="*/ 0 w 3"/>
                <a:gd name="T3" fmla="*/ 4 h 6"/>
                <a:gd name="T4" fmla="*/ 0 w 3"/>
                <a:gd name="T5" fmla="*/ 1 h 6"/>
                <a:gd name="T6" fmla="*/ 1 w 3"/>
                <a:gd name="T7" fmla="*/ 0 h 6"/>
                <a:gd name="T8" fmla="*/ 2 w 3"/>
                <a:gd name="T9" fmla="*/ 1 h 6"/>
                <a:gd name="T10" fmla="*/ 1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5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7" name="Freeform 502" descr="Papel carta">
              <a:extLst>
                <a:ext uri="{FF2B5EF4-FFF2-40B4-BE49-F238E27FC236}">
                  <a16:creationId xmlns:a16="http://schemas.microsoft.com/office/drawing/2014/main" id="{EF5A0CF4-4B63-4F75-BC55-E0FB5D790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208" y="5358371"/>
              <a:ext cx="10032" cy="22071"/>
            </a:xfrm>
            <a:custGeom>
              <a:avLst/>
              <a:gdLst>
                <a:gd name="T0" fmla="*/ 0 w 5"/>
                <a:gd name="T1" fmla="*/ 10 h 11"/>
                <a:gd name="T2" fmla="*/ 0 w 5"/>
                <a:gd name="T3" fmla="*/ 8 h 11"/>
                <a:gd name="T4" fmla="*/ 2 w 5"/>
                <a:gd name="T5" fmla="*/ 4 h 11"/>
                <a:gd name="T6" fmla="*/ 2 w 5"/>
                <a:gd name="T7" fmla="*/ 2 h 11"/>
                <a:gd name="T8" fmla="*/ 3 w 5"/>
                <a:gd name="T9" fmla="*/ 0 h 11"/>
                <a:gd name="T10" fmla="*/ 4 w 5"/>
                <a:gd name="T11" fmla="*/ 2 h 11"/>
                <a:gd name="T12" fmla="*/ 3 w 5"/>
                <a:gd name="T13" fmla="*/ 6 h 11"/>
                <a:gd name="T14" fmla="*/ 2 w 5"/>
                <a:gd name="T15" fmla="*/ 7 h 11"/>
                <a:gd name="T16" fmla="*/ 0 w 5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1">
                  <a:moveTo>
                    <a:pt x="0" y="10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1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8" name="Freeform 503" descr="Papel carta">
              <a:extLst>
                <a:ext uri="{FF2B5EF4-FFF2-40B4-BE49-F238E27FC236}">
                  <a16:creationId xmlns:a16="http://schemas.microsoft.com/office/drawing/2014/main" id="{A7A6BA3E-35CD-41F2-BAD0-30D814EA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652" y="5370410"/>
              <a:ext cx="10032" cy="12039"/>
            </a:xfrm>
            <a:custGeom>
              <a:avLst/>
              <a:gdLst>
                <a:gd name="T0" fmla="*/ 1 w 5"/>
                <a:gd name="T1" fmla="*/ 5 h 6"/>
                <a:gd name="T2" fmla="*/ 0 w 5"/>
                <a:gd name="T3" fmla="*/ 4 h 6"/>
                <a:gd name="T4" fmla="*/ 4 w 5"/>
                <a:gd name="T5" fmla="*/ 0 h 6"/>
                <a:gd name="T6" fmla="*/ 4 w 5"/>
                <a:gd name="T7" fmla="*/ 2 h 6"/>
                <a:gd name="T8" fmla="*/ 2 w 5"/>
                <a:gd name="T9" fmla="*/ 4 h 6"/>
                <a:gd name="T10" fmla="*/ 1 w 5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1" y="5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9" name="Freeform 504" descr="Papel carta">
              <a:extLst>
                <a:ext uri="{FF2B5EF4-FFF2-40B4-BE49-F238E27FC236}">
                  <a16:creationId xmlns:a16="http://schemas.microsoft.com/office/drawing/2014/main" id="{B196DEA9-E47A-4797-87A1-F9166FE6B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9394" y="5358371"/>
              <a:ext cx="98316" cy="56181"/>
            </a:xfrm>
            <a:custGeom>
              <a:avLst/>
              <a:gdLst>
                <a:gd name="T0" fmla="*/ 3 w 49"/>
                <a:gd name="T1" fmla="*/ 27 h 28"/>
                <a:gd name="T2" fmla="*/ 2 w 49"/>
                <a:gd name="T3" fmla="*/ 26 h 28"/>
                <a:gd name="T4" fmla="*/ 0 w 49"/>
                <a:gd name="T5" fmla="*/ 25 h 28"/>
                <a:gd name="T6" fmla="*/ 0 w 49"/>
                <a:gd name="T7" fmla="*/ 21 h 28"/>
                <a:gd name="T8" fmla="*/ 1 w 49"/>
                <a:gd name="T9" fmla="*/ 22 h 28"/>
                <a:gd name="T10" fmla="*/ 4 w 49"/>
                <a:gd name="T11" fmla="*/ 21 h 28"/>
                <a:gd name="T12" fmla="*/ 6 w 49"/>
                <a:gd name="T13" fmla="*/ 21 h 28"/>
                <a:gd name="T14" fmla="*/ 9 w 49"/>
                <a:gd name="T15" fmla="*/ 20 h 28"/>
                <a:gd name="T16" fmla="*/ 13 w 49"/>
                <a:gd name="T17" fmla="*/ 17 h 28"/>
                <a:gd name="T18" fmla="*/ 18 w 49"/>
                <a:gd name="T19" fmla="*/ 15 h 28"/>
                <a:gd name="T20" fmla="*/ 22 w 49"/>
                <a:gd name="T21" fmla="*/ 11 h 28"/>
                <a:gd name="T22" fmla="*/ 26 w 49"/>
                <a:gd name="T23" fmla="*/ 10 h 28"/>
                <a:gd name="T24" fmla="*/ 27 w 49"/>
                <a:gd name="T25" fmla="*/ 10 h 28"/>
                <a:gd name="T26" fmla="*/ 27 w 49"/>
                <a:gd name="T27" fmla="*/ 8 h 28"/>
                <a:gd name="T28" fmla="*/ 30 w 49"/>
                <a:gd name="T29" fmla="*/ 8 h 28"/>
                <a:gd name="T30" fmla="*/ 35 w 49"/>
                <a:gd name="T31" fmla="*/ 7 h 28"/>
                <a:gd name="T32" fmla="*/ 41 w 49"/>
                <a:gd name="T33" fmla="*/ 0 h 28"/>
                <a:gd name="T34" fmla="*/ 42 w 49"/>
                <a:gd name="T35" fmla="*/ 0 h 28"/>
                <a:gd name="T36" fmla="*/ 47 w 49"/>
                <a:gd name="T37" fmla="*/ 0 h 28"/>
                <a:gd name="T38" fmla="*/ 47 w 49"/>
                <a:gd name="T39" fmla="*/ 2 h 28"/>
                <a:gd name="T40" fmla="*/ 48 w 49"/>
                <a:gd name="T41" fmla="*/ 4 h 28"/>
                <a:gd name="T42" fmla="*/ 46 w 49"/>
                <a:gd name="T43" fmla="*/ 6 h 28"/>
                <a:gd name="T44" fmla="*/ 45 w 49"/>
                <a:gd name="T45" fmla="*/ 5 h 28"/>
                <a:gd name="T46" fmla="*/ 45 w 49"/>
                <a:gd name="T47" fmla="*/ 4 h 28"/>
                <a:gd name="T48" fmla="*/ 43 w 49"/>
                <a:gd name="T49" fmla="*/ 2 h 28"/>
                <a:gd name="T50" fmla="*/ 42 w 49"/>
                <a:gd name="T51" fmla="*/ 2 h 28"/>
                <a:gd name="T52" fmla="*/ 42 w 49"/>
                <a:gd name="T53" fmla="*/ 7 h 28"/>
                <a:gd name="T54" fmla="*/ 39 w 49"/>
                <a:gd name="T55" fmla="*/ 8 h 28"/>
                <a:gd name="T56" fmla="*/ 36 w 49"/>
                <a:gd name="T57" fmla="*/ 11 h 28"/>
                <a:gd name="T58" fmla="*/ 36 w 49"/>
                <a:gd name="T59" fmla="*/ 13 h 28"/>
                <a:gd name="T60" fmla="*/ 33 w 49"/>
                <a:gd name="T61" fmla="*/ 14 h 28"/>
                <a:gd name="T62" fmla="*/ 30 w 49"/>
                <a:gd name="T63" fmla="*/ 16 h 28"/>
                <a:gd name="T64" fmla="*/ 28 w 49"/>
                <a:gd name="T65" fmla="*/ 20 h 28"/>
                <a:gd name="T66" fmla="*/ 27 w 49"/>
                <a:gd name="T67" fmla="*/ 22 h 28"/>
                <a:gd name="T68" fmla="*/ 24 w 49"/>
                <a:gd name="T69" fmla="*/ 24 h 28"/>
                <a:gd name="T70" fmla="*/ 19 w 49"/>
                <a:gd name="T71" fmla="*/ 24 h 28"/>
                <a:gd name="T72" fmla="*/ 20 w 49"/>
                <a:gd name="T73" fmla="*/ 22 h 28"/>
                <a:gd name="T74" fmla="*/ 24 w 49"/>
                <a:gd name="T75" fmla="*/ 20 h 28"/>
                <a:gd name="T76" fmla="*/ 25 w 49"/>
                <a:gd name="T77" fmla="*/ 19 h 28"/>
                <a:gd name="T78" fmla="*/ 24 w 49"/>
                <a:gd name="T79" fmla="*/ 18 h 28"/>
                <a:gd name="T80" fmla="*/ 22 w 49"/>
                <a:gd name="T81" fmla="*/ 19 h 28"/>
                <a:gd name="T82" fmla="*/ 20 w 49"/>
                <a:gd name="T83" fmla="*/ 19 h 28"/>
                <a:gd name="T84" fmla="*/ 18 w 49"/>
                <a:gd name="T85" fmla="*/ 21 h 28"/>
                <a:gd name="T86" fmla="*/ 14 w 49"/>
                <a:gd name="T87" fmla="*/ 23 h 28"/>
                <a:gd name="T88" fmla="*/ 13 w 49"/>
                <a:gd name="T89" fmla="*/ 23 h 28"/>
                <a:gd name="T90" fmla="*/ 10 w 49"/>
                <a:gd name="T91" fmla="*/ 25 h 28"/>
                <a:gd name="T92" fmla="*/ 9 w 49"/>
                <a:gd name="T93" fmla="*/ 25 h 28"/>
                <a:gd name="T94" fmla="*/ 6 w 49"/>
                <a:gd name="T95" fmla="*/ 23 h 28"/>
                <a:gd name="T96" fmla="*/ 3 w 49"/>
                <a:gd name="T97" fmla="*/ 25 h 28"/>
                <a:gd name="T98" fmla="*/ 3 w 49"/>
                <a:gd name="T9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28">
                  <a:moveTo>
                    <a:pt x="3" y="27"/>
                  </a:moveTo>
                  <a:lnTo>
                    <a:pt x="2" y="26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9" y="20"/>
                  </a:lnTo>
                  <a:lnTo>
                    <a:pt x="13" y="17"/>
                  </a:lnTo>
                  <a:lnTo>
                    <a:pt x="18" y="15"/>
                  </a:lnTo>
                  <a:lnTo>
                    <a:pt x="22" y="11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6" y="11"/>
                  </a:lnTo>
                  <a:lnTo>
                    <a:pt x="36" y="13"/>
                  </a:lnTo>
                  <a:lnTo>
                    <a:pt x="33" y="14"/>
                  </a:lnTo>
                  <a:lnTo>
                    <a:pt x="30" y="16"/>
                  </a:lnTo>
                  <a:lnTo>
                    <a:pt x="28" y="20"/>
                  </a:lnTo>
                  <a:lnTo>
                    <a:pt x="27" y="22"/>
                  </a:lnTo>
                  <a:lnTo>
                    <a:pt x="24" y="24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4" y="18"/>
                  </a:lnTo>
                  <a:lnTo>
                    <a:pt x="22" y="19"/>
                  </a:lnTo>
                  <a:lnTo>
                    <a:pt x="20" y="19"/>
                  </a:lnTo>
                  <a:lnTo>
                    <a:pt x="18" y="21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0" y="25"/>
                  </a:lnTo>
                  <a:lnTo>
                    <a:pt x="9" y="25"/>
                  </a:lnTo>
                  <a:lnTo>
                    <a:pt x="6" y="23"/>
                  </a:lnTo>
                  <a:lnTo>
                    <a:pt x="3" y="25"/>
                  </a:lnTo>
                  <a:lnTo>
                    <a:pt x="3" y="27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40" name="Freeform 505" descr="Papel carta">
              <a:extLst>
                <a:ext uri="{FF2B5EF4-FFF2-40B4-BE49-F238E27FC236}">
                  <a16:creationId xmlns:a16="http://schemas.microsoft.com/office/drawing/2014/main" id="{07AC9FA3-6F92-4D70-896C-2578E2D6C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0690" y="5428597"/>
              <a:ext cx="8026" cy="10032"/>
            </a:xfrm>
            <a:custGeom>
              <a:avLst/>
              <a:gdLst>
                <a:gd name="T0" fmla="*/ 2 w 4"/>
                <a:gd name="T1" fmla="*/ 4 h 5"/>
                <a:gd name="T2" fmla="*/ 0 w 4"/>
                <a:gd name="T3" fmla="*/ 2 h 5"/>
                <a:gd name="T4" fmla="*/ 0 w 4"/>
                <a:gd name="T5" fmla="*/ 0 h 5"/>
                <a:gd name="T6" fmla="*/ 2 w 4"/>
                <a:gd name="T7" fmla="*/ 1 h 5"/>
                <a:gd name="T8" fmla="*/ 3 w 4"/>
                <a:gd name="T9" fmla="*/ 2 h 5"/>
                <a:gd name="T10" fmla="*/ 2 w 4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2" y="4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41" name="Freeform 506" descr="Papel carta">
              <a:extLst>
                <a:ext uri="{FF2B5EF4-FFF2-40B4-BE49-F238E27FC236}">
                  <a16:creationId xmlns:a16="http://schemas.microsoft.com/office/drawing/2014/main" id="{C0237EF7-393A-4CD8-A3DD-7B5323184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076" y="5438630"/>
              <a:ext cx="10032" cy="10032"/>
            </a:xfrm>
            <a:custGeom>
              <a:avLst/>
              <a:gdLst>
                <a:gd name="T0" fmla="*/ 1 w 5"/>
                <a:gd name="T1" fmla="*/ 4 h 5"/>
                <a:gd name="T2" fmla="*/ 0 w 5"/>
                <a:gd name="T3" fmla="*/ 3 h 5"/>
                <a:gd name="T4" fmla="*/ 2 w 5"/>
                <a:gd name="T5" fmla="*/ 0 h 5"/>
                <a:gd name="T6" fmla="*/ 3 w 5"/>
                <a:gd name="T7" fmla="*/ 0 h 5"/>
                <a:gd name="T8" fmla="*/ 4 w 5"/>
                <a:gd name="T9" fmla="*/ 1 h 5"/>
                <a:gd name="T10" fmla="*/ 4 w 5"/>
                <a:gd name="T11" fmla="*/ 3 h 5"/>
                <a:gd name="T12" fmla="*/ 1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1" y="4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42" name="Freeform 507" descr="Papel carta">
              <a:extLst>
                <a:ext uri="{FF2B5EF4-FFF2-40B4-BE49-F238E27FC236}">
                  <a16:creationId xmlns:a16="http://schemas.microsoft.com/office/drawing/2014/main" id="{2DF387B1-165C-4988-812A-6520F636A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958" y="5426591"/>
              <a:ext cx="74239" cy="38123"/>
            </a:xfrm>
            <a:custGeom>
              <a:avLst/>
              <a:gdLst>
                <a:gd name="T0" fmla="*/ 29 w 37"/>
                <a:gd name="T1" fmla="*/ 6 h 19"/>
                <a:gd name="T2" fmla="*/ 31 w 37"/>
                <a:gd name="T3" fmla="*/ 9 h 19"/>
                <a:gd name="T4" fmla="*/ 32 w 37"/>
                <a:gd name="T5" fmla="*/ 11 h 19"/>
                <a:gd name="T6" fmla="*/ 33 w 37"/>
                <a:gd name="T7" fmla="*/ 12 h 19"/>
                <a:gd name="T8" fmla="*/ 34 w 37"/>
                <a:gd name="T9" fmla="*/ 14 h 19"/>
                <a:gd name="T10" fmla="*/ 34 w 37"/>
                <a:gd name="T11" fmla="*/ 16 h 19"/>
                <a:gd name="T12" fmla="*/ 36 w 37"/>
                <a:gd name="T13" fmla="*/ 17 h 19"/>
                <a:gd name="T14" fmla="*/ 34 w 37"/>
                <a:gd name="T15" fmla="*/ 18 h 19"/>
                <a:gd name="T16" fmla="*/ 33 w 37"/>
                <a:gd name="T17" fmla="*/ 16 h 19"/>
                <a:gd name="T18" fmla="*/ 29 w 37"/>
                <a:gd name="T19" fmla="*/ 14 h 19"/>
                <a:gd name="T20" fmla="*/ 27 w 37"/>
                <a:gd name="T21" fmla="*/ 12 h 19"/>
                <a:gd name="T22" fmla="*/ 24 w 37"/>
                <a:gd name="T23" fmla="*/ 11 h 19"/>
                <a:gd name="T24" fmla="*/ 21 w 37"/>
                <a:gd name="T25" fmla="*/ 10 h 19"/>
                <a:gd name="T26" fmla="*/ 19 w 37"/>
                <a:gd name="T27" fmla="*/ 9 h 19"/>
                <a:gd name="T28" fmla="*/ 17 w 37"/>
                <a:gd name="T29" fmla="*/ 8 h 19"/>
                <a:gd name="T30" fmla="*/ 16 w 37"/>
                <a:gd name="T31" fmla="*/ 8 h 19"/>
                <a:gd name="T32" fmla="*/ 11 w 37"/>
                <a:gd name="T33" fmla="*/ 6 h 19"/>
                <a:gd name="T34" fmla="*/ 9 w 37"/>
                <a:gd name="T35" fmla="*/ 6 h 19"/>
                <a:gd name="T36" fmla="*/ 7 w 37"/>
                <a:gd name="T37" fmla="*/ 5 h 19"/>
                <a:gd name="T38" fmla="*/ 5 w 37"/>
                <a:gd name="T39" fmla="*/ 4 h 19"/>
                <a:gd name="T40" fmla="*/ 3 w 37"/>
                <a:gd name="T41" fmla="*/ 3 h 19"/>
                <a:gd name="T42" fmla="*/ 0 w 37"/>
                <a:gd name="T43" fmla="*/ 2 h 19"/>
                <a:gd name="T44" fmla="*/ 1 w 37"/>
                <a:gd name="T45" fmla="*/ 1 h 19"/>
                <a:gd name="T46" fmla="*/ 3 w 37"/>
                <a:gd name="T47" fmla="*/ 0 h 19"/>
                <a:gd name="T48" fmla="*/ 7 w 37"/>
                <a:gd name="T49" fmla="*/ 0 h 19"/>
                <a:gd name="T50" fmla="*/ 8 w 37"/>
                <a:gd name="T51" fmla="*/ 2 h 19"/>
                <a:gd name="T52" fmla="*/ 9 w 37"/>
                <a:gd name="T53" fmla="*/ 4 h 19"/>
                <a:gd name="T54" fmla="*/ 10 w 37"/>
                <a:gd name="T55" fmla="*/ 5 h 19"/>
                <a:gd name="T56" fmla="*/ 14 w 37"/>
                <a:gd name="T57" fmla="*/ 5 h 19"/>
                <a:gd name="T58" fmla="*/ 17 w 37"/>
                <a:gd name="T59" fmla="*/ 4 h 19"/>
                <a:gd name="T60" fmla="*/ 19 w 37"/>
                <a:gd name="T61" fmla="*/ 5 h 19"/>
                <a:gd name="T62" fmla="*/ 21 w 37"/>
                <a:gd name="T63" fmla="*/ 4 h 19"/>
                <a:gd name="T64" fmla="*/ 23 w 37"/>
                <a:gd name="T65" fmla="*/ 5 h 19"/>
                <a:gd name="T66" fmla="*/ 24 w 37"/>
                <a:gd name="T67" fmla="*/ 7 h 19"/>
                <a:gd name="T68" fmla="*/ 27 w 37"/>
                <a:gd name="T69" fmla="*/ 7 h 19"/>
                <a:gd name="T70" fmla="*/ 29 w 37"/>
                <a:gd name="T7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19">
                  <a:moveTo>
                    <a:pt x="29" y="6"/>
                  </a:moveTo>
                  <a:lnTo>
                    <a:pt x="31" y="9"/>
                  </a:lnTo>
                  <a:lnTo>
                    <a:pt x="32" y="11"/>
                  </a:lnTo>
                  <a:lnTo>
                    <a:pt x="33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34" y="18"/>
                  </a:lnTo>
                  <a:lnTo>
                    <a:pt x="33" y="16"/>
                  </a:lnTo>
                  <a:lnTo>
                    <a:pt x="29" y="14"/>
                  </a:lnTo>
                  <a:lnTo>
                    <a:pt x="27" y="12"/>
                  </a:lnTo>
                  <a:lnTo>
                    <a:pt x="24" y="11"/>
                  </a:lnTo>
                  <a:lnTo>
                    <a:pt x="21" y="10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7" y="7"/>
                  </a:lnTo>
                  <a:lnTo>
                    <a:pt x="29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43" name="Freeform 508" descr="Papel carta">
              <a:extLst>
                <a:ext uri="{FF2B5EF4-FFF2-40B4-BE49-F238E27FC236}">
                  <a16:creationId xmlns:a16="http://schemas.microsoft.com/office/drawing/2014/main" id="{E758A2F7-E6C5-4A95-88D6-D68BF412B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404" y="5974353"/>
              <a:ext cx="38123" cy="18058"/>
            </a:xfrm>
            <a:custGeom>
              <a:avLst/>
              <a:gdLst>
                <a:gd name="T0" fmla="*/ 3 w 19"/>
                <a:gd name="T1" fmla="*/ 0 h 9"/>
                <a:gd name="T2" fmla="*/ 5 w 19"/>
                <a:gd name="T3" fmla="*/ 0 h 9"/>
                <a:gd name="T4" fmla="*/ 7 w 19"/>
                <a:gd name="T5" fmla="*/ 0 h 9"/>
                <a:gd name="T6" fmla="*/ 11 w 19"/>
                <a:gd name="T7" fmla="*/ 0 h 9"/>
                <a:gd name="T8" fmla="*/ 11 w 19"/>
                <a:gd name="T9" fmla="*/ 1 h 9"/>
                <a:gd name="T10" fmla="*/ 15 w 19"/>
                <a:gd name="T11" fmla="*/ 6 h 9"/>
                <a:gd name="T12" fmla="*/ 18 w 19"/>
                <a:gd name="T13" fmla="*/ 8 h 9"/>
                <a:gd name="T14" fmla="*/ 16 w 19"/>
                <a:gd name="T15" fmla="*/ 8 h 9"/>
                <a:gd name="T16" fmla="*/ 11 w 19"/>
                <a:gd name="T17" fmla="*/ 7 h 9"/>
                <a:gd name="T18" fmla="*/ 7 w 19"/>
                <a:gd name="T19" fmla="*/ 6 h 9"/>
                <a:gd name="T20" fmla="*/ 3 w 19"/>
                <a:gd name="T21" fmla="*/ 4 h 9"/>
                <a:gd name="T22" fmla="*/ 0 w 19"/>
                <a:gd name="T23" fmla="*/ 4 h 9"/>
                <a:gd name="T24" fmla="*/ 0 w 19"/>
                <a:gd name="T25" fmla="*/ 2 h 9"/>
                <a:gd name="T26" fmla="*/ 0 w 19"/>
                <a:gd name="T27" fmla="*/ 0 h 9"/>
                <a:gd name="T28" fmla="*/ 3 w 19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9">
                  <a:moveTo>
                    <a:pt x="3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5" y="6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1" y="7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44" name="Freeform 509" descr="Papel carta">
              <a:extLst>
                <a:ext uri="{FF2B5EF4-FFF2-40B4-BE49-F238E27FC236}">
                  <a16:creationId xmlns:a16="http://schemas.microsoft.com/office/drawing/2014/main" id="{DE1036C1-C866-4AB8-AE89-4E043A2E0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805" y="6022507"/>
              <a:ext cx="52168" cy="30097"/>
            </a:xfrm>
            <a:custGeom>
              <a:avLst/>
              <a:gdLst>
                <a:gd name="T0" fmla="*/ 25 w 26"/>
                <a:gd name="T1" fmla="*/ 12 h 15"/>
                <a:gd name="T2" fmla="*/ 25 w 26"/>
                <a:gd name="T3" fmla="*/ 13 h 15"/>
                <a:gd name="T4" fmla="*/ 25 w 26"/>
                <a:gd name="T5" fmla="*/ 14 h 15"/>
                <a:gd name="T6" fmla="*/ 23 w 26"/>
                <a:gd name="T7" fmla="*/ 13 h 15"/>
                <a:gd name="T8" fmla="*/ 20 w 26"/>
                <a:gd name="T9" fmla="*/ 12 h 15"/>
                <a:gd name="T10" fmla="*/ 13 w 26"/>
                <a:gd name="T11" fmla="*/ 12 h 15"/>
                <a:gd name="T12" fmla="*/ 10 w 26"/>
                <a:gd name="T13" fmla="*/ 11 h 15"/>
                <a:gd name="T14" fmla="*/ 7 w 26"/>
                <a:gd name="T15" fmla="*/ 10 h 15"/>
                <a:gd name="T16" fmla="*/ 4 w 26"/>
                <a:gd name="T17" fmla="*/ 7 h 15"/>
                <a:gd name="T18" fmla="*/ 2 w 26"/>
                <a:gd name="T19" fmla="*/ 7 h 15"/>
                <a:gd name="T20" fmla="*/ 0 w 26"/>
                <a:gd name="T21" fmla="*/ 5 h 15"/>
                <a:gd name="T22" fmla="*/ 0 w 26"/>
                <a:gd name="T23" fmla="*/ 3 h 15"/>
                <a:gd name="T24" fmla="*/ 0 w 26"/>
                <a:gd name="T25" fmla="*/ 1 h 15"/>
                <a:gd name="T26" fmla="*/ 2 w 26"/>
                <a:gd name="T27" fmla="*/ 0 h 15"/>
                <a:gd name="T28" fmla="*/ 3 w 26"/>
                <a:gd name="T29" fmla="*/ 0 h 15"/>
                <a:gd name="T30" fmla="*/ 6 w 26"/>
                <a:gd name="T31" fmla="*/ 0 h 15"/>
                <a:gd name="T32" fmla="*/ 8 w 26"/>
                <a:gd name="T33" fmla="*/ 0 h 15"/>
                <a:gd name="T34" fmla="*/ 10 w 26"/>
                <a:gd name="T35" fmla="*/ 0 h 15"/>
                <a:gd name="T36" fmla="*/ 12 w 26"/>
                <a:gd name="T37" fmla="*/ 3 h 15"/>
                <a:gd name="T38" fmla="*/ 16 w 26"/>
                <a:gd name="T39" fmla="*/ 6 h 15"/>
                <a:gd name="T40" fmla="*/ 17 w 26"/>
                <a:gd name="T41" fmla="*/ 8 h 15"/>
                <a:gd name="T42" fmla="*/ 23 w 26"/>
                <a:gd name="T43" fmla="*/ 9 h 15"/>
                <a:gd name="T44" fmla="*/ 24 w 26"/>
                <a:gd name="T45" fmla="*/ 11 h 15"/>
                <a:gd name="T46" fmla="*/ 25 w 26"/>
                <a:gd name="T4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5">
                  <a:moveTo>
                    <a:pt x="25" y="12"/>
                  </a:moveTo>
                  <a:lnTo>
                    <a:pt x="25" y="13"/>
                  </a:lnTo>
                  <a:lnTo>
                    <a:pt x="25" y="14"/>
                  </a:lnTo>
                  <a:lnTo>
                    <a:pt x="23" y="13"/>
                  </a:lnTo>
                  <a:lnTo>
                    <a:pt x="20" y="12"/>
                  </a:lnTo>
                  <a:lnTo>
                    <a:pt x="13" y="12"/>
                  </a:lnTo>
                  <a:lnTo>
                    <a:pt x="10" y="11"/>
                  </a:lnTo>
                  <a:lnTo>
                    <a:pt x="7" y="10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23" y="9"/>
                  </a:lnTo>
                  <a:lnTo>
                    <a:pt x="24" y="11"/>
                  </a:lnTo>
                  <a:lnTo>
                    <a:pt x="25" y="1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45" name="Freeform 510" descr="Papel carta">
              <a:extLst>
                <a:ext uri="{FF2B5EF4-FFF2-40B4-BE49-F238E27FC236}">
                  <a16:creationId xmlns:a16="http://schemas.microsoft.com/office/drawing/2014/main" id="{828F0A0D-28CC-462E-AC27-B14B6EDE0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334" y="6066649"/>
              <a:ext cx="22071" cy="14045"/>
            </a:xfrm>
            <a:custGeom>
              <a:avLst/>
              <a:gdLst>
                <a:gd name="T0" fmla="*/ 5 w 11"/>
                <a:gd name="T1" fmla="*/ 6 h 7"/>
                <a:gd name="T2" fmla="*/ 4 w 11"/>
                <a:gd name="T3" fmla="*/ 5 h 7"/>
                <a:gd name="T4" fmla="*/ 2 w 11"/>
                <a:gd name="T5" fmla="*/ 5 h 7"/>
                <a:gd name="T6" fmla="*/ 1 w 11"/>
                <a:gd name="T7" fmla="*/ 4 h 7"/>
                <a:gd name="T8" fmla="*/ 0 w 11"/>
                <a:gd name="T9" fmla="*/ 3 h 7"/>
                <a:gd name="T10" fmla="*/ 1 w 11"/>
                <a:gd name="T11" fmla="*/ 1 h 7"/>
                <a:gd name="T12" fmla="*/ 2 w 11"/>
                <a:gd name="T13" fmla="*/ 0 h 7"/>
                <a:gd name="T14" fmla="*/ 4 w 11"/>
                <a:gd name="T15" fmla="*/ 0 h 7"/>
                <a:gd name="T16" fmla="*/ 8 w 11"/>
                <a:gd name="T17" fmla="*/ 1 h 7"/>
                <a:gd name="T18" fmla="*/ 10 w 11"/>
                <a:gd name="T19" fmla="*/ 1 h 7"/>
                <a:gd name="T20" fmla="*/ 10 w 11"/>
                <a:gd name="T21" fmla="*/ 4 h 7"/>
                <a:gd name="T22" fmla="*/ 9 w 11"/>
                <a:gd name="T23" fmla="*/ 5 h 7"/>
                <a:gd name="T24" fmla="*/ 7 w 11"/>
                <a:gd name="T25" fmla="*/ 6 h 7"/>
                <a:gd name="T26" fmla="*/ 5 w 11"/>
                <a:gd name="T2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6"/>
                  </a:lnTo>
                  <a:lnTo>
                    <a:pt x="5" y="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46" name="Freeform 511" descr="Papel carta">
              <a:extLst>
                <a:ext uri="{FF2B5EF4-FFF2-40B4-BE49-F238E27FC236}">
                  <a16:creationId xmlns:a16="http://schemas.microsoft.com/office/drawing/2014/main" id="{EA6C6151-3FD4-42B8-B0B9-CFBD2EADB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444" y="6209108"/>
              <a:ext cx="10032" cy="6019"/>
            </a:xfrm>
            <a:custGeom>
              <a:avLst/>
              <a:gdLst>
                <a:gd name="T0" fmla="*/ 4 w 5"/>
                <a:gd name="T1" fmla="*/ 2 h 3"/>
                <a:gd name="T2" fmla="*/ 1 w 5"/>
                <a:gd name="T3" fmla="*/ 1 h 3"/>
                <a:gd name="T4" fmla="*/ 0 w 5"/>
                <a:gd name="T5" fmla="*/ 0 h 3"/>
                <a:gd name="T6" fmla="*/ 4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47" name="Freeform 512" descr="Papel carta">
              <a:extLst>
                <a:ext uri="{FF2B5EF4-FFF2-40B4-BE49-F238E27FC236}">
                  <a16:creationId xmlns:a16="http://schemas.microsoft.com/office/drawing/2014/main" id="{EEE5F698-B382-47A7-8A7D-6CE3BF6B9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032" y="6205095"/>
              <a:ext cx="38123" cy="18058"/>
            </a:xfrm>
            <a:custGeom>
              <a:avLst/>
              <a:gdLst>
                <a:gd name="T0" fmla="*/ 13 w 19"/>
                <a:gd name="T1" fmla="*/ 8 h 9"/>
                <a:gd name="T2" fmla="*/ 11 w 19"/>
                <a:gd name="T3" fmla="*/ 7 h 9"/>
                <a:gd name="T4" fmla="*/ 8 w 19"/>
                <a:gd name="T5" fmla="*/ 7 h 9"/>
                <a:gd name="T6" fmla="*/ 6 w 19"/>
                <a:gd name="T7" fmla="*/ 8 h 9"/>
                <a:gd name="T8" fmla="*/ 4 w 19"/>
                <a:gd name="T9" fmla="*/ 8 h 9"/>
                <a:gd name="T10" fmla="*/ 1 w 19"/>
                <a:gd name="T11" fmla="*/ 7 h 9"/>
                <a:gd name="T12" fmla="*/ 0 w 19"/>
                <a:gd name="T13" fmla="*/ 6 h 9"/>
                <a:gd name="T14" fmla="*/ 0 w 19"/>
                <a:gd name="T15" fmla="*/ 5 h 9"/>
                <a:gd name="T16" fmla="*/ 1 w 19"/>
                <a:gd name="T17" fmla="*/ 4 h 9"/>
                <a:gd name="T18" fmla="*/ 4 w 19"/>
                <a:gd name="T19" fmla="*/ 3 h 9"/>
                <a:gd name="T20" fmla="*/ 4 w 19"/>
                <a:gd name="T21" fmla="*/ 2 h 9"/>
                <a:gd name="T22" fmla="*/ 13 w 19"/>
                <a:gd name="T23" fmla="*/ 0 h 9"/>
                <a:gd name="T24" fmla="*/ 18 w 19"/>
                <a:gd name="T25" fmla="*/ 5 h 9"/>
                <a:gd name="T26" fmla="*/ 17 w 19"/>
                <a:gd name="T27" fmla="*/ 7 h 9"/>
                <a:gd name="T28" fmla="*/ 13 w 19"/>
                <a:gd name="T2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9">
                  <a:moveTo>
                    <a:pt x="13" y="8"/>
                  </a:moveTo>
                  <a:lnTo>
                    <a:pt x="11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4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13" y="0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3" y="8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48" name="Freeform 513" descr="Papel carta">
              <a:extLst>
                <a:ext uri="{FF2B5EF4-FFF2-40B4-BE49-F238E27FC236}">
                  <a16:creationId xmlns:a16="http://schemas.microsoft.com/office/drawing/2014/main" id="{E8C37A6F-EC46-4FA6-8FBC-B7E5E9D2B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482" y="6209108"/>
              <a:ext cx="12039" cy="10032"/>
            </a:xfrm>
            <a:custGeom>
              <a:avLst/>
              <a:gdLst>
                <a:gd name="T0" fmla="*/ 0 w 6"/>
                <a:gd name="T1" fmla="*/ 2 h 5"/>
                <a:gd name="T2" fmla="*/ 1 w 6"/>
                <a:gd name="T3" fmla="*/ 0 h 5"/>
                <a:gd name="T4" fmla="*/ 3 w 6"/>
                <a:gd name="T5" fmla="*/ 0 h 5"/>
                <a:gd name="T6" fmla="*/ 5 w 6"/>
                <a:gd name="T7" fmla="*/ 1 h 5"/>
                <a:gd name="T8" fmla="*/ 3 w 6"/>
                <a:gd name="T9" fmla="*/ 2 h 5"/>
                <a:gd name="T10" fmla="*/ 5 w 6"/>
                <a:gd name="T11" fmla="*/ 4 h 5"/>
                <a:gd name="T12" fmla="*/ 3 w 6"/>
                <a:gd name="T13" fmla="*/ 4 h 5"/>
                <a:gd name="T14" fmla="*/ 0 w 6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49" name="Line 514" descr="Papel carta">
              <a:extLst>
                <a:ext uri="{FF2B5EF4-FFF2-40B4-BE49-F238E27FC236}">
                  <a16:creationId xmlns:a16="http://schemas.microsoft.com/office/drawing/2014/main" id="{8E4BD4A7-41C5-4AC1-8642-D4B605D759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10541" y="6215127"/>
              <a:ext cx="20065" cy="20065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50" name="Freeform 515" descr="Papel carta">
              <a:extLst>
                <a:ext uri="{FF2B5EF4-FFF2-40B4-BE49-F238E27FC236}">
                  <a16:creationId xmlns:a16="http://schemas.microsoft.com/office/drawing/2014/main" id="{73FE8ADF-3978-4A9C-B44C-6B53B930F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657" y="6219140"/>
              <a:ext cx="16052" cy="10032"/>
            </a:xfrm>
            <a:custGeom>
              <a:avLst/>
              <a:gdLst>
                <a:gd name="T0" fmla="*/ 5 w 8"/>
                <a:gd name="T1" fmla="*/ 2 h 5"/>
                <a:gd name="T2" fmla="*/ 2 w 8"/>
                <a:gd name="T3" fmla="*/ 0 h 5"/>
                <a:gd name="T4" fmla="*/ 6 w 8"/>
                <a:gd name="T5" fmla="*/ 0 h 5"/>
                <a:gd name="T6" fmla="*/ 7 w 8"/>
                <a:gd name="T7" fmla="*/ 1 h 5"/>
                <a:gd name="T8" fmla="*/ 7 w 8"/>
                <a:gd name="T9" fmla="*/ 4 h 5"/>
                <a:gd name="T10" fmla="*/ 6 w 8"/>
                <a:gd name="T11" fmla="*/ 4 h 5"/>
                <a:gd name="T12" fmla="*/ 4 w 8"/>
                <a:gd name="T13" fmla="*/ 4 h 5"/>
                <a:gd name="T14" fmla="*/ 2 w 8"/>
                <a:gd name="T15" fmla="*/ 4 h 5"/>
                <a:gd name="T16" fmla="*/ 0 w 8"/>
                <a:gd name="T17" fmla="*/ 3 h 5"/>
                <a:gd name="T18" fmla="*/ 5 w 8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">
                  <a:moveTo>
                    <a:pt x="5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5" y="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51" name="Freeform 516" descr="Papel carta">
              <a:extLst>
                <a:ext uri="{FF2B5EF4-FFF2-40B4-BE49-F238E27FC236}">
                  <a16:creationId xmlns:a16="http://schemas.microsoft.com/office/drawing/2014/main" id="{7FCEFBE4-B2B0-45A0-934D-B3D79545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044" y="6231179"/>
              <a:ext cx="14045" cy="6019"/>
            </a:xfrm>
            <a:custGeom>
              <a:avLst/>
              <a:gdLst>
                <a:gd name="T0" fmla="*/ 4 w 7"/>
                <a:gd name="T1" fmla="*/ 0 h 3"/>
                <a:gd name="T2" fmla="*/ 6 w 7"/>
                <a:gd name="T3" fmla="*/ 1 h 3"/>
                <a:gd name="T4" fmla="*/ 3 w 7"/>
                <a:gd name="T5" fmla="*/ 2 h 3"/>
                <a:gd name="T6" fmla="*/ 2 w 7"/>
                <a:gd name="T7" fmla="*/ 2 h 3"/>
                <a:gd name="T8" fmla="*/ 0 w 7"/>
                <a:gd name="T9" fmla="*/ 1 h 3"/>
                <a:gd name="T10" fmla="*/ 4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lnTo>
                    <a:pt x="6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52" name="Freeform 517" descr="Papel carta">
              <a:extLst>
                <a:ext uri="{FF2B5EF4-FFF2-40B4-BE49-F238E27FC236}">
                  <a16:creationId xmlns:a16="http://schemas.microsoft.com/office/drawing/2014/main" id="{6AF7577D-AD43-4C6D-B82F-F07B764A0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167" y="6241211"/>
              <a:ext cx="42136" cy="26084"/>
            </a:xfrm>
            <a:custGeom>
              <a:avLst/>
              <a:gdLst>
                <a:gd name="T0" fmla="*/ 19 w 21"/>
                <a:gd name="T1" fmla="*/ 12 h 13"/>
                <a:gd name="T2" fmla="*/ 17 w 21"/>
                <a:gd name="T3" fmla="*/ 11 h 13"/>
                <a:gd name="T4" fmla="*/ 16 w 21"/>
                <a:gd name="T5" fmla="*/ 10 h 13"/>
                <a:gd name="T6" fmla="*/ 16 w 21"/>
                <a:gd name="T7" fmla="*/ 8 h 13"/>
                <a:gd name="T8" fmla="*/ 13 w 21"/>
                <a:gd name="T9" fmla="*/ 8 h 13"/>
                <a:gd name="T10" fmla="*/ 13 w 21"/>
                <a:gd name="T11" fmla="*/ 5 h 13"/>
                <a:gd name="T12" fmla="*/ 12 w 21"/>
                <a:gd name="T13" fmla="*/ 6 h 13"/>
                <a:gd name="T14" fmla="*/ 10 w 21"/>
                <a:gd name="T15" fmla="*/ 7 h 13"/>
                <a:gd name="T16" fmla="*/ 9 w 21"/>
                <a:gd name="T17" fmla="*/ 7 h 13"/>
                <a:gd name="T18" fmla="*/ 7 w 21"/>
                <a:gd name="T19" fmla="*/ 6 h 13"/>
                <a:gd name="T20" fmla="*/ 7 w 21"/>
                <a:gd name="T21" fmla="*/ 5 h 13"/>
                <a:gd name="T22" fmla="*/ 2 w 21"/>
                <a:gd name="T23" fmla="*/ 3 h 13"/>
                <a:gd name="T24" fmla="*/ 1 w 21"/>
                <a:gd name="T25" fmla="*/ 2 h 13"/>
                <a:gd name="T26" fmla="*/ 0 w 21"/>
                <a:gd name="T27" fmla="*/ 0 h 13"/>
                <a:gd name="T28" fmla="*/ 1 w 21"/>
                <a:gd name="T29" fmla="*/ 0 h 13"/>
                <a:gd name="T30" fmla="*/ 2 w 21"/>
                <a:gd name="T31" fmla="*/ 1 h 13"/>
                <a:gd name="T32" fmla="*/ 4 w 21"/>
                <a:gd name="T33" fmla="*/ 1 h 13"/>
                <a:gd name="T34" fmla="*/ 6 w 21"/>
                <a:gd name="T35" fmla="*/ 0 h 13"/>
                <a:gd name="T36" fmla="*/ 8 w 21"/>
                <a:gd name="T37" fmla="*/ 1 h 13"/>
                <a:gd name="T38" fmla="*/ 10 w 21"/>
                <a:gd name="T39" fmla="*/ 1 h 13"/>
                <a:gd name="T40" fmla="*/ 12 w 21"/>
                <a:gd name="T41" fmla="*/ 0 h 13"/>
                <a:gd name="T42" fmla="*/ 14 w 21"/>
                <a:gd name="T43" fmla="*/ 2 h 13"/>
                <a:gd name="T44" fmla="*/ 19 w 21"/>
                <a:gd name="T45" fmla="*/ 6 h 13"/>
                <a:gd name="T46" fmla="*/ 20 w 21"/>
                <a:gd name="T47" fmla="*/ 8 h 13"/>
                <a:gd name="T48" fmla="*/ 19 w 21"/>
                <a:gd name="T4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3">
                  <a:moveTo>
                    <a:pt x="19" y="12"/>
                  </a:moveTo>
                  <a:lnTo>
                    <a:pt x="17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19" y="12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53" name="Freeform 518" descr="Papel carta">
              <a:extLst>
                <a:ext uri="{FF2B5EF4-FFF2-40B4-BE49-F238E27FC236}">
                  <a16:creationId xmlns:a16="http://schemas.microsoft.com/office/drawing/2014/main" id="{498A7B73-E834-475D-A42C-99BE869D6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703" y="6377650"/>
              <a:ext cx="20065" cy="20065"/>
            </a:xfrm>
            <a:custGeom>
              <a:avLst/>
              <a:gdLst>
                <a:gd name="T0" fmla="*/ 9 w 10"/>
                <a:gd name="T1" fmla="*/ 9 h 10"/>
                <a:gd name="T2" fmla="*/ 6 w 10"/>
                <a:gd name="T3" fmla="*/ 8 h 10"/>
                <a:gd name="T4" fmla="*/ 5 w 10"/>
                <a:gd name="T5" fmla="*/ 6 h 10"/>
                <a:gd name="T6" fmla="*/ 2 w 10"/>
                <a:gd name="T7" fmla="*/ 4 h 10"/>
                <a:gd name="T8" fmla="*/ 1 w 10"/>
                <a:gd name="T9" fmla="*/ 3 h 10"/>
                <a:gd name="T10" fmla="*/ 0 w 10"/>
                <a:gd name="T11" fmla="*/ 2 h 10"/>
                <a:gd name="T12" fmla="*/ 1 w 10"/>
                <a:gd name="T13" fmla="*/ 0 h 10"/>
                <a:gd name="T14" fmla="*/ 2 w 10"/>
                <a:gd name="T15" fmla="*/ 1 h 10"/>
                <a:gd name="T16" fmla="*/ 4 w 10"/>
                <a:gd name="T17" fmla="*/ 1 h 10"/>
                <a:gd name="T18" fmla="*/ 6 w 10"/>
                <a:gd name="T19" fmla="*/ 2 h 10"/>
                <a:gd name="T20" fmla="*/ 7 w 10"/>
                <a:gd name="T21" fmla="*/ 5 h 10"/>
                <a:gd name="T22" fmla="*/ 9 w 10"/>
                <a:gd name="T2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0">
                  <a:moveTo>
                    <a:pt x="9" y="9"/>
                  </a:moveTo>
                  <a:lnTo>
                    <a:pt x="6" y="8"/>
                  </a:lnTo>
                  <a:lnTo>
                    <a:pt x="5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2"/>
                  </a:lnTo>
                  <a:lnTo>
                    <a:pt x="7" y="5"/>
                  </a:lnTo>
                  <a:lnTo>
                    <a:pt x="9" y="9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54" name="Freeform 519" descr="Papel carta">
              <a:extLst>
                <a:ext uri="{FF2B5EF4-FFF2-40B4-BE49-F238E27FC236}">
                  <a16:creationId xmlns:a16="http://schemas.microsoft.com/office/drawing/2014/main" id="{B6071725-44F2-4615-9DEB-1F321A8AF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6774" y="6401727"/>
              <a:ext cx="18058" cy="18058"/>
            </a:xfrm>
            <a:custGeom>
              <a:avLst/>
              <a:gdLst>
                <a:gd name="T0" fmla="*/ 7 w 9"/>
                <a:gd name="T1" fmla="*/ 8 h 9"/>
                <a:gd name="T2" fmla="*/ 5 w 9"/>
                <a:gd name="T3" fmla="*/ 4 h 9"/>
                <a:gd name="T4" fmla="*/ 3 w 9"/>
                <a:gd name="T5" fmla="*/ 3 h 9"/>
                <a:gd name="T6" fmla="*/ 3 w 9"/>
                <a:gd name="T7" fmla="*/ 2 h 9"/>
                <a:gd name="T8" fmla="*/ 2 w 9"/>
                <a:gd name="T9" fmla="*/ 1 h 9"/>
                <a:gd name="T10" fmla="*/ 0 w 9"/>
                <a:gd name="T11" fmla="*/ 0 h 9"/>
                <a:gd name="T12" fmla="*/ 3 w 9"/>
                <a:gd name="T13" fmla="*/ 0 h 9"/>
                <a:gd name="T14" fmla="*/ 6 w 9"/>
                <a:gd name="T15" fmla="*/ 2 h 9"/>
                <a:gd name="T16" fmla="*/ 8 w 9"/>
                <a:gd name="T17" fmla="*/ 8 h 9"/>
                <a:gd name="T18" fmla="*/ 7 w 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lnTo>
                    <a:pt x="5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8" y="8"/>
                  </a:lnTo>
                  <a:lnTo>
                    <a:pt x="7" y="8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55" name="Line 520" descr="Papel carta">
              <a:extLst>
                <a:ext uri="{FF2B5EF4-FFF2-40B4-BE49-F238E27FC236}">
                  <a16:creationId xmlns:a16="http://schemas.microsoft.com/office/drawing/2014/main" id="{3EAA7732-785A-4A0D-976F-B6BE21AC5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2943" y="5201868"/>
              <a:ext cx="2006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56" name="Freeform 521" descr="Papel carta">
              <a:extLst>
                <a:ext uri="{FF2B5EF4-FFF2-40B4-BE49-F238E27FC236}">
                  <a16:creationId xmlns:a16="http://schemas.microsoft.com/office/drawing/2014/main" id="{24CA9050-0078-4C29-8C85-BB393306A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75" y="1505981"/>
              <a:ext cx="8026" cy="8026"/>
            </a:xfrm>
            <a:custGeom>
              <a:avLst/>
              <a:gdLst>
                <a:gd name="T0" fmla="*/ 1 w 4"/>
                <a:gd name="T1" fmla="*/ 3 h 4"/>
                <a:gd name="T2" fmla="*/ 0 w 4"/>
                <a:gd name="T3" fmla="*/ 1 h 4"/>
                <a:gd name="T4" fmla="*/ 3 w 4"/>
                <a:gd name="T5" fmla="*/ 0 h 4"/>
                <a:gd name="T6" fmla="*/ 1 w 4"/>
                <a:gd name="T7" fmla="*/ 2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57" name="Freeform 522" descr="Papel carta">
              <a:extLst>
                <a:ext uri="{FF2B5EF4-FFF2-40B4-BE49-F238E27FC236}">
                  <a16:creationId xmlns:a16="http://schemas.microsoft.com/office/drawing/2014/main" id="{3613DF3E-9CED-45B6-8CAA-C4DB48296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381" y="1512000"/>
              <a:ext cx="6019" cy="8026"/>
            </a:xfrm>
            <a:custGeom>
              <a:avLst/>
              <a:gdLst>
                <a:gd name="T0" fmla="*/ 2 w 3"/>
                <a:gd name="T1" fmla="*/ 3 h 4"/>
                <a:gd name="T2" fmla="*/ 0 w 3"/>
                <a:gd name="T3" fmla="*/ 3 h 4"/>
                <a:gd name="T4" fmla="*/ 2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58" name="Freeform 523" descr="Papel carta">
              <a:extLst>
                <a:ext uri="{FF2B5EF4-FFF2-40B4-BE49-F238E27FC236}">
                  <a16:creationId xmlns:a16="http://schemas.microsoft.com/office/drawing/2014/main" id="{387E03F9-E551-4F1F-ACD9-383C566AE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414" y="1522033"/>
              <a:ext cx="10032" cy="14045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1 h 7"/>
                <a:gd name="T4" fmla="*/ 3 w 5"/>
                <a:gd name="T5" fmla="*/ 2 h 7"/>
                <a:gd name="T6" fmla="*/ 4 w 5"/>
                <a:gd name="T7" fmla="*/ 4 h 7"/>
                <a:gd name="T8" fmla="*/ 4 w 5"/>
                <a:gd name="T9" fmla="*/ 6 h 7"/>
                <a:gd name="T10" fmla="*/ 2 w 5"/>
                <a:gd name="T11" fmla="*/ 6 h 7"/>
                <a:gd name="T12" fmla="*/ 1 w 5"/>
                <a:gd name="T13" fmla="*/ 4 h 7"/>
                <a:gd name="T14" fmla="*/ 0 w 5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59" name="Freeform 524" descr="Papel carta">
              <a:extLst>
                <a:ext uri="{FF2B5EF4-FFF2-40B4-BE49-F238E27FC236}">
                  <a16:creationId xmlns:a16="http://schemas.microsoft.com/office/drawing/2014/main" id="{5DC920DF-EF3C-4110-80C7-FE57579E3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659" y="1678536"/>
              <a:ext cx="6019" cy="10032"/>
            </a:xfrm>
            <a:custGeom>
              <a:avLst/>
              <a:gdLst>
                <a:gd name="T0" fmla="*/ 2 w 3"/>
                <a:gd name="T1" fmla="*/ 4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60" name="Freeform 525" descr="Papel carta">
              <a:extLst>
                <a:ext uri="{FF2B5EF4-FFF2-40B4-BE49-F238E27FC236}">
                  <a16:creationId xmlns:a16="http://schemas.microsoft.com/office/drawing/2014/main" id="{283B15AC-995F-4389-B5C2-CE6904FB0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698" y="1686562"/>
              <a:ext cx="16052" cy="8026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5 w 8"/>
                <a:gd name="T5" fmla="*/ 3 h 4"/>
                <a:gd name="T6" fmla="*/ 3 w 8"/>
                <a:gd name="T7" fmla="*/ 3 h 4"/>
                <a:gd name="T8" fmla="*/ 1 w 8"/>
                <a:gd name="T9" fmla="*/ 2 h 4"/>
                <a:gd name="T10" fmla="*/ 0 w 8"/>
                <a:gd name="T11" fmla="*/ 0 h 4"/>
                <a:gd name="T12" fmla="*/ 2 w 8"/>
                <a:gd name="T13" fmla="*/ 0 h 4"/>
                <a:gd name="T14" fmla="*/ 4 w 8"/>
                <a:gd name="T15" fmla="*/ 0 h 4"/>
                <a:gd name="T16" fmla="*/ 5 w 8"/>
                <a:gd name="T17" fmla="*/ 0 h 4"/>
                <a:gd name="T18" fmla="*/ 7 w 8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1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61" name="Freeform 526" descr="Papel carta">
              <a:extLst>
                <a:ext uri="{FF2B5EF4-FFF2-40B4-BE49-F238E27FC236}">
                  <a16:creationId xmlns:a16="http://schemas.microsoft.com/office/drawing/2014/main" id="{B89AF125-A896-400F-91BC-B0CBB2ADA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95" y="1704620"/>
              <a:ext cx="62200" cy="44142"/>
            </a:xfrm>
            <a:custGeom>
              <a:avLst/>
              <a:gdLst>
                <a:gd name="T0" fmla="*/ 20 w 31"/>
                <a:gd name="T1" fmla="*/ 18 h 22"/>
                <a:gd name="T2" fmla="*/ 18 w 31"/>
                <a:gd name="T3" fmla="*/ 18 h 22"/>
                <a:gd name="T4" fmla="*/ 17 w 31"/>
                <a:gd name="T5" fmla="*/ 17 h 22"/>
                <a:gd name="T6" fmla="*/ 15 w 31"/>
                <a:gd name="T7" fmla="*/ 15 h 22"/>
                <a:gd name="T8" fmla="*/ 13 w 31"/>
                <a:gd name="T9" fmla="*/ 14 h 22"/>
                <a:gd name="T10" fmla="*/ 13 w 31"/>
                <a:gd name="T11" fmla="*/ 10 h 22"/>
                <a:gd name="T12" fmla="*/ 12 w 31"/>
                <a:gd name="T13" fmla="*/ 9 h 22"/>
                <a:gd name="T14" fmla="*/ 9 w 31"/>
                <a:gd name="T15" fmla="*/ 7 h 22"/>
                <a:gd name="T16" fmla="*/ 7 w 31"/>
                <a:gd name="T17" fmla="*/ 7 h 22"/>
                <a:gd name="T18" fmla="*/ 6 w 31"/>
                <a:gd name="T19" fmla="*/ 8 h 22"/>
                <a:gd name="T20" fmla="*/ 4 w 31"/>
                <a:gd name="T21" fmla="*/ 7 h 22"/>
                <a:gd name="T22" fmla="*/ 2 w 31"/>
                <a:gd name="T23" fmla="*/ 6 h 22"/>
                <a:gd name="T24" fmla="*/ 0 w 31"/>
                <a:gd name="T25" fmla="*/ 4 h 22"/>
                <a:gd name="T26" fmla="*/ 0 w 31"/>
                <a:gd name="T27" fmla="*/ 3 h 22"/>
                <a:gd name="T28" fmla="*/ 0 w 31"/>
                <a:gd name="T29" fmla="*/ 0 h 22"/>
                <a:gd name="T30" fmla="*/ 3 w 31"/>
                <a:gd name="T31" fmla="*/ 0 h 22"/>
                <a:gd name="T32" fmla="*/ 3 w 31"/>
                <a:gd name="T33" fmla="*/ 1 h 22"/>
                <a:gd name="T34" fmla="*/ 4 w 31"/>
                <a:gd name="T35" fmla="*/ 3 h 22"/>
                <a:gd name="T36" fmla="*/ 5 w 31"/>
                <a:gd name="T37" fmla="*/ 3 h 22"/>
                <a:gd name="T38" fmla="*/ 6 w 31"/>
                <a:gd name="T39" fmla="*/ 4 h 22"/>
                <a:gd name="T40" fmla="*/ 8 w 31"/>
                <a:gd name="T41" fmla="*/ 4 h 22"/>
                <a:gd name="T42" fmla="*/ 9 w 31"/>
                <a:gd name="T43" fmla="*/ 2 h 22"/>
                <a:gd name="T44" fmla="*/ 11 w 31"/>
                <a:gd name="T45" fmla="*/ 3 h 22"/>
                <a:gd name="T46" fmla="*/ 12 w 31"/>
                <a:gd name="T47" fmla="*/ 3 h 22"/>
                <a:gd name="T48" fmla="*/ 13 w 31"/>
                <a:gd name="T49" fmla="*/ 1 h 22"/>
                <a:gd name="T50" fmla="*/ 15 w 31"/>
                <a:gd name="T51" fmla="*/ 2 h 22"/>
                <a:gd name="T52" fmla="*/ 19 w 31"/>
                <a:gd name="T53" fmla="*/ 5 h 22"/>
                <a:gd name="T54" fmla="*/ 20 w 31"/>
                <a:gd name="T55" fmla="*/ 7 h 22"/>
                <a:gd name="T56" fmla="*/ 21 w 31"/>
                <a:gd name="T57" fmla="*/ 7 h 22"/>
                <a:gd name="T58" fmla="*/ 22 w 31"/>
                <a:gd name="T59" fmla="*/ 9 h 22"/>
                <a:gd name="T60" fmla="*/ 22 w 31"/>
                <a:gd name="T61" fmla="*/ 10 h 22"/>
                <a:gd name="T62" fmla="*/ 24 w 31"/>
                <a:gd name="T63" fmla="*/ 11 h 22"/>
                <a:gd name="T64" fmla="*/ 26 w 31"/>
                <a:gd name="T65" fmla="*/ 11 h 22"/>
                <a:gd name="T66" fmla="*/ 27 w 31"/>
                <a:gd name="T67" fmla="*/ 11 h 22"/>
                <a:gd name="T68" fmla="*/ 28 w 31"/>
                <a:gd name="T69" fmla="*/ 11 h 22"/>
                <a:gd name="T70" fmla="*/ 30 w 31"/>
                <a:gd name="T71" fmla="*/ 13 h 22"/>
                <a:gd name="T72" fmla="*/ 28 w 31"/>
                <a:gd name="T73" fmla="*/ 15 h 22"/>
                <a:gd name="T74" fmla="*/ 27 w 31"/>
                <a:gd name="T75" fmla="*/ 17 h 22"/>
                <a:gd name="T76" fmla="*/ 28 w 31"/>
                <a:gd name="T77" fmla="*/ 18 h 22"/>
                <a:gd name="T78" fmla="*/ 27 w 31"/>
                <a:gd name="T79" fmla="*/ 18 h 22"/>
                <a:gd name="T80" fmla="*/ 25 w 31"/>
                <a:gd name="T81" fmla="*/ 21 h 22"/>
                <a:gd name="T82" fmla="*/ 23 w 31"/>
                <a:gd name="T83" fmla="*/ 20 h 22"/>
                <a:gd name="T84" fmla="*/ 20 w 31"/>
                <a:gd name="T8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" h="22">
                  <a:moveTo>
                    <a:pt x="20" y="18"/>
                  </a:moveTo>
                  <a:lnTo>
                    <a:pt x="18" y="18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3" y="14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9" y="7"/>
                  </a:lnTo>
                  <a:lnTo>
                    <a:pt x="7" y="7"/>
                  </a:lnTo>
                  <a:lnTo>
                    <a:pt x="6" y="8"/>
                  </a:lnTo>
                  <a:lnTo>
                    <a:pt x="4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8" y="4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30" y="13"/>
                  </a:lnTo>
                  <a:lnTo>
                    <a:pt x="28" y="15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5" y="21"/>
                  </a:lnTo>
                  <a:lnTo>
                    <a:pt x="23" y="20"/>
                  </a:lnTo>
                  <a:lnTo>
                    <a:pt x="20" y="18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62" name="Freeform 527" descr="Papel carta">
              <a:extLst>
                <a:ext uri="{FF2B5EF4-FFF2-40B4-BE49-F238E27FC236}">
                  <a16:creationId xmlns:a16="http://schemas.microsoft.com/office/drawing/2014/main" id="{77D46665-6993-4CAD-AF59-121AC136A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201" y="1744749"/>
              <a:ext cx="34110" cy="30097"/>
            </a:xfrm>
            <a:custGeom>
              <a:avLst/>
              <a:gdLst>
                <a:gd name="T0" fmla="*/ 10 w 17"/>
                <a:gd name="T1" fmla="*/ 14 h 15"/>
                <a:gd name="T2" fmla="*/ 9 w 17"/>
                <a:gd name="T3" fmla="*/ 13 h 15"/>
                <a:gd name="T4" fmla="*/ 7 w 17"/>
                <a:gd name="T5" fmla="*/ 12 h 15"/>
                <a:gd name="T6" fmla="*/ 6 w 17"/>
                <a:gd name="T7" fmla="*/ 12 h 15"/>
                <a:gd name="T8" fmla="*/ 5 w 17"/>
                <a:gd name="T9" fmla="*/ 10 h 15"/>
                <a:gd name="T10" fmla="*/ 3 w 17"/>
                <a:gd name="T11" fmla="*/ 8 h 15"/>
                <a:gd name="T12" fmla="*/ 2 w 17"/>
                <a:gd name="T13" fmla="*/ 7 h 15"/>
                <a:gd name="T14" fmla="*/ 1 w 17"/>
                <a:gd name="T15" fmla="*/ 6 h 15"/>
                <a:gd name="T16" fmla="*/ 1 w 17"/>
                <a:gd name="T17" fmla="*/ 4 h 15"/>
                <a:gd name="T18" fmla="*/ 1 w 17"/>
                <a:gd name="T19" fmla="*/ 2 h 15"/>
                <a:gd name="T20" fmla="*/ 0 w 17"/>
                <a:gd name="T21" fmla="*/ 0 h 15"/>
                <a:gd name="T22" fmla="*/ 3 w 17"/>
                <a:gd name="T23" fmla="*/ 0 h 15"/>
                <a:gd name="T24" fmla="*/ 5 w 17"/>
                <a:gd name="T25" fmla="*/ 2 h 15"/>
                <a:gd name="T26" fmla="*/ 10 w 17"/>
                <a:gd name="T27" fmla="*/ 4 h 15"/>
                <a:gd name="T28" fmla="*/ 14 w 17"/>
                <a:gd name="T29" fmla="*/ 6 h 15"/>
                <a:gd name="T30" fmla="*/ 15 w 17"/>
                <a:gd name="T31" fmla="*/ 7 h 15"/>
                <a:gd name="T32" fmla="*/ 16 w 17"/>
                <a:gd name="T33" fmla="*/ 9 h 15"/>
                <a:gd name="T34" fmla="*/ 16 w 17"/>
                <a:gd name="T35" fmla="*/ 11 h 15"/>
                <a:gd name="T36" fmla="*/ 12 w 17"/>
                <a:gd name="T37" fmla="*/ 11 h 15"/>
                <a:gd name="T38" fmla="*/ 10 w 17"/>
                <a:gd name="T3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5">
                  <a:moveTo>
                    <a:pt x="10" y="14"/>
                  </a:moveTo>
                  <a:lnTo>
                    <a:pt x="9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0" y="14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63" name="Freeform 528" descr="Papel carta">
              <a:extLst>
                <a:ext uri="{FF2B5EF4-FFF2-40B4-BE49-F238E27FC236}">
                  <a16:creationId xmlns:a16="http://schemas.microsoft.com/office/drawing/2014/main" id="{6D27E9EC-4E97-447F-92E4-A27F8286A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053" y="1784878"/>
              <a:ext cx="40129" cy="66213"/>
            </a:xfrm>
            <a:custGeom>
              <a:avLst/>
              <a:gdLst>
                <a:gd name="T0" fmla="*/ 10 w 20"/>
                <a:gd name="T1" fmla="*/ 0 h 33"/>
                <a:gd name="T2" fmla="*/ 11 w 20"/>
                <a:gd name="T3" fmla="*/ 3 h 33"/>
                <a:gd name="T4" fmla="*/ 12 w 20"/>
                <a:gd name="T5" fmla="*/ 2 h 33"/>
                <a:gd name="T6" fmla="*/ 14 w 20"/>
                <a:gd name="T7" fmla="*/ 3 h 33"/>
                <a:gd name="T8" fmla="*/ 16 w 20"/>
                <a:gd name="T9" fmla="*/ 3 h 33"/>
                <a:gd name="T10" fmla="*/ 18 w 20"/>
                <a:gd name="T11" fmla="*/ 3 h 33"/>
                <a:gd name="T12" fmla="*/ 19 w 20"/>
                <a:gd name="T13" fmla="*/ 5 h 33"/>
                <a:gd name="T14" fmla="*/ 19 w 20"/>
                <a:gd name="T15" fmla="*/ 6 h 33"/>
                <a:gd name="T16" fmla="*/ 19 w 20"/>
                <a:gd name="T17" fmla="*/ 8 h 33"/>
                <a:gd name="T18" fmla="*/ 16 w 20"/>
                <a:gd name="T19" fmla="*/ 7 h 33"/>
                <a:gd name="T20" fmla="*/ 13 w 20"/>
                <a:gd name="T21" fmla="*/ 5 h 33"/>
                <a:gd name="T22" fmla="*/ 10 w 20"/>
                <a:gd name="T23" fmla="*/ 6 h 33"/>
                <a:gd name="T24" fmla="*/ 10 w 20"/>
                <a:gd name="T25" fmla="*/ 5 h 33"/>
                <a:gd name="T26" fmla="*/ 6 w 20"/>
                <a:gd name="T27" fmla="*/ 5 h 33"/>
                <a:gd name="T28" fmla="*/ 5 w 20"/>
                <a:gd name="T29" fmla="*/ 7 h 33"/>
                <a:gd name="T30" fmla="*/ 3 w 20"/>
                <a:gd name="T31" fmla="*/ 11 h 33"/>
                <a:gd name="T32" fmla="*/ 3 w 20"/>
                <a:gd name="T33" fmla="*/ 13 h 33"/>
                <a:gd name="T34" fmla="*/ 3 w 20"/>
                <a:gd name="T35" fmla="*/ 14 h 33"/>
                <a:gd name="T36" fmla="*/ 3 w 20"/>
                <a:gd name="T37" fmla="*/ 16 h 33"/>
                <a:gd name="T38" fmla="*/ 3 w 20"/>
                <a:gd name="T39" fmla="*/ 18 h 33"/>
                <a:gd name="T40" fmla="*/ 3 w 20"/>
                <a:gd name="T41" fmla="*/ 20 h 33"/>
                <a:gd name="T42" fmla="*/ 4 w 20"/>
                <a:gd name="T43" fmla="*/ 23 h 33"/>
                <a:gd name="T44" fmla="*/ 5 w 20"/>
                <a:gd name="T45" fmla="*/ 25 h 33"/>
                <a:gd name="T46" fmla="*/ 7 w 20"/>
                <a:gd name="T47" fmla="*/ 29 h 33"/>
                <a:gd name="T48" fmla="*/ 6 w 20"/>
                <a:gd name="T49" fmla="*/ 30 h 33"/>
                <a:gd name="T50" fmla="*/ 4 w 20"/>
                <a:gd name="T51" fmla="*/ 32 h 33"/>
                <a:gd name="T52" fmla="*/ 2 w 20"/>
                <a:gd name="T53" fmla="*/ 27 h 33"/>
                <a:gd name="T54" fmla="*/ 2 w 20"/>
                <a:gd name="T55" fmla="*/ 26 h 33"/>
                <a:gd name="T56" fmla="*/ 1 w 20"/>
                <a:gd name="T57" fmla="*/ 21 h 33"/>
                <a:gd name="T58" fmla="*/ 1 w 20"/>
                <a:gd name="T59" fmla="*/ 17 h 33"/>
                <a:gd name="T60" fmla="*/ 0 w 20"/>
                <a:gd name="T61" fmla="*/ 15 h 33"/>
                <a:gd name="T62" fmla="*/ 0 w 20"/>
                <a:gd name="T63" fmla="*/ 12 h 33"/>
                <a:gd name="T64" fmla="*/ 1 w 20"/>
                <a:gd name="T65" fmla="*/ 9 h 33"/>
                <a:gd name="T66" fmla="*/ 1 w 20"/>
                <a:gd name="T67" fmla="*/ 6 h 33"/>
                <a:gd name="T68" fmla="*/ 3 w 20"/>
                <a:gd name="T69" fmla="*/ 2 h 33"/>
                <a:gd name="T70" fmla="*/ 4 w 20"/>
                <a:gd name="T71" fmla="*/ 2 h 33"/>
                <a:gd name="T72" fmla="*/ 5 w 20"/>
                <a:gd name="T73" fmla="*/ 0 h 33"/>
                <a:gd name="T74" fmla="*/ 10 w 20"/>
                <a:gd name="T7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" h="33">
                  <a:moveTo>
                    <a:pt x="10" y="0"/>
                  </a:moveTo>
                  <a:lnTo>
                    <a:pt x="11" y="3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5" y="25"/>
                  </a:lnTo>
                  <a:lnTo>
                    <a:pt x="7" y="29"/>
                  </a:lnTo>
                  <a:lnTo>
                    <a:pt x="6" y="30"/>
                  </a:lnTo>
                  <a:lnTo>
                    <a:pt x="4" y="32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6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64" name="Freeform 529" descr="Papel carta">
              <a:extLst>
                <a:ext uri="{FF2B5EF4-FFF2-40B4-BE49-F238E27FC236}">
                  <a16:creationId xmlns:a16="http://schemas.microsoft.com/office/drawing/2014/main" id="{BCB0820F-6704-443C-9926-352C0D8B6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066" y="2059762"/>
              <a:ext cx="6019" cy="8026"/>
            </a:xfrm>
            <a:custGeom>
              <a:avLst/>
              <a:gdLst>
                <a:gd name="T0" fmla="*/ 2 w 3"/>
                <a:gd name="T1" fmla="*/ 3 h 4"/>
                <a:gd name="T2" fmla="*/ 1 w 3"/>
                <a:gd name="T3" fmla="*/ 2 h 4"/>
                <a:gd name="T4" fmla="*/ 0 w 3"/>
                <a:gd name="T5" fmla="*/ 1 h 4"/>
                <a:gd name="T6" fmla="*/ 2 w 3"/>
                <a:gd name="T7" fmla="*/ 0 h 4"/>
                <a:gd name="T8" fmla="*/ 2 w 3"/>
                <a:gd name="T9" fmla="*/ 2 h 4"/>
                <a:gd name="T10" fmla="*/ 2 w 3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65" name="Line 530" descr="Papel carta">
              <a:extLst>
                <a:ext uri="{FF2B5EF4-FFF2-40B4-BE49-F238E27FC236}">
                  <a16:creationId xmlns:a16="http://schemas.microsoft.com/office/drawing/2014/main" id="{A0E6A3A9-75B4-4547-8595-C257BC23AD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8253" y="2252382"/>
              <a:ext cx="2006" cy="18058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66" name="Freeform 531" descr="Papel carta">
              <a:extLst>
                <a:ext uri="{FF2B5EF4-FFF2-40B4-BE49-F238E27FC236}">
                  <a16:creationId xmlns:a16="http://schemas.microsoft.com/office/drawing/2014/main" id="{B25AFD93-C8EF-4F6F-A060-E07641F95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253" y="2260407"/>
              <a:ext cx="6019" cy="8026"/>
            </a:xfrm>
            <a:custGeom>
              <a:avLst/>
              <a:gdLst>
                <a:gd name="T0" fmla="*/ 1 w 3"/>
                <a:gd name="T1" fmla="*/ 0 h 4"/>
                <a:gd name="T2" fmla="*/ 2 w 3"/>
                <a:gd name="T3" fmla="*/ 2 h 4"/>
                <a:gd name="T4" fmla="*/ 0 w 3"/>
                <a:gd name="T5" fmla="*/ 3 h 4"/>
                <a:gd name="T6" fmla="*/ 0 w 3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1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67" name="Freeform 532" descr="Papel carta">
              <a:extLst>
                <a:ext uri="{FF2B5EF4-FFF2-40B4-BE49-F238E27FC236}">
                  <a16:creationId xmlns:a16="http://schemas.microsoft.com/office/drawing/2014/main" id="{355E76C0-D130-4A0B-9E19-79F664375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943" y="2388820"/>
              <a:ext cx="120387" cy="178574"/>
            </a:xfrm>
            <a:custGeom>
              <a:avLst/>
              <a:gdLst>
                <a:gd name="T0" fmla="*/ 56 w 60"/>
                <a:gd name="T1" fmla="*/ 88 h 89"/>
                <a:gd name="T2" fmla="*/ 53 w 60"/>
                <a:gd name="T3" fmla="*/ 86 h 89"/>
                <a:gd name="T4" fmla="*/ 50 w 60"/>
                <a:gd name="T5" fmla="*/ 85 h 89"/>
                <a:gd name="T6" fmla="*/ 44 w 60"/>
                <a:gd name="T7" fmla="*/ 81 h 89"/>
                <a:gd name="T8" fmla="*/ 43 w 60"/>
                <a:gd name="T9" fmla="*/ 78 h 89"/>
                <a:gd name="T10" fmla="*/ 37 w 60"/>
                <a:gd name="T11" fmla="*/ 75 h 89"/>
                <a:gd name="T12" fmla="*/ 33 w 60"/>
                <a:gd name="T13" fmla="*/ 70 h 89"/>
                <a:gd name="T14" fmla="*/ 30 w 60"/>
                <a:gd name="T15" fmla="*/ 68 h 89"/>
                <a:gd name="T16" fmla="*/ 29 w 60"/>
                <a:gd name="T17" fmla="*/ 65 h 89"/>
                <a:gd name="T18" fmla="*/ 25 w 60"/>
                <a:gd name="T19" fmla="*/ 59 h 89"/>
                <a:gd name="T20" fmla="*/ 25 w 60"/>
                <a:gd name="T21" fmla="*/ 56 h 89"/>
                <a:gd name="T22" fmla="*/ 20 w 60"/>
                <a:gd name="T23" fmla="*/ 51 h 89"/>
                <a:gd name="T24" fmla="*/ 17 w 60"/>
                <a:gd name="T25" fmla="*/ 49 h 89"/>
                <a:gd name="T26" fmla="*/ 13 w 60"/>
                <a:gd name="T27" fmla="*/ 49 h 89"/>
                <a:gd name="T28" fmla="*/ 9 w 60"/>
                <a:gd name="T29" fmla="*/ 49 h 89"/>
                <a:gd name="T30" fmla="*/ 9 w 60"/>
                <a:gd name="T31" fmla="*/ 44 h 89"/>
                <a:gd name="T32" fmla="*/ 8 w 60"/>
                <a:gd name="T33" fmla="*/ 39 h 89"/>
                <a:gd name="T34" fmla="*/ 7 w 60"/>
                <a:gd name="T35" fmla="*/ 33 h 89"/>
                <a:gd name="T36" fmla="*/ 2 w 60"/>
                <a:gd name="T37" fmla="*/ 26 h 89"/>
                <a:gd name="T38" fmla="*/ 1 w 60"/>
                <a:gd name="T39" fmla="*/ 21 h 89"/>
                <a:gd name="T40" fmla="*/ 0 w 60"/>
                <a:gd name="T41" fmla="*/ 18 h 89"/>
                <a:gd name="T42" fmla="*/ 2 w 60"/>
                <a:gd name="T43" fmla="*/ 14 h 89"/>
                <a:gd name="T44" fmla="*/ 2 w 60"/>
                <a:gd name="T45" fmla="*/ 10 h 89"/>
                <a:gd name="T46" fmla="*/ 4 w 60"/>
                <a:gd name="T47" fmla="*/ 2 h 89"/>
                <a:gd name="T48" fmla="*/ 9 w 60"/>
                <a:gd name="T49" fmla="*/ 0 h 89"/>
                <a:gd name="T50" fmla="*/ 13 w 60"/>
                <a:gd name="T51" fmla="*/ 3 h 89"/>
                <a:gd name="T52" fmla="*/ 15 w 60"/>
                <a:gd name="T53" fmla="*/ 5 h 89"/>
                <a:gd name="T54" fmla="*/ 18 w 60"/>
                <a:gd name="T55" fmla="*/ 7 h 89"/>
                <a:gd name="T56" fmla="*/ 21 w 60"/>
                <a:gd name="T57" fmla="*/ 10 h 89"/>
                <a:gd name="T58" fmla="*/ 22 w 60"/>
                <a:gd name="T59" fmla="*/ 13 h 89"/>
                <a:gd name="T60" fmla="*/ 26 w 60"/>
                <a:gd name="T61" fmla="*/ 13 h 89"/>
                <a:gd name="T62" fmla="*/ 28 w 60"/>
                <a:gd name="T63" fmla="*/ 17 h 89"/>
                <a:gd name="T64" fmla="*/ 30 w 60"/>
                <a:gd name="T65" fmla="*/ 19 h 89"/>
                <a:gd name="T66" fmla="*/ 30 w 60"/>
                <a:gd name="T67" fmla="*/ 22 h 89"/>
                <a:gd name="T68" fmla="*/ 30 w 60"/>
                <a:gd name="T69" fmla="*/ 25 h 89"/>
                <a:gd name="T70" fmla="*/ 28 w 60"/>
                <a:gd name="T71" fmla="*/ 28 h 89"/>
                <a:gd name="T72" fmla="*/ 27 w 60"/>
                <a:gd name="T73" fmla="*/ 36 h 89"/>
                <a:gd name="T74" fmla="*/ 31 w 60"/>
                <a:gd name="T75" fmla="*/ 42 h 89"/>
                <a:gd name="T76" fmla="*/ 43 w 60"/>
                <a:gd name="T77" fmla="*/ 44 h 89"/>
                <a:gd name="T78" fmla="*/ 46 w 60"/>
                <a:gd name="T79" fmla="*/ 43 h 89"/>
                <a:gd name="T80" fmla="*/ 53 w 60"/>
                <a:gd name="T81" fmla="*/ 43 h 89"/>
                <a:gd name="T82" fmla="*/ 52 w 60"/>
                <a:gd name="T83" fmla="*/ 46 h 89"/>
                <a:gd name="T84" fmla="*/ 49 w 60"/>
                <a:gd name="T85" fmla="*/ 53 h 89"/>
                <a:gd name="T86" fmla="*/ 50 w 60"/>
                <a:gd name="T87" fmla="*/ 61 h 89"/>
                <a:gd name="T88" fmla="*/ 49 w 60"/>
                <a:gd name="T89" fmla="*/ 68 h 89"/>
                <a:gd name="T90" fmla="*/ 50 w 60"/>
                <a:gd name="T91" fmla="*/ 71 h 89"/>
                <a:gd name="T92" fmla="*/ 50 w 60"/>
                <a:gd name="T93" fmla="*/ 74 h 89"/>
                <a:gd name="T94" fmla="*/ 57 w 60"/>
                <a:gd name="T95" fmla="*/ 82 h 89"/>
                <a:gd name="T96" fmla="*/ 59 w 60"/>
                <a:gd name="T97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89">
                  <a:moveTo>
                    <a:pt x="58" y="88"/>
                  </a:moveTo>
                  <a:lnTo>
                    <a:pt x="56" y="88"/>
                  </a:lnTo>
                  <a:lnTo>
                    <a:pt x="55" y="87"/>
                  </a:lnTo>
                  <a:lnTo>
                    <a:pt x="53" y="86"/>
                  </a:lnTo>
                  <a:lnTo>
                    <a:pt x="52" y="86"/>
                  </a:lnTo>
                  <a:lnTo>
                    <a:pt x="50" y="85"/>
                  </a:lnTo>
                  <a:lnTo>
                    <a:pt x="46" y="83"/>
                  </a:lnTo>
                  <a:lnTo>
                    <a:pt x="44" y="81"/>
                  </a:lnTo>
                  <a:lnTo>
                    <a:pt x="44" y="80"/>
                  </a:lnTo>
                  <a:lnTo>
                    <a:pt x="43" y="78"/>
                  </a:lnTo>
                  <a:lnTo>
                    <a:pt x="41" y="76"/>
                  </a:lnTo>
                  <a:lnTo>
                    <a:pt x="37" y="75"/>
                  </a:lnTo>
                  <a:lnTo>
                    <a:pt x="36" y="73"/>
                  </a:lnTo>
                  <a:lnTo>
                    <a:pt x="33" y="70"/>
                  </a:lnTo>
                  <a:lnTo>
                    <a:pt x="31" y="70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29" y="65"/>
                  </a:lnTo>
                  <a:lnTo>
                    <a:pt x="28" y="62"/>
                  </a:lnTo>
                  <a:lnTo>
                    <a:pt x="25" y="59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2" y="51"/>
                  </a:lnTo>
                  <a:lnTo>
                    <a:pt x="20" y="51"/>
                  </a:lnTo>
                  <a:lnTo>
                    <a:pt x="19" y="50"/>
                  </a:lnTo>
                  <a:lnTo>
                    <a:pt x="17" y="49"/>
                  </a:lnTo>
                  <a:lnTo>
                    <a:pt x="15" y="49"/>
                  </a:lnTo>
                  <a:lnTo>
                    <a:pt x="13" y="49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8" y="46"/>
                  </a:lnTo>
                  <a:lnTo>
                    <a:pt x="9" y="44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29" y="15"/>
                  </a:lnTo>
                  <a:lnTo>
                    <a:pt x="28" y="17"/>
                  </a:lnTo>
                  <a:lnTo>
                    <a:pt x="29" y="18"/>
                  </a:lnTo>
                  <a:lnTo>
                    <a:pt x="30" y="19"/>
                  </a:lnTo>
                  <a:lnTo>
                    <a:pt x="31" y="21"/>
                  </a:lnTo>
                  <a:lnTo>
                    <a:pt x="30" y="22"/>
                  </a:lnTo>
                  <a:lnTo>
                    <a:pt x="29" y="25"/>
                  </a:lnTo>
                  <a:lnTo>
                    <a:pt x="30" y="25"/>
                  </a:lnTo>
                  <a:lnTo>
                    <a:pt x="28" y="27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7" y="36"/>
                  </a:lnTo>
                  <a:lnTo>
                    <a:pt x="28" y="38"/>
                  </a:lnTo>
                  <a:lnTo>
                    <a:pt x="31" y="42"/>
                  </a:lnTo>
                  <a:lnTo>
                    <a:pt x="34" y="44"/>
                  </a:lnTo>
                  <a:lnTo>
                    <a:pt x="43" y="44"/>
                  </a:lnTo>
                  <a:lnTo>
                    <a:pt x="45" y="43"/>
                  </a:lnTo>
                  <a:lnTo>
                    <a:pt x="46" y="43"/>
                  </a:lnTo>
                  <a:lnTo>
                    <a:pt x="49" y="42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2" y="46"/>
                  </a:lnTo>
                  <a:lnTo>
                    <a:pt x="51" y="47"/>
                  </a:lnTo>
                  <a:lnTo>
                    <a:pt x="49" y="53"/>
                  </a:lnTo>
                  <a:lnTo>
                    <a:pt x="49" y="59"/>
                  </a:lnTo>
                  <a:lnTo>
                    <a:pt x="50" y="61"/>
                  </a:lnTo>
                  <a:lnTo>
                    <a:pt x="49" y="63"/>
                  </a:lnTo>
                  <a:lnTo>
                    <a:pt x="49" y="68"/>
                  </a:lnTo>
                  <a:lnTo>
                    <a:pt x="49" y="70"/>
                  </a:lnTo>
                  <a:lnTo>
                    <a:pt x="50" y="71"/>
                  </a:lnTo>
                  <a:lnTo>
                    <a:pt x="50" y="73"/>
                  </a:lnTo>
                  <a:lnTo>
                    <a:pt x="50" y="74"/>
                  </a:lnTo>
                  <a:lnTo>
                    <a:pt x="54" y="79"/>
                  </a:lnTo>
                  <a:lnTo>
                    <a:pt x="57" y="82"/>
                  </a:lnTo>
                  <a:lnTo>
                    <a:pt x="59" y="83"/>
                  </a:lnTo>
                  <a:lnTo>
                    <a:pt x="59" y="86"/>
                  </a:lnTo>
                  <a:lnTo>
                    <a:pt x="58" y="88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68" name="Freeform 533" descr="Papel carta">
              <a:extLst>
                <a:ext uri="{FF2B5EF4-FFF2-40B4-BE49-F238E27FC236}">
                  <a16:creationId xmlns:a16="http://schemas.microsoft.com/office/drawing/2014/main" id="{84FD2C49-A1EE-4C5E-92A3-1284624F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660" y="2505195"/>
              <a:ext cx="106342" cy="146471"/>
            </a:xfrm>
            <a:custGeom>
              <a:avLst/>
              <a:gdLst>
                <a:gd name="T0" fmla="*/ 35 w 53"/>
                <a:gd name="T1" fmla="*/ 71 h 73"/>
                <a:gd name="T2" fmla="*/ 31 w 53"/>
                <a:gd name="T3" fmla="*/ 72 h 73"/>
                <a:gd name="T4" fmla="*/ 27 w 53"/>
                <a:gd name="T5" fmla="*/ 67 h 73"/>
                <a:gd name="T6" fmla="*/ 25 w 53"/>
                <a:gd name="T7" fmla="*/ 66 h 73"/>
                <a:gd name="T8" fmla="*/ 20 w 53"/>
                <a:gd name="T9" fmla="*/ 65 h 73"/>
                <a:gd name="T10" fmla="*/ 18 w 53"/>
                <a:gd name="T11" fmla="*/ 59 h 73"/>
                <a:gd name="T12" fmla="*/ 14 w 53"/>
                <a:gd name="T13" fmla="*/ 60 h 73"/>
                <a:gd name="T14" fmla="*/ 7 w 53"/>
                <a:gd name="T15" fmla="*/ 59 h 73"/>
                <a:gd name="T16" fmla="*/ 3 w 53"/>
                <a:gd name="T17" fmla="*/ 58 h 73"/>
                <a:gd name="T18" fmla="*/ 1 w 53"/>
                <a:gd name="T19" fmla="*/ 52 h 73"/>
                <a:gd name="T20" fmla="*/ 5 w 53"/>
                <a:gd name="T21" fmla="*/ 48 h 73"/>
                <a:gd name="T22" fmla="*/ 7 w 53"/>
                <a:gd name="T23" fmla="*/ 44 h 73"/>
                <a:gd name="T24" fmla="*/ 12 w 53"/>
                <a:gd name="T25" fmla="*/ 40 h 73"/>
                <a:gd name="T26" fmla="*/ 15 w 53"/>
                <a:gd name="T27" fmla="*/ 35 h 73"/>
                <a:gd name="T28" fmla="*/ 14 w 53"/>
                <a:gd name="T29" fmla="*/ 31 h 73"/>
                <a:gd name="T30" fmla="*/ 15 w 53"/>
                <a:gd name="T31" fmla="*/ 25 h 73"/>
                <a:gd name="T32" fmla="*/ 17 w 53"/>
                <a:gd name="T33" fmla="*/ 19 h 73"/>
                <a:gd name="T34" fmla="*/ 17 w 53"/>
                <a:gd name="T35" fmla="*/ 14 h 73"/>
                <a:gd name="T36" fmla="*/ 20 w 53"/>
                <a:gd name="T37" fmla="*/ 8 h 73"/>
                <a:gd name="T38" fmla="*/ 27 w 53"/>
                <a:gd name="T39" fmla="*/ 6 h 73"/>
                <a:gd name="T40" fmla="*/ 30 w 53"/>
                <a:gd name="T41" fmla="*/ 5 h 73"/>
                <a:gd name="T42" fmla="*/ 34 w 53"/>
                <a:gd name="T43" fmla="*/ 3 h 73"/>
                <a:gd name="T44" fmla="*/ 39 w 53"/>
                <a:gd name="T45" fmla="*/ 2 h 73"/>
                <a:gd name="T46" fmla="*/ 40 w 53"/>
                <a:gd name="T47" fmla="*/ 6 h 73"/>
                <a:gd name="T48" fmla="*/ 41 w 53"/>
                <a:gd name="T49" fmla="*/ 9 h 73"/>
                <a:gd name="T50" fmla="*/ 47 w 53"/>
                <a:gd name="T51" fmla="*/ 15 h 73"/>
                <a:gd name="T52" fmla="*/ 46 w 53"/>
                <a:gd name="T53" fmla="*/ 21 h 73"/>
                <a:gd name="T54" fmla="*/ 46 w 53"/>
                <a:gd name="T55" fmla="*/ 26 h 73"/>
                <a:gd name="T56" fmla="*/ 48 w 53"/>
                <a:gd name="T57" fmla="*/ 29 h 73"/>
                <a:gd name="T58" fmla="*/ 48 w 53"/>
                <a:gd name="T59" fmla="*/ 32 h 73"/>
                <a:gd name="T60" fmla="*/ 50 w 53"/>
                <a:gd name="T61" fmla="*/ 36 h 73"/>
                <a:gd name="T62" fmla="*/ 52 w 53"/>
                <a:gd name="T63" fmla="*/ 39 h 73"/>
                <a:gd name="T64" fmla="*/ 52 w 53"/>
                <a:gd name="T65" fmla="*/ 43 h 73"/>
                <a:gd name="T66" fmla="*/ 49 w 53"/>
                <a:gd name="T67" fmla="*/ 48 h 73"/>
                <a:gd name="T68" fmla="*/ 47 w 53"/>
                <a:gd name="T69" fmla="*/ 50 h 73"/>
                <a:gd name="T70" fmla="*/ 44 w 53"/>
                <a:gd name="T71" fmla="*/ 53 h 73"/>
                <a:gd name="T72" fmla="*/ 42 w 53"/>
                <a:gd name="T73" fmla="*/ 60 h 73"/>
                <a:gd name="T74" fmla="*/ 44 w 53"/>
                <a:gd name="T75" fmla="*/ 63 h 73"/>
                <a:gd name="T76" fmla="*/ 46 w 53"/>
                <a:gd name="T77" fmla="*/ 65 h 73"/>
                <a:gd name="T78" fmla="*/ 44 w 53"/>
                <a:gd name="T79" fmla="*/ 69 h 73"/>
                <a:gd name="T80" fmla="*/ 40 w 53"/>
                <a:gd name="T81" fmla="*/ 7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" h="73">
                  <a:moveTo>
                    <a:pt x="37" y="72"/>
                  </a:moveTo>
                  <a:lnTo>
                    <a:pt x="35" y="71"/>
                  </a:lnTo>
                  <a:lnTo>
                    <a:pt x="32" y="72"/>
                  </a:lnTo>
                  <a:lnTo>
                    <a:pt x="31" y="72"/>
                  </a:lnTo>
                  <a:lnTo>
                    <a:pt x="30" y="71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0" y="65"/>
                  </a:lnTo>
                  <a:lnTo>
                    <a:pt x="19" y="61"/>
                  </a:lnTo>
                  <a:lnTo>
                    <a:pt x="18" y="59"/>
                  </a:lnTo>
                  <a:lnTo>
                    <a:pt x="16" y="59"/>
                  </a:lnTo>
                  <a:lnTo>
                    <a:pt x="14" y="60"/>
                  </a:lnTo>
                  <a:lnTo>
                    <a:pt x="10" y="60"/>
                  </a:lnTo>
                  <a:lnTo>
                    <a:pt x="7" y="59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0" y="54"/>
                  </a:lnTo>
                  <a:lnTo>
                    <a:pt x="1" y="52"/>
                  </a:lnTo>
                  <a:lnTo>
                    <a:pt x="3" y="50"/>
                  </a:lnTo>
                  <a:lnTo>
                    <a:pt x="5" y="48"/>
                  </a:lnTo>
                  <a:lnTo>
                    <a:pt x="6" y="45"/>
                  </a:lnTo>
                  <a:lnTo>
                    <a:pt x="7" y="44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37"/>
                  </a:lnTo>
                  <a:lnTo>
                    <a:pt x="15" y="35"/>
                  </a:lnTo>
                  <a:lnTo>
                    <a:pt x="15" y="33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9" y="9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6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40" y="6"/>
                  </a:lnTo>
                  <a:lnTo>
                    <a:pt x="40" y="7"/>
                  </a:lnTo>
                  <a:lnTo>
                    <a:pt x="41" y="9"/>
                  </a:lnTo>
                  <a:lnTo>
                    <a:pt x="46" y="13"/>
                  </a:lnTo>
                  <a:lnTo>
                    <a:pt x="47" y="15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7" y="25"/>
                  </a:lnTo>
                  <a:lnTo>
                    <a:pt x="46" y="26"/>
                  </a:lnTo>
                  <a:lnTo>
                    <a:pt x="47" y="28"/>
                  </a:lnTo>
                  <a:lnTo>
                    <a:pt x="48" y="29"/>
                  </a:lnTo>
                  <a:lnTo>
                    <a:pt x="49" y="30"/>
                  </a:lnTo>
                  <a:lnTo>
                    <a:pt x="48" y="32"/>
                  </a:lnTo>
                  <a:lnTo>
                    <a:pt x="49" y="34"/>
                  </a:lnTo>
                  <a:lnTo>
                    <a:pt x="50" y="36"/>
                  </a:lnTo>
                  <a:lnTo>
                    <a:pt x="51" y="37"/>
                  </a:lnTo>
                  <a:lnTo>
                    <a:pt x="52" y="39"/>
                  </a:lnTo>
                  <a:lnTo>
                    <a:pt x="52" y="41"/>
                  </a:lnTo>
                  <a:lnTo>
                    <a:pt x="52" y="43"/>
                  </a:lnTo>
                  <a:lnTo>
                    <a:pt x="50" y="47"/>
                  </a:lnTo>
                  <a:lnTo>
                    <a:pt x="49" y="48"/>
                  </a:lnTo>
                  <a:lnTo>
                    <a:pt x="49" y="49"/>
                  </a:lnTo>
                  <a:lnTo>
                    <a:pt x="47" y="50"/>
                  </a:lnTo>
                  <a:lnTo>
                    <a:pt x="46" y="52"/>
                  </a:lnTo>
                  <a:lnTo>
                    <a:pt x="44" y="53"/>
                  </a:lnTo>
                  <a:lnTo>
                    <a:pt x="43" y="55"/>
                  </a:lnTo>
                  <a:lnTo>
                    <a:pt x="42" y="60"/>
                  </a:lnTo>
                  <a:lnTo>
                    <a:pt x="43" y="62"/>
                  </a:lnTo>
                  <a:lnTo>
                    <a:pt x="44" y="63"/>
                  </a:lnTo>
                  <a:lnTo>
                    <a:pt x="45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4" y="69"/>
                  </a:lnTo>
                  <a:lnTo>
                    <a:pt x="43" y="72"/>
                  </a:lnTo>
                  <a:lnTo>
                    <a:pt x="40" y="70"/>
                  </a:lnTo>
                  <a:lnTo>
                    <a:pt x="37" y="72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69" name="Freeform 534" descr="Papel carta">
              <a:extLst>
                <a:ext uri="{FF2B5EF4-FFF2-40B4-BE49-F238E27FC236}">
                  <a16:creationId xmlns:a16="http://schemas.microsoft.com/office/drawing/2014/main" id="{052F23F1-74D7-4A10-880C-8D9C42C03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686" y="2645646"/>
              <a:ext cx="20065" cy="26084"/>
            </a:xfrm>
            <a:custGeom>
              <a:avLst/>
              <a:gdLst>
                <a:gd name="T0" fmla="*/ 4 w 10"/>
                <a:gd name="T1" fmla="*/ 12 h 13"/>
                <a:gd name="T2" fmla="*/ 2 w 10"/>
                <a:gd name="T3" fmla="*/ 12 h 13"/>
                <a:gd name="T4" fmla="*/ 1 w 10"/>
                <a:gd name="T5" fmla="*/ 10 h 13"/>
                <a:gd name="T6" fmla="*/ 0 w 10"/>
                <a:gd name="T7" fmla="*/ 8 h 13"/>
                <a:gd name="T8" fmla="*/ 0 w 10"/>
                <a:gd name="T9" fmla="*/ 6 h 13"/>
                <a:gd name="T10" fmla="*/ 2 w 10"/>
                <a:gd name="T11" fmla="*/ 5 h 13"/>
                <a:gd name="T12" fmla="*/ 2 w 10"/>
                <a:gd name="T13" fmla="*/ 3 h 13"/>
                <a:gd name="T14" fmla="*/ 1 w 10"/>
                <a:gd name="T15" fmla="*/ 2 h 13"/>
                <a:gd name="T16" fmla="*/ 1 w 10"/>
                <a:gd name="T17" fmla="*/ 0 h 13"/>
                <a:gd name="T18" fmla="*/ 3 w 10"/>
                <a:gd name="T19" fmla="*/ 0 h 13"/>
                <a:gd name="T20" fmla="*/ 4 w 10"/>
                <a:gd name="T21" fmla="*/ 0 h 13"/>
                <a:gd name="T22" fmla="*/ 6 w 10"/>
                <a:gd name="T23" fmla="*/ 0 h 13"/>
                <a:gd name="T24" fmla="*/ 7 w 10"/>
                <a:gd name="T25" fmla="*/ 2 h 13"/>
                <a:gd name="T26" fmla="*/ 9 w 10"/>
                <a:gd name="T27" fmla="*/ 3 h 13"/>
                <a:gd name="T28" fmla="*/ 9 w 10"/>
                <a:gd name="T29" fmla="*/ 5 h 13"/>
                <a:gd name="T30" fmla="*/ 9 w 10"/>
                <a:gd name="T31" fmla="*/ 6 h 13"/>
                <a:gd name="T32" fmla="*/ 8 w 10"/>
                <a:gd name="T33" fmla="*/ 7 h 13"/>
                <a:gd name="T34" fmla="*/ 7 w 10"/>
                <a:gd name="T35" fmla="*/ 9 h 13"/>
                <a:gd name="T36" fmla="*/ 6 w 10"/>
                <a:gd name="T37" fmla="*/ 10 h 13"/>
                <a:gd name="T38" fmla="*/ 6 w 10"/>
                <a:gd name="T39" fmla="*/ 11 h 13"/>
                <a:gd name="T40" fmla="*/ 4 w 10"/>
                <a:gd name="T4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13">
                  <a:moveTo>
                    <a:pt x="4" y="12"/>
                  </a:move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4" y="12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70" name="Freeform 535" descr="Papel carta">
              <a:extLst>
                <a:ext uri="{FF2B5EF4-FFF2-40B4-BE49-F238E27FC236}">
                  <a16:creationId xmlns:a16="http://schemas.microsoft.com/office/drawing/2014/main" id="{B5BC8A1D-8579-4DFA-B0CC-2ED5D193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415" y="2655679"/>
              <a:ext cx="44142" cy="30097"/>
            </a:xfrm>
            <a:custGeom>
              <a:avLst/>
              <a:gdLst>
                <a:gd name="T0" fmla="*/ 19 w 22"/>
                <a:gd name="T1" fmla="*/ 14 h 15"/>
                <a:gd name="T2" fmla="*/ 14 w 22"/>
                <a:gd name="T3" fmla="*/ 12 h 15"/>
                <a:gd name="T4" fmla="*/ 13 w 22"/>
                <a:gd name="T5" fmla="*/ 11 h 15"/>
                <a:gd name="T6" fmla="*/ 10 w 22"/>
                <a:gd name="T7" fmla="*/ 10 h 15"/>
                <a:gd name="T8" fmla="*/ 8 w 22"/>
                <a:gd name="T9" fmla="*/ 9 h 15"/>
                <a:gd name="T10" fmla="*/ 6 w 22"/>
                <a:gd name="T11" fmla="*/ 9 h 15"/>
                <a:gd name="T12" fmla="*/ 5 w 22"/>
                <a:gd name="T13" fmla="*/ 8 h 15"/>
                <a:gd name="T14" fmla="*/ 1 w 22"/>
                <a:gd name="T15" fmla="*/ 4 h 15"/>
                <a:gd name="T16" fmla="*/ 0 w 22"/>
                <a:gd name="T17" fmla="*/ 2 h 15"/>
                <a:gd name="T18" fmla="*/ 0 w 22"/>
                <a:gd name="T19" fmla="*/ 0 h 15"/>
                <a:gd name="T20" fmla="*/ 2 w 22"/>
                <a:gd name="T21" fmla="*/ 0 h 15"/>
                <a:gd name="T22" fmla="*/ 6 w 22"/>
                <a:gd name="T23" fmla="*/ 0 h 15"/>
                <a:gd name="T24" fmla="*/ 8 w 22"/>
                <a:gd name="T25" fmla="*/ 2 h 15"/>
                <a:gd name="T26" fmla="*/ 10 w 22"/>
                <a:gd name="T27" fmla="*/ 4 h 15"/>
                <a:gd name="T28" fmla="*/ 16 w 22"/>
                <a:gd name="T29" fmla="*/ 8 h 15"/>
                <a:gd name="T30" fmla="*/ 18 w 22"/>
                <a:gd name="T31" fmla="*/ 10 h 15"/>
                <a:gd name="T32" fmla="*/ 20 w 22"/>
                <a:gd name="T33" fmla="*/ 11 h 15"/>
                <a:gd name="T34" fmla="*/ 21 w 22"/>
                <a:gd name="T35" fmla="*/ 13 h 15"/>
                <a:gd name="T36" fmla="*/ 19 w 22"/>
                <a:gd name="T3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5">
                  <a:moveTo>
                    <a:pt x="19" y="14"/>
                  </a:moveTo>
                  <a:lnTo>
                    <a:pt x="14" y="12"/>
                  </a:lnTo>
                  <a:lnTo>
                    <a:pt x="13" y="11"/>
                  </a:lnTo>
                  <a:lnTo>
                    <a:pt x="10" y="10"/>
                  </a:lnTo>
                  <a:lnTo>
                    <a:pt x="8" y="9"/>
                  </a:lnTo>
                  <a:lnTo>
                    <a:pt x="6" y="9"/>
                  </a:lnTo>
                  <a:lnTo>
                    <a:pt x="5" y="8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0" y="11"/>
                  </a:lnTo>
                  <a:lnTo>
                    <a:pt x="21" y="13"/>
                  </a:lnTo>
                  <a:lnTo>
                    <a:pt x="19" y="14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71" name="Freeform 536" descr="Papel carta">
              <a:extLst>
                <a:ext uri="{FF2B5EF4-FFF2-40B4-BE49-F238E27FC236}">
                  <a16:creationId xmlns:a16="http://schemas.microsoft.com/office/drawing/2014/main" id="{F28B45E8-5364-4F61-91D0-63A80E235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446" y="2671730"/>
              <a:ext cx="68219" cy="110355"/>
            </a:xfrm>
            <a:custGeom>
              <a:avLst/>
              <a:gdLst>
                <a:gd name="T0" fmla="*/ 22 w 34"/>
                <a:gd name="T1" fmla="*/ 53 h 55"/>
                <a:gd name="T2" fmla="*/ 18 w 34"/>
                <a:gd name="T3" fmla="*/ 53 h 55"/>
                <a:gd name="T4" fmla="*/ 15 w 34"/>
                <a:gd name="T5" fmla="*/ 46 h 55"/>
                <a:gd name="T6" fmla="*/ 12 w 34"/>
                <a:gd name="T7" fmla="*/ 45 h 55"/>
                <a:gd name="T8" fmla="*/ 9 w 34"/>
                <a:gd name="T9" fmla="*/ 46 h 55"/>
                <a:gd name="T10" fmla="*/ 0 w 34"/>
                <a:gd name="T11" fmla="*/ 44 h 55"/>
                <a:gd name="T12" fmla="*/ 1 w 34"/>
                <a:gd name="T13" fmla="*/ 41 h 55"/>
                <a:gd name="T14" fmla="*/ 3 w 34"/>
                <a:gd name="T15" fmla="*/ 38 h 55"/>
                <a:gd name="T16" fmla="*/ 11 w 34"/>
                <a:gd name="T17" fmla="*/ 35 h 55"/>
                <a:gd name="T18" fmla="*/ 14 w 34"/>
                <a:gd name="T19" fmla="*/ 32 h 55"/>
                <a:gd name="T20" fmla="*/ 18 w 34"/>
                <a:gd name="T21" fmla="*/ 28 h 55"/>
                <a:gd name="T22" fmla="*/ 20 w 34"/>
                <a:gd name="T23" fmla="*/ 23 h 55"/>
                <a:gd name="T24" fmla="*/ 19 w 34"/>
                <a:gd name="T25" fmla="*/ 17 h 55"/>
                <a:gd name="T26" fmla="*/ 18 w 34"/>
                <a:gd name="T27" fmla="*/ 12 h 55"/>
                <a:gd name="T28" fmla="*/ 19 w 34"/>
                <a:gd name="T29" fmla="*/ 8 h 55"/>
                <a:gd name="T30" fmla="*/ 20 w 34"/>
                <a:gd name="T31" fmla="*/ 3 h 55"/>
                <a:gd name="T32" fmla="*/ 24 w 34"/>
                <a:gd name="T33" fmla="*/ 0 h 55"/>
                <a:gd name="T34" fmla="*/ 26 w 34"/>
                <a:gd name="T35" fmla="*/ 1 h 55"/>
                <a:gd name="T36" fmla="*/ 29 w 34"/>
                <a:gd name="T37" fmla="*/ 5 h 55"/>
                <a:gd name="T38" fmla="*/ 30 w 34"/>
                <a:gd name="T39" fmla="*/ 9 h 55"/>
                <a:gd name="T40" fmla="*/ 32 w 34"/>
                <a:gd name="T41" fmla="*/ 12 h 55"/>
                <a:gd name="T42" fmla="*/ 30 w 34"/>
                <a:gd name="T43" fmla="*/ 16 h 55"/>
                <a:gd name="T44" fmla="*/ 30 w 34"/>
                <a:gd name="T45" fmla="*/ 18 h 55"/>
                <a:gd name="T46" fmla="*/ 32 w 34"/>
                <a:gd name="T47" fmla="*/ 25 h 55"/>
                <a:gd name="T48" fmla="*/ 33 w 34"/>
                <a:gd name="T49" fmla="*/ 27 h 55"/>
                <a:gd name="T50" fmla="*/ 33 w 34"/>
                <a:gd name="T51" fmla="*/ 31 h 55"/>
                <a:gd name="T52" fmla="*/ 32 w 34"/>
                <a:gd name="T53" fmla="*/ 34 h 55"/>
                <a:gd name="T54" fmla="*/ 30 w 34"/>
                <a:gd name="T55" fmla="*/ 36 h 55"/>
                <a:gd name="T56" fmla="*/ 30 w 34"/>
                <a:gd name="T57" fmla="*/ 40 h 55"/>
                <a:gd name="T58" fmla="*/ 30 w 34"/>
                <a:gd name="T59" fmla="*/ 44 h 55"/>
                <a:gd name="T60" fmla="*/ 27 w 34"/>
                <a:gd name="T61" fmla="*/ 46 h 55"/>
                <a:gd name="T62" fmla="*/ 29 w 34"/>
                <a:gd name="T63" fmla="*/ 52 h 55"/>
                <a:gd name="T64" fmla="*/ 26 w 34"/>
                <a:gd name="T65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55">
                  <a:moveTo>
                    <a:pt x="23" y="54"/>
                  </a:moveTo>
                  <a:lnTo>
                    <a:pt x="22" y="53"/>
                  </a:lnTo>
                  <a:lnTo>
                    <a:pt x="20" y="54"/>
                  </a:lnTo>
                  <a:lnTo>
                    <a:pt x="18" y="53"/>
                  </a:lnTo>
                  <a:lnTo>
                    <a:pt x="16" y="49"/>
                  </a:lnTo>
                  <a:lnTo>
                    <a:pt x="15" y="46"/>
                  </a:lnTo>
                  <a:lnTo>
                    <a:pt x="13" y="45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1" y="46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6" y="35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0" y="25"/>
                  </a:lnTo>
                  <a:lnTo>
                    <a:pt x="20" y="23"/>
                  </a:lnTo>
                  <a:lnTo>
                    <a:pt x="19" y="22"/>
                  </a:lnTo>
                  <a:lnTo>
                    <a:pt x="19" y="17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1"/>
                  </a:lnTo>
                  <a:lnTo>
                    <a:pt x="32" y="12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6"/>
                  </a:lnTo>
                  <a:lnTo>
                    <a:pt x="27" y="49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26" y="52"/>
                  </a:lnTo>
                  <a:lnTo>
                    <a:pt x="23" y="54"/>
                  </a:lnTo>
                </a:path>
              </a:pathLst>
            </a:custGeom>
            <a:solidFill>
              <a:srgbClr val="F8AB19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72" name="Freeform 537" descr="Papel carta">
              <a:extLst>
                <a:ext uri="{FF2B5EF4-FFF2-40B4-BE49-F238E27FC236}">
                  <a16:creationId xmlns:a16="http://schemas.microsoft.com/office/drawing/2014/main" id="{D304CA9C-C29F-47A6-B27F-849E5E22F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472" y="2818201"/>
              <a:ext cx="22071" cy="16052"/>
            </a:xfrm>
            <a:custGeom>
              <a:avLst/>
              <a:gdLst>
                <a:gd name="T0" fmla="*/ 9 w 11"/>
                <a:gd name="T1" fmla="*/ 7 h 8"/>
                <a:gd name="T2" fmla="*/ 7 w 11"/>
                <a:gd name="T3" fmla="*/ 6 h 8"/>
                <a:gd name="T4" fmla="*/ 4 w 11"/>
                <a:gd name="T5" fmla="*/ 5 h 8"/>
                <a:gd name="T6" fmla="*/ 3 w 11"/>
                <a:gd name="T7" fmla="*/ 4 h 8"/>
                <a:gd name="T8" fmla="*/ 1 w 11"/>
                <a:gd name="T9" fmla="*/ 3 h 8"/>
                <a:gd name="T10" fmla="*/ 0 w 11"/>
                <a:gd name="T11" fmla="*/ 1 h 8"/>
                <a:gd name="T12" fmla="*/ 0 w 11"/>
                <a:gd name="T13" fmla="*/ 0 h 8"/>
                <a:gd name="T14" fmla="*/ 3 w 11"/>
                <a:gd name="T15" fmla="*/ 0 h 8"/>
                <a:gd name="T16" fmla="*/ 5 w 11"/>
                <a:gd name="T17" fmla="*/ 0 h 8"/>
                <a:gd name="T18" fmla="*/ 6 w 11"/>
                <a:gd name="T19" fmla="*/ 1 h 8"/>
                <a:gd name="T20" fmla="*/ 8 w 11"/>
                <a:gd name="T21" fmla="*/ 3 h 8"/>
                <a:gd name="T22" fmla="*/ 10 w 11"/>
                <a:gd name="T23" fmla="*/ 3 h 8"/>
                <a:gd name="T24" fmla="*/ 9 w 11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lnTo>
                    <a:pt x="7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10" y="3"/>
                  </a:lnTo>
                  <a:lnTo>
                    <a:pt x="9" y="7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73" name="Freeform 538" descr="Papel carta">
              <a:extLst>
                <a:ext uri="{FF2B5EF4-FFF2-40B4-BE49-F238E27FC236}">
                  <a16:creationId xmlns:a16="http://schemas.microsoft.com/office/drawing/2014/main" id="{9E0BB400-AD2E-45A6-A1BA-AE66B4C8C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434" y="2826227"/>
              <a:ext cx="30097" cy="82265"/>
            </a:xfrm>
            <a:custGeom>
              <a:avLst/>
              <a:gdLst>
                <a:gd name="T0" fmla="*/ 13 w 15"/>
                <a:gd name="T1" fmla="*/ 22 h 41"/>
                <a:gd name="T2" fmla="*/ 11 w 15"/>
                <a:gd name="T3" fmla="*/ 21 h 41"/>
                <a:gd name="T4" fmla="*/ 11 w 15"/>
                <a:gd name="T5" fmla="*/ 19 h 41"/>
                <a:gd name="T6" fmla="*/ 8 w 15"/>
                <a:gd name="T7" fmla="*/ 17 h 41"/>
                <a:gd name="T8" fmla="*/ 6 w 15"/>
                <a:gd name="T9" fmla="*/ 17 h 41"/>
                <a:gd name="T10" fmla="*/ 5 w 15"/>
                <a:gd name="T11" fmla="*/ 20 h 41"/>
                <a:gd name="T12" fmla="*/ 5 w 15"/>
                <a:gd name="T13" fmla="*/ 23 h 41"/>
                <a:gd name="T14" fmla="*/ 6 w 15"/>
                <a:gd name="T15" fmla="*/ 25 h 41"/>
                <a:gd name="T16" fmla="*/ 7 w 15"/>
                <a:gd name="T17" fmla="*/ 26 h 41"/>
                <a:gd name="T18" fmla="*/ 8 w 15"/>
                <a:gd name="T19" fmla="*/ 27 h 41"/>
                <a:gd name="T20" fmla="*/ 11 w 15"/>
                <a:gd name="T21" fmla="*/ 29 h 41"/>
                <a:gd name="T22" fmla="*/ 12 w 15"/>
                <a:gd name="T23" fmla="*/ 31 h 41"/>
                <a:gd name="T24" fmla="*/ 11 w 15"/>
                <a:gd name="T25" fmla="*/ 33 h 41"/>
                <a:gd name="T26" fmla="*/ 11 w 15"/>
                <a:gd name="T27" fmla="*/ 35 h 41"/>
                <a:gd name="T28" fmla="*/ 9 w 15"/>
                <a:gd name="T29" fmla="*/ 40 h 41"/>
                <a:gd name="T30" fmla="*/ 8 w 15"/>
                <a:gd name="T31" fmla="*/ 39 h 41"/>
                <a:gd name="T32" fmla="*/ 6 w 15"/>
                <a:gd name="T33" fmla="*/ 35 h 41"/>
                <a:gd name="T34" fmla="*/ 4 w 15"/>
                <a:gd name="T35" fmla="*/ 32 h 41"/>
                <a:gd name="T36" fmla="*/ 3 w 15"/>
                <a:gd name="T37" fmla="*/ 29 h 41"/>
                <a:gd name="T38" fmla="*/ 0 w 15"/>
                <a:gd name="T39" fmla="*/ 26 h 41"/>
                <a:gd name="T40" fmla="*/ 0 w 15"/>
                <a:gd name="T41" fmla="*/ 25 h 41"/>
                <a:gd name="T42" fmla="*/ 3 w 15"/>
                <a:gd name="T43" fmla="*/ 18 h 41"/>
                <a:gd name="T44" fmla="*/ 3 w 15"/>
                <a:gd name="T45" fmla="*/ 17 h 41"/>
                <a:gd name="T46" fmla="*/ 6 w 15"/>
                <a:gd name="T47" fmla="*/ 9 h 41"/>
                <a:gd name="T48" fmla="*/ 5 w 15"/>
                <a:gd name="T49" fmla="*/ 8 h 41"/>
                <a:gd name="T50" fmla="*/ 6 w 15"/>
                <a:gd name="T51" fmla="*/ 6 h 41"/>
                <a:gd name="T52" fmla="*/ 5 w 15"/>
                <a:gd name="T53" fmla="*/ 4 h 41"/>
                <a:gd name="T54" fmla="*/ 5 w 15"/>
                <a:gd name="T55" fmla="*/ 0 h 41"/>
                <a:gd name="T56" fmla="*/ 7 w 15"/>
                <a:gd name="T57" fmla="*/ 0 h 41"/>
                <a:gd name="T58" fmla="*/ 9 w 15"/>
                <a:gd name="T59" fmla="*/ 2 h 41"/>
                <a:gd name="T60" fmla="*/ 11 w 15"/>
                <a:gd name="T61" fmla="*/ 5 h 41"/>
                <a:gd name="T62" fmla="*/ 9 w 15"/>
                <a:gd name="T63" fmla="*/ 9 h 41"/>
                <a:gd name="T64" fmla="*/ 7 w 15"/>
                <a:gd name="T65" fmla="*/ 15 h 41"/>
                <a:gd name="T66" fmla="*/ 8 w 15"/>
                <a:gd name="T67" fmla="*/ 15 h 41"/>
                <a:gd name="T68" fmla="*/ 10 w 15"/>
                <a:gd name="T69" fmla="*/ 16 h 41"/>
                <a:gd name="T70" fmla="*/ 11 w 15"/>
                <a:gd name="T71" fmla="*/ 18 h 41"/>
                <a:gd name="T72" fmla="*/ 14 w 15"/>
                <a:gd name="T73" fmla="*/ 19 h 41"/>
                <a:gd name="T74" fmla="*/ 14 w 15"/>
                <a:gd name="T75" fmla="*/ 21 h 41"/>
                <a:gd name="T76" fmla="*/ 13 w 15"/>
                <a:gd name="T77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" h="41">
                  <a:moveTo>
                    <a:pt x="13" y="22"/>
                  </a:moveTo>
                  <a:lnTo>
                    <a:pt x="11" y="21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6" y="25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11" y="29"/>
                  </a:lnTo>
                  <a:lnTo>
                    <a:pt x="12" y="31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9" y="40"/>
                  </a:lnTo>
                  <a:lnTo>
                    <a:pt x="8" y="39"/>
                  </a:lnTo>
                  <a:lnTo>
                    <a:pt x="6" y="35"/>
                  </a:lnTo>
                  <a:lnTo>
                    <a:pt x="4" y="32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6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5" y="4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9" y="9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3" y="22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74" name="Freeform 539" descr="Papel carta">
              <a:extLst>
                <a:ext uri="{FF2B5EF4-FFF2-40B4-BE49-F238E27FC236}">
                  <a16:creationId xmlns:a16="http://schemas.microsoft.com/office/drawing/2014/main" id="{8C78B574-D3E5-4E0E-9241-EAC56B34A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899" y="2487137"/>
              <a:ext cx="8026" cy="6019"/>
            </a:xfrm>
            <a:custGeom>
              <a:avLst/>
              <a:gdLst>
                <a:gd name="T0" fmla="*/ 0 w 4"/>
                <a:gd name="T1" fmla="*/ 0 h 3"/>
                <a:gd name="T2" fmla="*/ 2 w 4"/>
                <a:gd name="T3" fmla="*/ 0 h 3"/>
                <a:gd name="T4" fmla="*/ 3 w 4"/>
                <a:gd name="T5" fmla="*/ 0 h 3"/>
                <a:gd name="T6" fmla="*/ 3 w 4"/>
                <a:gd name="T7" fmla="*/ 2 h 3"/>
                <a:gd name="T8" fmla="*/ 1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</a:path>
              </a:pathLst>
            </a:custGeom>
            <a:solidFill>
              <a:srgbClr val="B14E98"/>
            </a:solidFill>
            <a:ln w="12700" cap="rnd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75" name="Line 540" descr="Papel carta">
              <a:extLst>
                <a:ext uri="{FF2B5EF4-FFF2-40B4-BE49-F238E27FC236}">
                  <a16:creationId xmlns:a16="http://schemas.microsoft.com/office/drawing/2014/main" id="{3F444600-DDF5-4119-BE95-7904A1885E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0899" y="2491150"/>
              <a:ext cx="2006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 ker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76" name="CuadroTexto 1">
              <a:extLst>
                <a:ext uri="{FF2B5EF4-FFF2-40B4-BE49-F238E27FC236}">
                  <a16:creationId xmlns:a16="http://schemas.microsoft.com/office/drawing/2014/main" id="{8BDA58E8-A277-446A-9DFC-25957DD64BFF}"/>
                </a:ext>
              </a:extLst>
            </p:cNvPr>
            <p:cNvSpPr txBox="1"/>
            <p:nvPr/>
          </p:nvSpPr>
          <p:spPr>
            <a:xfrm>
              <a:off x="1335563" y="1602748"/>
              <a:ext cx="233335" cy="32600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BC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16.5</a:t>
              </a:r>
            </a:p>
          </p:txBody>
        </p:sp>
        <p:sp>
          <p:nvSpPr>
            <p:cNvPr id="577" name="CuadroTexto 1">
              <a:extLst>
                <a:ext uri="{FF2B5EF4-FFF2-40B4-BE49-F238E27FC236}">
                  <a16:creationId xmlns:a16="http://schemas.microsoft.com/office/drawing/2014/main" id="{5A8B4113-D245-4678-BDBD-982A8BEC7747}"/>
                </a:ext>
              </a:extLst>
            </p:cNvPr>
            <p:cNvSpPr txBox="1"/>
            <p:nvPr/>
          </p:nvSpPr>
          <p:spPr>
            <a:xfrm>
              <a:off x="2493731" y="2201502"/>
              <a:ext cx="250510" cy="291602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</a:t>
              </a: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18.6</a:t>
              </a:r>
            </a:p>
          </p:txBody>
        </p:sp>
        <p:sp>
          <p:nvSpPr>
            <p:cNvPr id="578" name="CuadroTexto 1">
              <a:extLst>
                <a:ext uri="{FF2B5EF4-FFF2-40B4-BE49-F238E27FC236}">
                  <a16:creationId xmlns:a16="http://schemas.microsoft.com/office/drawing/2014/main" id="{67D4733F-34EC-44B5-9506-9A4C0BB3A0ED}"/>
                </a:ext>
              </a:extLst>
            </p:cNvPr>
            <p:cNvSpPr txBox="1"/>
            <p:nvPr/>
          </p:nvSpPr>
          <p:spPr>
            <a:xfrm>
              <a:off x="3498468" y="2585887"/>
              <a:ext cx="279535" cy="32186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Chih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16.1</a:t>
              </a:r>
            </a:p>
          </p:txBody>
        </p:sp>
        <p:sp>
          <p:nvSpPr>
            <p:cNvPr id="579" name="CuadroTexto 1">
              <a:extLst>
                <a:ext uri="{FF2B5EF4-FFF2-40B4-BE49-F238E27FC236}">
                  <a16:creationId xmlns:a16="http://schemas.microsoft.com/office/drawing/2014/main" id="{6B1F5563-0411-4FB2-8F1D-580CB394A76A}"/>
                </a:ext>
              </a:extLst>
            </p:cNvPr>
            <p:cNvSpPr txBox="1"/>
            <p:nvPr/>
          </p:nvSpPr>
          <p:spPr>
            <a:xfrm>
              <a:off x="4419048" y="2934260"/>
              <a:ext cx="341457" cy="420897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Coah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15.7</a:t>
              </a:r>
            </a:p>
          </p:txBody>
        </p:sp>
        <p:sp>
          <p:nvSpPr>
            <p:cNvPr id="580" name="CuadroTexto 1">
              <a:extLst>
                <a:ext uri="{FF2B5EF4-FFF2-40B4-BE49-F238E27FC236}">
                  <a16:creationId xmlns:a16="http://schemas.microsoft.com/office/drawing/2014/main" id="{13D94521-1E5E-4935-A92D-CE0ABF66F104}"/>
                </a:ext>
              </a:extLst>
            </p:cNvPr>
            <p:cNvSpPr txBox="1"/>
            <p:nvPr/>
          </p:nvSpPr>
          <p:spPr>
            <a:xfrm>
              <a:off x="5075219" y="3451953"/>
              <a:ext cx="330975" cy="291762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</a:t>
              </a: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14.0</a:t>
              </a:r>
            </a:p>
          </p:txBody>
        </p:sp>
        <p:sp>
          <p:nvSpPr>
            <p:cNvPr id="581" name="CuadroTexto 1">
              <a:extLst>
                <a:ext uri="{FF2B5EF4-FFF2-40B4-BE49-F238E27FC236}">
                  <a16:creationId xmlns:a16="http://schemas.microsoft.com/office/drawing/2014/main" id="{9AE14308-F963-4536-8E15-AA2F2C297137}"/>
                </a:ext>
              </a:extLst>
            </p:cNvPr>
            <p:cNvSpPr txBox="1"/>
            <p:nvPr/>
          </p:nvSpPr>
          <p:spPr>
            <a:xfrm>
              <a:off x="5242773" y="4101287"/>
              <a:ext cx="432566" cy="287086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Tamps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17.2</a:t>
              </a:r>
            </a:p>
          </p:txBody>
        </p:sp>
        <p:sp>
          <p:nvSpPr>
            <p:cNvPr id="582" name="CuadroTexto 1">
              <a:extLst>
                <a:ext uri="{FF2B5EF4-FFF2-40B4-BE49-F238E27FC236}">
                  <a16:creationId xmlns:a16="http://schemas.microsoft.com/office/drawing/2014/main" id="{5BFC03BE-1FEF-4BD5-9B6D-3251417662F1}"/>
                </a:ext>
              </a:extLst>
            </p:cNvPr>
            <p:cNvSpPr txBox="1"/>
            <p:nvPr/>
          </p:nvSpPr>
          <p:spPr>
            <a:xfrm>
              <a:off x="4903940" y="4364381"/>
              <a:ext cx="275342" cy="283322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SLP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14.4</a:t>
              </a:r>
            </a:p>
          </p:txBody>
        </p:sp>
        <p:sp>
          <p:nvSpPr>
            <p:cNvPr id="583" name="CuadroTexto 1">
              <a:extLst>
                <a:ext uri="{FF2B5EF4-FFF2-40B4-BE49-F238E27FC236}">
                  <a16:creationId xmlns:a16="http://schemas.microsoft.com/office/drawing/2014/main" id="{0A3D7F0A-BB9E-4673-947B-C1B6C9E72E43}"/>
                </a:ext>
              </a:extLst>
            </p:cNvPr>
            <p:cNvSpPr txBox="1"/>
            <p:nvPr/>
          </p:nvSpPr>
          <p:spPr>
            <a:xfrm>
              <a:off x="4271251" y="4030570"/>
              <a:ext cx="318236" cy="32256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Zac</a:t>
              </a: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13.7</a:t>
              </a:r>
            </a:p>
          </p:txBody>
        </p:sp>
        <p:sp>
          <p:nvSpPr>
            <p:cNvPr id="584" name="CuadroTexto 1">
              <a:extLst>
                <a:ext uri="{FF2B5EF4-FFF2-40B4-BE49-F238E27FC236}">
                  <a16:creationId xmlns:a16="http://schemas.microsoft.com/office/drawing/2014/main" id="{39E2D9CF-91A6-4358-B0F9-77333B2FBAF6}"/>
                </a:ext>
              </a:extLst>
            </p:cNvPr>
            <p:cNvSpPr txBox="1"/>
            <p:nvPr/>
          </p:nvSpPr>
          <p:spPr>
            <a:xfrm>
              <a:off x="3728763" y="3598197"/>
              <a:ext cx="342182" cy="353374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Dgo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15.4</a:t>
              </a:r>
            </a:p>
          </p:txBody>
        </p:sp>
        <p:sp>
          <p:nvSpPr>
            <p:cNvPr id="585" name="CuadroTexto 1">
              <a:extLst>
                <a:ext uri="{FF2B5EF4-FFF2-40B4-BE49-F238E27FC236}">
                  <a16:creationId xmlns:a16="http://schemas.microsoft.com/office/drawing/2014/main" id="{8C48D656-6DF2-4F0D-A3F6-AC03B4821E6C}"/>
                </a:ext>
              </a:extLst>
            </p:cNvPr>
            <p:cNvSpPr txBox="1"/>
            <p:nvPr/>
          </p:nvSpPr>
          <p:spPr>
            <a:xfrm>
              <a:off x="3131670" y="3473608"/>
              <a:ext cx="186732" cy="282946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</a:t>
              </a: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16.9</a:t>
              </a:r>
            </a:p>
          </p:txBody>
        </p:sp>
        <p:sp>
          <p:nvSpPr>
            <p:cNvPr id="586" name="CuadroTexto 1">
              <a:extLst>
                <a:ext uri="{FF2B5EF4-FFF2-40B4-BE49-F238E27FC236}">
                  <a16:creationId xmlns:a16="http://schemas.microsoft.com/office/drawing/2014/main" id="{803307C9-B629-4328-8A77-45D56907F6BE}"/>
                </a:ext>
              </a:extLst>
            </p:cNvPr>
            <p:cNvSpPr txBox="1"/>
            <p:nvPr/>
          </p:nvSpPr>
          <p:spPr>
            <a:xfrm>
              <a:off x="1770275" y="2831975"/>
              <a:ext cx="278648" cy="31756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BCS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18.1</a:t>
              </a:r>
            </a:p>
          </p:txBody>
        </p:sp>
        <p:sp>
          <p:nvSpPr>
            <p:cNvPr id="587" name="CuadroTexto 1">
              <a:extLst>
                <a:ext uri="{FF2B5EF4-FFF2-40B4-BE49-F238E27FC236}">
                  <a16:creationId xmlns:a16="http://schemas.microsoft.com/office/drawing/2014/main" id="{2D890936-5288-4040-8D5A-17D577A6401B}"/>
                </a:ext>
              </a:extLst>
            </p:cNvPr>
            <p:cNvSpPr txBox="1"/>
            <p:nvPr/>
          </p:nvSpPr>
          <p:spPr>
            <a:xfrm>
              <a:off x="7798249" y="4557797"/>
              <a:ext cx="377900" cy="389017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Yuc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21.0</a:t>
              </a:r>
            </a:p>
          </p:txBody>
        </p:sp>
        <p:sp>
          <p:nvSpPr>
            <p:cNvPr id="588" name="CuadroTexto 1">
              <a:extLst>
                <a:ext uri="{FF2B5EF4-FFF2-40B4-BE49-F238E27FC236}">
                  <a16:creationId xmlns:a16="http://schemas.microsoft.com/office/drawing/2014/main" id="{C957E6CA-2F4F-422D-978D-35EA5F41FF09}"/>
                </a:ext>
              </a:extLst>
            </p:cNvPr>
            <p:cNvSpPr txBox="1"/>
            <p:nvPr/>
          </p:nvSpPr>
          <p:spPr>
            <a:xfrm>
              <a:off x="7990109" y="4985017"/>
              <a:ext cx="364435" cy="316171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 Roo</a:t>
              </a: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23.6</a:t>
              </a:r>
            </a:p>
          </p:txBody>
        </p:sp>
        <p:sp>
          <p:nvSpPr>
            <p:cNvPr id="589" name="CuadroTexto 1">
              <a:extLst>
                <a:ext uri="{FF2B5EF4-FFF2-40B4-BE49-F238E27FC236}">
                  <a16:creationId xmlns:a16="http://schemas.microsoft.com/office/drawing/2014/main" id="{B5593D87-4A9F-46ED-8477-778CE6CC3538}"/>
                </a:ext>
              </a:extLst>
            </p:cNvPr>
            <p:cNvSpPr txBox="1"/>
            <p:nvPr/>
          </p:nvSpPr>
          <p:spPr>
            <a:xfrm>
              <a:off x="7580232" y="5191966"/>
              <a:ext cx="357905" cy="30471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Camp</a:t>
              </a: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19.6</a:t>
              </a:r>
            </a:p>
          </p:txBody>
        </p:sp>
        <p:sp>
          <p:nvSpPr>
            <p:cNvPr id="590" name="CuadroTexto 1">
              <a:extLst>
                <a:ext uri="{FF2B5EF4-FFF2-40B4-BE49-F238E27FC236}">
                  <a16:creationId xmlns:a16="http://schemas.microsoft.com/office/drawing/2014/main" id="{F974F44E-AD70-4D48-A737-790857723742}"/>
                </a:ext>
              </a:extLst>
            </p:cNvPr>
            <p:cNvSpPr txBox="1"/>
            <p:nvPr/>
          </p:nvSpPr>
          <p:spPr>
            <a:xfrm>
              <a:off x="6918971" y="5362385"/>
              <a:ext cx="330975" cy="319450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20.5</a:t>
              </a:r>
            </a:p>
          </p:txBody>
        </p:sp>
        <p:sp>
          <p:nvSpPr>
            <p:cNvPr id="591" name="CuadroTexto 1">
              <a:extLst>
                <a:ext uri="{FF2B5EF4-FFF2-40B4-BE49-F238E27FC236}">
                  <a16:creationId xmlns:a16="http://schemas.microsoft.com/office/drawing/2014/main" id="{F673DDED-47AD-4681-97B4-28F69EC1F6AF}"/>
                </a:ext>
              </a:extLst>
            </p:cNvPr>
            <p:cNvSpPr txBox="1"/>
            <p:nvPr/>
          </p:nvSpPr>
          <p:spPr>
            <a:xfrm>
              <a:off x="7010587" y="5866004"/>
              <a:ext cx="320655" cy="28412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Chis</a:t>
              </a: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16.7</a:t>
              </a:r>
            </a:p>
          </p:txBody>
        </p:sp>
        <p:sp>
          <p:nvSpPr>
            <p:cNvPr id="592" name="CuadroTexto 1">
              <a:extLst>
                <a:ext uri="{FF2B5EF4-FFF2-40B4-BE49-F238E27FC236}">
                  <a16:creationId xmlns:a16="http://schemas.microsoft.com/office/drawing/2014/main" id="{E6C99694-0E7A-4A2B-8FC9-25AED58101C7}"/>
                </a:ext>
              </a:extLst>
            </p:cNvPr>
            <p:cNvSpPr txBox="1"/>
            <p:nvPr/>
          </p:nvSpPr>
          <p:spPr>
            <a:xfrm>
              <a:off x="5931137" y="5792616"/>
              <a:ext cx="304771" cy="31912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Oax</a:t>
              </a:r>
              <a:endParaRPr lang="es-MX" sz="9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24.9</a:t>
              </a:r>
            </a:p>
          </p:txBody>
        </p:sp>
        <p:sp>
          <p:nvSpPr>
            <p:cNvPr id="593" name="CuadroTexto 1">
              <a:extLst>
                <a:ext uri="{FF2B5EF4-FFF2-40B4-BE49-F238E27FC236}">
                  <a16:creationId xmlns:a16="http://schemas.microsoft.com/office/drawing/2014/main" id="{FA4E0B1A-D046-40E0-A782-DD547A0EA5CB}"/>
                </a:ext>
              </a:extLst>
            </p:cNvPr>
            <p:cNvSpPr txBox="1"/>
            <p:nvPr/>
          </p:nvSpPr>
          <p:spPr>
            <a:xfrm>
              <a:off x="5134817" y="5624603"/>
              <a:ext cx="295176" cy="303806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</a:t>
              </a:r>
            </a:p>
            <a:p>
              <a:pPr algn="ctr"/>
              <a:r>
                <a:rPr lang="es-MX" sz="9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25.1</a:t>
              </a:r>
              <a:endParaRPr lang="es-MX" sz="5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CuadroTexto 1">
              <a:extLst>
                <a:ext uri="{FF2B5EF4-FFF2-40B4-BE49-F238E27FC236}">
                  <a16:creationId xmlns:a16="http://schemas.microsoft.com/office/drawing/2014/main" id="{12B0892F-4687-4AB9-ACBD-1722FD70012E}"/>
                </a:ext>
              </a:extLst>
            </p:cNvPr>
            <p:cNvSpPr txBox="1"/>
            <p:nvPr/>
          </p:nvSpPr>
          <p:spPr>
            <a:xfrm>
              <a:off x="4334851" y="6049851"/>
              <a:ext cx="311302" cy="302461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</a:t>
              </a: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24.4</a:t>
              </a:r>
            </a:p>
          </p:txBody>
        </p:sp>
        <p:sp>
          <p:nvSpPr>
            <p:cNvPr id="595" name="CuadroTexto 1">
              <a:extLst>
                <a:ext uri="{FF2B5EF4-FFF2-40B4-BE49-F238E27FC236}">
                  <a16:creationId xmlns:a16="http://schemas.microsoft.com/office/drawing/2014/main" id="{E892E27B-E65B-452D-AE80-C76790E27F5E}"/>
                </a:ext>
              </a:extLst>
            </p:cNvPr>
            <p:cNvSpPr txBox="1"/>
            <p:nvPr/>
          </p:nvSpPr>
          <p:spPr>
            <a:xfrm>
              <a:off x="6276414" y="4654107"/>
              <a:ext cx="243656" cy="295150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Qro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19.4</a:t>
              </a:r>
            </a:p>
          </p:txBody>
        </p:sp>
        <p:sp>
          <p:nvSpPr>
            <p:cNvPr id="596" name="CuadroTexto 1">
              <a:extLst>
                <a:ext uri="{FF2B5EF4-FFF2-40B4-BE49-F238E27FC236}">
                  <a16:creationId xmlns:a16="http://schemas.microsoft.com/office/drawing/2014/main" id="{1BEE086A-2293-4BB1-AAB2-D5068CDBCB7D}"/>
                </a:ext>
              </a:extLst>
            </p:cNvPr>
            <p:cNvSpPr txBox="1"/>
            <p:nvPr/>
          </p:nvSpPr>
          <p:spPr>
            <a:xfrm>
              <a:off x="6720576" y="4830586"/>
              <a:ext cx="256717" cy="287946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Hgo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17.8</a:t>
              </a:r>
            </a:p>
          </p:txBody>
        </p:sp>
        <p:sp>
          <p:nvSpPr>
            <p:cNvPr id="597" name="CuadroTexto 1">
              <a:extLst>
                <a:ext uri="{FF2B5EF4-FFF2-40B4-BE49-F238E27FC236}">
                  <a16:creationId xmlns:a16="http://schemas.microsoft.com/office/drawing/2014/main" id="{F9F94477-461F-4DEE-82E7-654AAABDF514}"/>
                </a:ext>
              </a:extLst>
            </p:cNvPr>
            <p:cNvSpPr txBox="1"/>
            <p:nvPr/>
          </p:nvSpPr>
          <p:spPr>
            <a:xfrm>
              <a:off x="6371568" y="5089506"/>
              <a:ext cx="261232" cy="279183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Tlax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21.4</a:t>
              </a:r>
            </a:p>
          </p:txBody>
        </p:sp>
        <p:sp>
          <p:nvSpPr>
            <p:cNvPr id="598" name="CuadroTexto 1">
              <a:extLst>
                <a:ext uri="{FF2B5EF4-FFF2-40B4-BE49-F238E27FC236}">
                  <a16:creationId xmlns:a16="http://schemas.microsoft.com/office/drawing/2014/main" id="{F6FFD02D-E010-4240-A3FF-6C6C7C66F756}"/>
                </a:ext>
              </a:extLst>
            </p:cNvPr>
            <p:cNvSpPr txBox="1"/>
            <p:nvPr/>
          </p:nvSpPr>
          <p:spPr>
            <a:xfrm>
              <a:off x="6280251" y="5414552"/>
              <a:ext cx="367983" cy="34057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</a:t>
              </a: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19.8</a:t>
              </a:r>
            </a:p>
          </p:txBody>
        </p:sp>
        <p:sp>
          <p:nvSpPr>
            <p:cNvPr id="599" name="CuadroTexto 1">
              <a:extLst>
                <a:ext uri="{FF2B5EF4-FFF2-40B4-BE49-F238E27FC236}">
                  <a16:creationId xmlns:a16="http://schemas.microsoft.com/office/drawing/2014/main" id="{7EE42C81-776A-4A48-9A02-5A0BC8BBFE4E}"/>
                </a:ext>
              </a:extLst>
            </p:cNvPr>
            <p:cNvSpPr txBox="1"/>
            <p:nvPr/>
          </p:nvSpPr>
          <p:spPr>
            <a:xfrm>
              <a:off x="4741029" y="4754459"/>
              <a:ext cx="307190" cy="316224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Gto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15.9</a:t>
              </a:r>
            </a:p>
          </p:txBody>
        </p:sp>
        <p:sp>
          <p:nvSpPr>
            <p:cNvPr id="600" name="CuadroTexto 1">
              <a:extLst>
                <a:ext uri="{FF2B5EF4-FFF2-40B4-BE49-F238E27FC236}">
                  <a16:creationId xmlns:a16="http://schemas.microsoft.com/office/drawing/2014/main" id="{4F6AADB4-276F-40A9-A376-DC74AC5162F7}"/>
                </a:ext>
              </a:extLst>
            </p:cNvPr>
            <p:cNvSpPr txBox="1"/>
            <p:nvPr/>
          </p:nvSpPr>
          <p:spPr>
            <a:xfrm>
              <a:off x="3790875" y="4537014"/>
              <a:ext cx="312511" cy="321762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Nay</a:t>
              </a: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13.1</a:t>
              </a:r>
            </a:p>
          </p:txBody>
        </p:sp>
        <p:sp>
          <p:nvSpPr>
            <p:cNvPr id="601" name="CuadroTexto 1">
              <a:extLst>
                <a:ext uri="{FF2B5EF4-FFF2-40B4-BE49-F238E27FC236}">
                  <a16:creationId xmlns:a16="http://schemas.microsoft.com/office/drawing/2014/main" id="{28A80588-2047-41E5-BBF2-569FEC026E74}"/>
                </a:ext>
              </a:extLst>
            </p:cNvPr>
            <p:cNvSpPr txBox="1"/>
            <p:nvPr/>
          </p:nvSpPr>
          <p:spPr>
            <a:xfrm>
              <a:off x="4078428" y="4943437"/>
              <a:ext cx="311544" cy="292139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Jal</a:t>
              </a: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21.3</a:t>
              </a:r>
            </a:p>
          </p:txBody>
        </p:sp>
        <p:sp>
          <p:nvSpPr>
            <p:cNvPr id="602" name="CuadroTexto 1">
              <a:extLst>
                <a:ext uri="{FF2B5EF4-FFF2-40B4-BE49-F238E27FC236}">
                  <a16:creationId xmlns:a16="http://schemas.microsoft.com/office/drawing/2014/main" id="{04F0CE6A-D98F-4869-8EA5-145888CE9ED8}"/>
                </a:ext>
              </a:extLst>
            </p:cNvPr>
            <p:cNvSpPr txBox="1"/>
            <p:nvPr/>
          </p:nvSpPr>
          <p:spPr>
            <a:xfrm>
              <a:off x="4606815" y="5231303"/>
              <a:ext cx="281470" cy="289720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Mich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16.5</a:t>
              </a:r>
            </a:p>
          </p:txBody>
        </p:sp>
        <p:sp>
          <p:nvSpPr>
            <p:cNvPr id="603" name="CuadroTexto 1">
              <a:extLst>
                <a:ext uri="{FF2B5EF4-FFF2-40B4-BE49-F238E27FC236}">
                  <a16:creationId xmlns:a16="http://schemas.microsoft.com/office/drawing/2014/main" id="{82CE6D8C-F551-4F1A-8ED0-4D294195D601}"/>
                </a:ext>
              </a:extLst>
            </p:cNvPr>
            <p:cNvSpPr txBox="1"/>
            <p:nvPr/>
          </p:nvSpPr>
          <p:spPr>
            <a:xfrm>
              <a:off x="3103287" y="4381228"/>
              <a:ext cx="294216" cy="325782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Ags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16.9</a:t>
              </a:r>
            </a:p>
          </p:txBody>
        </p:sp>
        <p:sp>
          <p:nvSpPr>
            <p:cNvPr id="604" name="CuadroTexto 1">
              <a:extLst>
                <a:ext uri="{FF2B5EF4-FFF2-40B4-BE49-F238E27FC236}">
                  <a16:creationId xmlns:a16="http://schemas.microsoft.com/office/drawing/2014/main" id="{B676B9C1-DF9F-4FA6-868D-32DF4610FE8D}"/>
                </a:ext>
              </a:extLst>
            </p:cNvPr>
            <p:cNvSpPr txBox="1"/>
            <p:nvPr/>
          </p:nvSpPr>
          <p:spPr>
            <a:xfrm>
              <a:off x="3366421" y="5200594"/>
              <a:ext cx="300982" cy="287461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Méx</a:t>
              </a:r>
              <a:endPara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24.0</a:t>
              </a:r>
            </a:p>
          </p:txBody>
        </p:sp>
        <p:sp>
          <p:nvSpPr>
            <p:cNvPr id="605" name="CuadroTexto 1">
              <a:extLst>
                <a:ext uri="{FF2B5EF4-FFF2-40B4-BE49-F238E27FC236}">
                  <a16:creationId xmlns:a16="http://schemas.microsoft.com/office/drawing/2014/main" id="{621C7837-E791-4EBE-8C00-3B96669E8E36}"/>
                </a:ext>
              </a:extLst>
            </p:cNvPr>
            <p:cNvSpPr txBox="1"/>
            <p:nvPr/>
          </p:nvSpPr>
          <p:spPr>
            <a:xfrm>
              <a:off x="3622967" y="5556646"/>
              <a:ext cx="311302" cy="30240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</a:t>
              </a: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25.6</a:t>
              </a:r>
            </a:p>
          </p:txBody>
        </p:sp>
        <p:sp>
          <p:nvSpPr>
            <p:cNvPr id="606" name="CuadroTexto 1">
              <a:extLst>
                <a:ext uri="{FF2B5EF4-FFF2-40B4-BE49-F238E27FC236}">
                  <a16:creationId xmlns:a16="http://schemas.microsoft.com/office/drawing/2014/main" id="{5331B020-8A95-4F6E-97F3-A27864FE5CD2}"/>
                </a:ext>
              </a:extLst>
            </p:cNvPr>
            <p:cNvSpPr txBox="1"/>
            <p:nvPr/>
          </p:nvSpPr>
          <p:spPr>
            <a:xfrm>
              <a:off x="-36045" y="5111590"/>
              <a:ext cx="3189782" cy="28352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ESTADOS UNIDOS MEXICANOS: 20.2</a:t>
              </a:r>
            </a:p>
          </p:txBody>
        </p:sp>
        <p:sp>
          <p:nvSpPr>
            <p:cNvPr id="607" name="CuadroTexto 1">
              <a:extLst>
                <a:ext uri="{FF2B5EF4-FFF2-40B4-BE49-F238E27FC236}">
                  <a16:creationId xmlns:a16="http://schemas.microsoft.com/office/drawing/2014/main" id="{04B11D8F-02DC-4830-9330-34B88B2CDE39}"/>
                </a:ext>
              </a:extLst>
            </p:cNvPr>
            <p:cNvSpPr txBox="1"/>
            <p:nvPr/>
          </p:nvSpPr>
          <p:spPr>
            <a:xfrm>
              <a:off x="5306579" y="6349127"/>
              <a:ext cx="346697" cy="278538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CDMX</a:t>
              </a: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23.7</a:t>
              </a:r>
            </a:p>
          </p:txBody>
        </p:sp>
        <p:sp>
          <p:nvSpPr>
            <p:cNvPr id="608" name="CuadroTexto 1">
              <a:extLst>
                <a:ext uri="{FF2B5EF4-FFF2-40B4-BE49-F238E27FC236}">
                  <a16:creationId xmlns:a16="http://schemas.microsoft.com/office/drawing/2014/main" id="{759F7D9A-3098-46E9-939F-9312CFF3653C}"/>
                </a:ext>
              </a:extLst>
            </p:cNvPr>
            <p:cNvSpPr txBox="1"/>
            <p:nvPr/>
          </p:nvSpPr>
          <p:spPr>
            <a:xfrm>
              <a:off x="5712446" y="6422148"/>
              <a:ext cx="319042" cy="288215"/>
            </a:xfrm>
            <a:prstGeom prst="rect">
              <a:avLst/>
            </a:prstGeom>
          </p:spPr>
          <p:txBody>
            <a:bodyPr wrap="none" lIns="0" tIns="0" rIns="0" bIns="0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Pue</a:t>
              </a:r>
            </a:p>
            <a:p>
              <a:pPr algn="ctr"/>
              <a:r>
                <a:rPr lang="es-MX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28.4</a:t>
              </a:r>
            </a:p>
          </p:txBody>
        </p:sp>
        <p:cxnSp>
          <p:nvCxnSpPr>
            <p:cNvPr id="609" name="Conector recto 608">
              <a:extLst>
                <a:ext uri="{FF2B5EF4-FFF2-40B4-BE49-F238E27FC236}">
                  <a16:creationId xmlns:a16="http://schemas.microsoft.com/office/drawing/2014/main" id="{4E2487F3-4C26-49C1-99DA-988CC5790CAD}"/>
                </a:ext>
              </a:extLst>
            </p:cNvPr>
            <p:cNvCxnSpPr/>
            <p:nvPr/>
          </p:nvCxnSpPr>
          <p:spPr>
            <a:xfrm>
              <a:off x="3379927" y="4565184"/>
              <a:ext cx="1190625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610" name="Conector recto 609">
              <a:extLst>
                <a:ext uri="{FF2B5EF4-FFF2-40B4-BE49-F238E27FC236}">
                  <a16:creationId xmlns:a16="http://schemas.microsoft.com/office/drawing/2014/main" id="{D755FEE7-3D67-4C77-9DF0-1DA87FF90F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1705" y="4843486"/>
              <a:ext cx="1001553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611" name="Conector recto 610">
              <a:extLst>
                <a:ext uri="{FF2B5EF4-FFF2-40B4-BE49-F238E27FC236}">
                  <a16:creationId xmlns:a16="http://schemas.microsoft.com/office/drawing/2014/main" id="{2B4E7D67-F24C-4719-B074-DCF5F7EDB1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8436" y="5222646"/>
              <a:ext cx="690218" cy="7890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612" name="Conector recto 611">
              <a:extLst>
                <a:ext uri="{FF2B5EF4-FFF2-40B4-BE49-F238E27FC236}">
                  <a16:creationId xmlns:a16="http://schemas.microsoft.com/office/drawing/2014/main" id="{528387AA-E942-49BC-93DB-0C5A93227540}"/>
                </a:ext>
              </a:extLst>
            </p:cNvPr>
            <p:cNvCxnSpPr>
              <a:cxnSpLocks/>
              <a:stCxn id="604" idx="3"/>
            </p:cNvCxnSpPr>
            <p:nvPr/>
          </p:nvCxnSpPr>
          <p:spPr>
            <a:xfrm flipV="1">
              <a:off x="3667403" y="5313227"/>
              <a:ext cx="1591363" cy="31098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613" name="Conector recto 612">
              <a:extLst>
                <a:ext uri="{FF2B5EF4-FFF2-40B4-BE49-F238E27FC236}">
                  <a16:creationId xmlns:a16="http://schemas.microsoft.com/office/drawing/2014/main" id="{3A487B4C-EFB7-47A1-889E-ACA5D9DEAAF6}"/>
                </a:ext>
              </a:extLst>
            </p:cNvPr>
            <p:cNvCxnSpPr>
              <a:cxnSpLocks/>
              <a:stCxn id="607" idx="0"/>
            </p:cNvCxnSpPr>
            <p:nvPr/>
          </p:nvCxnSpPr>
          <p:spPr>
            <a:xfrm flipH="1" flipV="1">
              <a:off x="5439636" y="5369151"/>
              <a:ext cx="40292" cy="97997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614" name="Conector recto 613">
              <a:extLst>
                <a:ext uri="{FF2B5EF4-FFF2-40B4-BE49-F238E27FC236}">
                  <a16:creationId xmlns:a16="http://schemas.microsoft.com/office/drawing/2014/main" id="{37DF62ED-257A-4AE9-8D37-E8B21EE5A655}"/>
                </a:ext>
              </a:extLst>
            </p:cNvPr>
            <p:cNvCxnSpPr>
              <a:cxnSpLocks/>
              <a:stCxn id="608" idx="0"/>
            </p:cNvCxnSpPr>
            <p:nvPr/>
          </p:nvCxnSpPr>
          <p:spPr>
            <a:xfrm flipH="1" flipV="1">
              <a:off x="5761027" y="5466928"/>
              <a:ext cx="110940" cy="95522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615" name="Conector recto 614">
              <a:extLst>
                <a:ext uri="{FF2B5EF4-FFF2-40B4-BE49-F238E27FC236}">
                  <a16:creationId xmlns:a16="http://schemas.microsoft.com/office/drawing/2014/main" id="{9F33D6CC-FA8E-49FB-A67D-316171079E20}"/>
                </a:ext>
              </a:extLst>
            </p:cNvPr>
            <p:cNvCxnSpPr>
              <a:cxnSpLocks/>
              <a:stCxn id="605" idx="3"/>
            </p:cNvCxnSpPr>
            <p:nvPr/>
          </p:nvCxnSpPr>
          <p:spPr>
            <a:xfrm flipV="1">
              <a:off x="3934269" y="5407894"/>
              <a:ext cx="238983" cy="29995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616" name="Conector recto 615">
              <a:extLst>
                <a:ext uri="{FF2B5EF4-FFF2-40B4-BE49-F238E27FC236}">
                  <a16:creationId xmlns:a16="http://schemas.microsoft.com/office/drawing/2014/main" id="{1EAC5322-CE72-44A6-854E-EA850F39E9EF}"/>
                </a:ext>
              </a:extLst>
            </p:cNvPr>
            <p:cNvCxnSpPr>
              <a:cxnSpLocks/>
              <a:stCxn id="594" idx="3"/>
            </p:cNvCxnSpPr>
            <p:nvPr/>
          </p:nvCxnSpPr>
          <p:spPr>
            <a:xfrm flipV="1">
              <a:off x="4646153" y="5488056"/>
              <a:ext cx="751856" cy="71302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617" name="Conector recto 616">
              <a:extLst>
                <a:ext uri="{FF2B5EF4-FFF2-40B4-BE49-F238E27FC236}">
                  <a16:creationId xmlns:a16="http://schemas.microsoft.com/office/drawing/2014/main" id="{8894048D-5A4D-4FDC-A72C-ADA29F3F33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4637" y="4992423"/>
              <a:ext cx="1254828" cy="1481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grpSp>
          <p:nvGrpSpPr>
            <p:cNvPr id="618" name="Grupo 617">
              <a:extLst>
                <a:ext uri="{FF2B5EF4-FFF2-40B4-BE49-F238E27FC236}">
                  <a16:creationId xmlns:a16="http://schemas.microsoft.com/office/drawing/2014/main" id="{40446413-CC9C-4025-B54B-4C21AFE7E564}"/>
                </a:ext>
              </a:extLst>
            </p:cNvPr>
            <p:cNvGrpSpPr/>
            <p:nvPr/>
          </p:nvGrpSpPr>
          <p:grpSpPr>
            <a:xfrm>
              <a:off x="16374" y="4075793"/>
              <a:ext cx="1169734" cy="830242"/>
              <a:chOff x="135515" y="2196477"/>
              <a:chExt cx="1169734" cy="830242"/>
            </a:xfrm>
          </p:grpSpPr>
          <p:grpSp>
            <p:nvGrpSpPr>
              <p:cNvPr id="619" name="Grupo 618">
                <a:extLst>
                  <a:ext uri="{FF2B5EF4-FFF2-40B4-BE49-F238E27FC236}">
                    <a16:creationId xmlns:a16="http://schemas.microsoft.com/office/drawing/2014/main" id="{C697C823-E86F-479A-967B-B2258A26F32B}"/>
                  </a:ext>
                </a:extLst>
              </p:cNvPr>
              <p:cNvGrpSpPr/>
              <p:nvPr/>
            </p:nvGrpSpPr>
            <p:grpSpPr>
              <a:xfrm>
                <a:off x="137211" y="2196477"/>
                <a:ext cx="1168037" cy="168764"/>
                <a:chOff x="137211" y="2196477"/>
                <a:chExt cx="1168037" cy="168764"/>
              </a:xfrm>
            </p:grpSpPr>
            <p:sp>
              <p:nvSpPr>
                <p:cNvPr id="629" name="Rectángulo: esquinas redondeadas 285">
                  <a:extLst>
                    <a:ext uri="{FF2B5EF4-FFF2-40B4-BE49-F238E27FC236}">
                      <a16:creationId xmlns:a16="http://schemas.microsoft.com/office/drawing/2014/main" id="{E1B35E15-C04E-409C-AF94-FF1F23C7CC32}"/>
                    </a:ext>
                  </a:extLst>
                </p:cNvPr>
                <p:cNvSpPr/>
                <p:nvPr/>
              </p:nvSpPr>
              <p:spPr>
                <a:xfrm>
                  <a:off x="137211" y="2216017"/>
                  <a:ext cx="158750" cy="149224"/>
                </a:xfrm>
                <a:prstGeom prst="roundRect">
                  <a:avLst/>
                </a:prstGeom>
                <a:solidFill>
                  <a:srgbClr val="514B9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s-MX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CuadroTexto 1">
                  <a:extLst>
                    <a:ext uri="{FF2B5EF4-FFF2-40B4-BE49-F238E27FC236}">
                      <a16:creationId xmlns:a16="http://schemas.microsoft.com/office/drawing/2014/main" id="{8432DD54-A55E-4434-996C-804264683E7B}"/>
                    </a:ext>
                  </a:extLst>
                </p:cNvPr>
                <p:cNvSpPr txBox="1"/>
                <p:nvPr/>
              </p:nvSpPr>
              <p:spPr>
                <a:xfrm>
                  <a:off x="382354" y="2196477"/>
                  <a:ext cx="922894" cy="152238"/>
                </a:xfrm>
                <a:prstGeom prst="rect">
                  <a:avLst/>
                </a:prstGeom>
              </p:spPr>
              <p:txBody>
                <a:bodyPr wrap="none" lIns="0" tIns="0" rIns="0" bIns="0" rtlCol="0" anchor="ctr" anchorCtr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MX" b="1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[De 24.0 a 28.4]</a:t>
                  </a:r>
                </a:p>
              </p:txBody>
            </p:sp>
          </p:grpSp>
          <p:grpSp>
            <p:nvGrpSpPr>
              <p:cNvPr id="620" name="Grupo 619">
                <a:extLst>
                  <a:ext uri="{FF2B5EF4-FFF2-40B4-BE49-F238E27FC236}">
                    <a16:creationId xmlns:a16="http://schemas.microsoft.com/office/drawing/2014/main" id="{948D79CD-1215-49EA-84AD-6C28F63CE52D}"/>
                  </a:ext>
                </a:extLst>
              </p:cNvPr>
              <p:cNvGrpSpPr/>
              <p:nvPr/>
            </p:nvGrpSpPr>
            <p:grpSpPr>
              <a:xfrm>
                <a:off x="135515" y="2421283"/>
                <a:ext cx="1169734" cy="153984"/>
                <a:chOff x="135515" y="2421482"/>
                <a:chExt cx="1169734" cy="153984"/>
              </a:xfrm>
            </p:grpSpPr>
            <p:sp>
              <p:nvSpPr>
                <p:cNvPr id="627" name="Rectángulo: esquinas redondeadas 283">
                  <a:extLst>
                    <a:ext uri="{FF2B5EF4-FFF2-40B4-BE49-F238E27FC236}">
                      <a16:creationId xmlns:a16="http://schemas.microsoft.com/office/drawing/2014/main" id="{7726F299-E2D3-4C16-A98C-B51DD6F5E9DA}"/>
                    </a:ext>
                  </a:extLst>
                </p:cNvPr>
                <p:cNvSpPr/>
                <p:nvPr/>
              </p:nvSpPr>
              <p:spPr>
                <a:xfrm>
                  <a:off x="135515" y="2426241"/>
                  <a:ext cx="158750" cy="149225"/>
                </a:xfrm>
                <a:prstGeom prst="roundRect">
                  <a:avLst/>
                </a:prstGeom>
                <a:solidFill>
                  <a:srgbClr val="00B0B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s-MX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CuadroTexto 1">
                  <a:extLst>
                    <a:ext uri="{FF2B5EF4-FFF2-40B4-BE49-F238E27FC236}">
                      <a16:creationId xmlns:a16="http://schemas.microsoft.com/office/drawing/2014/main" id="{31C17036-86F9-44C9-BE9B-2C33C87A4337}"/>
                    </a:ext>
                  </a:extLst>
                </p:cNvPr>
                <p:cNvSpPr txBox="1"/>
                <p:nvPr/>
              </p:nvSpPr>
              <p:spPr>
                <a:xfrm>
                  <a:off x="382355" y="2421482"/>
                  <a:ext cx="922894" cy="152238"/>
                </a:xfrm>
                <a:prstGeom prst="rect">
                  <a:avLst/>
                </a:prstGeom>
              </p:spPr>
              <p:txBody>
                <a:bodyPr wrap="none" lIns="0" tIns="0" rIns="0" bIns="0" rtlCol="0" anchor="ctr" anchorCtr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MX" b="1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[De 19.4 a 23.9]</a:t>
                  </a:r>
                </a:p>
              </p:txBody>
            </p:sp>
          </p:grpSp>
          <p:grpSp>
            <p:nvGrpSpPr>
              <p:cNvPr id="621" name="Grupo 620">
                <a:extLst>
                  <a:ext uri="{FF2B5EF4-FFF2-40B4-BE49-F238E27FC236}">
                    <a16:creationId xmlns:a16="http://schemas.microsoft.com/office/drawing/2014/main" id="{24D40370-2968-401C-885B-EEBBB60CF8EA}"/>
                  </a:ext>
                </a:extLst>
              </p:cNvPr>
              <p:cNvGrpSpPr/>
              <p:nvPr/>
            </p:nvGrpSpPr>
            <p:grpSpPr>
              <a:xfrm>
                <a:off x="135515" y="2641328"/>
                <a:ext cx="1169734" cy="385391"/>
                <a:chOff x="135515" y="2644018"/>
                <a:chExt cx="1169734" cy="385391"/>
              </a:xfrm>
            </p:grpSpPr>
            <p:sp>
              <p:nvSpPr>
                <p:cNvPr id="625" name="Rectángulo: esquinas redondeadas 281">
                  <a:extLst>
                    <a:ext uri="{FF2B5EF4-FFF2-40B4-BE49-F238E27FC236}">
                      <a16:creationId xmlns:a16="http://schemas.microsoft.com/office/drawing/2014/main" id="{EE66F489-402E-44D2-B07A-9A3A5D751A14}"/>
                    </a:ext>
                  </a:extLst>
                </p:cNvPr>
                <p:cNvSpPr/>
                <p:nvPr/>
              </p:nvSpPr>
              <p:spPr>
                <a:xfrm>
                  <a:off x="135515" y="2880184"/>
                  <a:ext cx="158750" cy="149225"/>
                </a:xfrm>
                <a:prstGeom prst="roundRect">
                  <a:avLst/>
                </a:prstGeom>
                <a:solidFill>
                  <a:srgbClr val="8EBF2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s-MX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CuadroTexto 1">
                  <a:extLst>
                    <a:ext uri="{FF2B5EF4-FFF2-40B4-BE49-F238E27FC236}">
                      <a16:creationId xmlns:a16="http://schemas.microsoft.com/office/drawing/2014/main" id="{4CBCDA3E-A7AC-4095-9B4C-29CBA052DB26}"/>
                    </a:ext>
                  </a:extLst>
                </p:cNvPr>
                <p:cNvSpPr txBox="1"/>
                <p:nvPr/>
              </p:nvSpPr>
              <p:spPr>
                <a:xfrm>
                  <a:off x="382354" y="2644018"/>
                  <a:ext cx="922895" cy="152238"/>
                </a:xfrm>
                <a:prstGeom prst="rect">
                  <a:avLst/>
                </a:prstGeom>
              </p:spPr>
              <p:txBody>
                <a:bodyPr wrap="none" lIns="0" tIns="0" rIns="0" bIns="0" rtlCol="0" anchor="ctr" anchorCtr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MX" b="1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[De 16.5 a 19.3]</a:t>
                  </a:r>
                </a:p>
              </p:txBody>
            </p:sp>
          </p:grpSp>
          <p:grpSp>
            <p:nvGrpSpPr>
              <p:cNvPr id="622" name="Grupo 621">
                <a:extLst>
                  <a:ext uri="{FF2B5EF4-FFF2-40B4-BE49-F238E27FC236}">
                    <a16:creationId xmlns:a16="http://schemas.microsoft.com/office/drawing/2014/main" id="{19D4472B-358E-4EDB-8D55-6E26EFF83A22}"/>
                  </a:ext>
                </a:extLst>
              </p:cNvPr>
              <p:cNvGrpSpPr/>
              <p:nvPr/>
            </p:nvGrpSpPr>
            <p:grpSpPr>
              <a:xfrm>
                <a:off x="135515" y="2642833"/>
                <a:ext cx="1169734" cy="375537"/>
                <a:chOff x="135515" y="2642833"/>
                <a:chExt cx="1169734" cy="375537"/>
              </a:xfrm>
            </p:grpSpPr>
            <p:sp>
              <p:nvSpPr>
                <p:cNvPr id="623" name="Rectángulo: esquinas redondeadas 279">
                  <a:extLst>
                    <a:ext uri="{FF2B5EF4-FFF2-40B4-BE49-F238E27FC236}">
                      <a16:creationId xmlns:a16="http://schemas.microsoft.com/office/drawing/2014/main" id="{ED32ED71-79A2-46D6-A666-487B25E70CE0}"/>
                    </a:ext>
                  </a:extLst>
                </p:cNvPr>
                <p:cNvSpPr/>
                <p:nvPr/>
              </p:nvSpPr>
              <p:spPr>
                <a:xfrm>
                  <a:off x="135515" y="2642833"/>
                  <a:ext cx="158750" cy="149225"/>
                </a:xfrm>
                <a:prstGeom prst="roundRect">
                  <a:avLst/>
                </a:prstGeom>
                <a:solidFill>
                  <a:srgbClr val="F8AB1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s-MX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CuadroTexto 1">
                  <a:extLst>
                    <a:ext uri="{FF2B5EF4-FFF2-40B4-BE49-F238E27FC236}">
                      <a16:creationId xmlns:a16="http://schemas.microsoft.com/office/drawing/2014/main" id="{2C3AA73B-AC8E-4D6A-9C41-3B27660078A1}"/>
                    </a:ext>
                  </a:extLst>
                </p:cNvPr>
                <p:cNvSpPr txBox="1"/>
                <p:nvPr/>
              </p:nvSpPr>
              <p:spPr>
                <a:xfrm>
                  <a:off x="382355" y="2866132"/>
                  <a:ext cx="922894" cy="152238"/>
                </a:xfrm>
                <a:prstGeom prst="rect">
                  <a:avLst/>
                </a:prstGeom>
              </p:spPr>
              <p:txBody>
                <a:bodyPr wrap="none" lIns="0" tIns="0" rIns="0" bIns="0" rtlCol="0" anchor="ctr" anchorCtr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s-MX" b="1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[De 13.1 a 16.4]</a:t>
                  </a:r>
                </a:p>
              </p:txBody>
            </p:sp>
          </p:grpSp>
        </p:grpSp>
      </p:grpSp>
      <p:sp>
        <p:nvSpPr>
          <p:cNvPr id="202" name="Redondear rectángulo de esquina del mismo lado 201"/>
          <p:cNvSpPr/>
          <p:nvPr/>
        </p:nvSpPr>
        <p:spPr>
          <a:xfrm rot="16200000">
            <a:off x="8159586" y="1925652"/>
            <a:ext cx="447173" cy="447173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4" name="CuadroTexto 203"/>
          <p:cNvSpPr txBox="1"/>
          <p:nvPr/>
        </p:nvSpPr>
        <p:spPr>
          <a:xfrm>
            <a:off x="8193477" y="1909207"/>
            <a:ext cx="379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MX" sz="28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6" name="Conector recto 205"/>
          <p:cNvCxnSpPr/>
          <p:nvPr/>
        </p:nvCxnSpPr>
        <p:spPr>
          <a:xfrm>
            <a:off x="8685868" y="3876861"/>
            <a:ext cx="262686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ector recto 218"/>
          <p:cNvCxnSpPr/>
          <p:nvPr/>
        </p:nvCxnSpPr>
        <p:spPr>
          <a:xfrm>
            <a:off x="8603229" y="1935177"/>
            <a:ext cx="271304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4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Prevalencia de la discriminación</a:t>
            </a:r>
            <a:endParaRPr lang="es-MX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/>
          </p:nvPr>
        </p:nvSpPr>
        <p:spPr>
          <a:xfrm>
            <a:off x="702498" y="5753853"/>
            <a:ext cx="4917252" cy="702721"/>
          </a:xfrm>
        </p:spPr>
        <p:txBody>
          <a:bodyPr/>
          <a:lstStyle/>
          <a:p>
            <a:r>
              <a:rPr lang="es-MX" baseline="30000" dirty="0" smtClean="0"/>
              <a:t>1 </a:t>
            </a:r>
            <a:r>
              <a:rPr lang="es-MX" dirty="0"/>
              <a:t>Los porcentajes se calculan respecto al total de la población discriminada para cada sexo.</a:t>
            </a:r>
          </a:p>
          <a:p>
            <a:r>
              <a:rPr lang="es-MX" baseline="30000" dirty="0" smtClean="0"/>
              <a:t>2</a:t>
            </a:r>
            <a:r>
              <a:rPr lang="es-MX" dirty="0" smtClean="0"/>
              <a:t> Las características o </a:t>
            </a:r>
            <a:r>
              <a:rPr lang="es-MX" dirty="0"/>
              <a:t>rasgos de discriminación captados fueron</a:t>
            </a:r>
            <a:r>
              <a:rPr lang="es-MX" b="1" dirty="0"/>
              <a:t>: tono de </a:t>
            </a:r>
            <a:r>
              <a:rPr lang="es-MX" b="1" dirty="0" smtClean="0"/>
              <a:t>piel, </a:t>
            </a:r>
            <a:r>
              <a:rPr lang="es-MX" b="1" dirty="0"/>
              <a:t>manera de </a:t>
            </a:r>
            <a:r>
              <a:rPr lang="es-MX" b="1" dirty="0" smtClean="0"/>
              <a:t>hablar, </a:t>
            </a:r>
            <a:r>
              <a:rPr lang="es-MX" b="1" dirty="0"/>
              <a:t>peso o </a:t>
            </a:r>
            <a:r>
              <a:rPr lang="es-MX" b="1" dirty="0" smtClean="0"/>
              <a:t>estatura, </a:t>
            </a:r>
            <a:r>
              <a:rPr lang="es-MX" b="1" dirty="0"/>
              <a:t>forma de vestir o arreglo </a:t>
            </a:r>
            <a:r>
              <a:rPr lang="es-MX" b="1" dirty="0" smtClean="0"/>
              <a:t>personal, </a:t>
            </a:r>
            <a:r>
              <a:rPr lang="es-MX" b="1" dirty="0"/>
              <a:t>clase </a:t>
            </a:r>
            <a:r>
              <a:rPr lang="es-MX" b="1" dirty="0" smtClean="0"/>
              <a:t>social, </a:t>
            </a:r>
            <a:r>
              <a:rPr lang="es-MX" b="1" dirty="0"/>
              <a:t>lugar donde </a:t>
            </a:r>
            <a:r>
              <a:rPr lang="es-MX" b="1" dirty="0" smtClean="0"/>
              <a:t>vive, </a:t>
            </a:r>
            <a:r>
              <a:rPr lang="es-MX" b="1" dirty="0"/>
              <a:t>creencias </a:t>
            </a:r>
            <a:r>
              <a:rPr lang="es-MX" b="1" dirty="0" smtClean="0"/>
              <a:t>religiosas, sexo, edad, </a:t>
            </a:r>
            <a:r>
              <a:rPr lang="es-MX" b="1" dirty="0"/>
              <a:t>y </a:t>
            </a:r>
            <a:r>
              <a:rPr lang="es-MX" b="1" dirty="0" smtClean="0"/>
              <a:t>orientación sexual</a:t>
            </a:r>
            <a:r>
              <a:rPr lang="es-MX" b="1" dirty="0"/>
              <a:t>. </a:t>
            </a:r>
          </a:p>
          <a:p>
            <a:r>
              <a:rPr lang="es-MX" dirty="0" smtClean="0"/>
              <a:t>* La apariencia incluye tono de piel, peso o estatura, y forma de vestir o arreglo personal.</a:t>
            </a:r>
          </a:p>
          <a:p>
            <a:r>
              <a:rPr lang="es-MX" dirty="0"/>
              <a:t>Fuente: INEGI. Encuesta Nacional sobre Discriminación 2017</a:t>
            </a:r>
            <a:r>
              <a:rPr lang="es-MX" dirty="0" smtClean="0"/>
              <a:t>.         </a:t>
            </a:r>
            <a:endParaRPr lang="es-MX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7AFA578-B63C-4C12-B27C-F4486EC65C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0900" y="1963738"/>
            <a:ext cx="10632888" cy="3748087"/>
          </a:xfrm>
        </p:spPr>
        <p:txBody>
          <a:bodyPr/>
          <a:lstStyle/>
          <a:p>
            <a:pPr algn="ctr"/>
            <a:r>
              <a:rPr lang="es-MX" b="1" dirty="0" smtClean="0"/>
              <a:t>Porcentaje </a:t>
            </a:r>
            <a:r>
              <a:rPr lang="es-MX" dirty="0" smtClean="0"/>
              <a:t>de población de 18 </a:t>
            </a:r>
            <a:r>
              <a:rPr lang="es-MX" dirty="0"/>
              <a:t>años y </a:t>
            </a:r>
            <a:r>
              <a:rPr lang="es-MX" dirty="0" smtClean="0"/>
              <a:t>más </a:t>
            </a:r>
            <a:r>
              <a:rPr lang="es-MX" b="1" dirty="0" smtClean="0"/>
              <a:t>que declaró haber sido discriminada </a:t>
            </a:r>
            <a:r>
              <a:rPr lang="es-MX" dirty="0" smtClean="0"/>
              <a:t>en el último año </a:t>
            </a:r>
            <a:r>
              <a:rPr lang="es-MX" b="1" dirty="0" smtClean="0"/>
              <a:t>por motivo o condición personal, </a:t>
            </a:r>
            <a:r>
              <a:rPr lang="es-MX" dirty="0" smtClean="0"/>
              <a:t>según sexo </a:t>
            </a:r>
            <a:r>
              <a:rPr lang="es-MX" b="1" baseline="30000" dirty="0" smtClean="0"/>
              <a:t>1,2</a:t>
            </a:r>
            <a:endParaRPr lang="es-MX" dirty="0" smtClean="0"/>
          </a:p>
          <a:p>
            <a:pPr algn="ctr"/>
            <a:endParaRPr lang="es-MX" b="1" dirty="0"/>
          </a:p>
        </p:txBody>
      </p:sp>
      <p:sp>
        <p:nvSpPr>
          <p:cNvPr id="8" name="Recortar rectángulo de esquina sencilla 7"/>
          <p:cNvSpPr/>
          <p:nvPr/>
        </p:nvSpPr>
        <p:spPr>
          <a:xfrm rot="10800000" flipH="1">
            <a:off x="947221" y="1258795"/>
            <a:ext cx="10542243" cy="556394"/>
          </a:xfrm>
          <a:prstGeom prst="snip1Rect">
            <a:avLst/>
          </a:prstGeom>
          <a:pattFill prst="pct25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9" name="Grupo 8"/>
          <p:cNvGrpSpPr/>
          <p:nvPr/>
        </p:nvGrpSpPr>
        <p:grpSpPr>
          <a:xfrm>
            <a:off x="721701" y="1258794"/>
            <a:ext cx="225520" cy="235598"/>
            <a:chOff x="446278" y="2339420"/>
            <a:chExt cx="225520" cy="235598"/>
          </a:xfrm>
        </p:grpSpPr>
        <p:sp>
          <p:nvSpPr>
            <p:cNvPr id="10" name="Redondear rectángulo de esquina del mismo lado 9"/>
            <p:cNvSpPr/>
            <p:nvPr/>
          </p:nvSpPr>
          <p:spPr>
            <a:xfrm rot="16200000">
              <a:off x="446278" y="2349498"/>
              <a:ext cx="225520" cy="225520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465175" y="2339420"/>
              <a:ext cx="187727" cy="23559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>
              <a:defPPr>
                <a:defRPr lang="es-MX"/>
              </a:defPPr>
              <a:lvl1pPr algn="r">
                <a:defRPr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2" algn="ctr">
                <a:buClr>
                  <a:srgbClr val="FFC000"/>
                </a:buClr>
                <a:buSzPct val="80000"/>
              </a:pPr>
              <a:r>
                <a:rPr lang="es-MX" sz="14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1018320" y="1168836"/>
            <a:ext cx="10300345" cy="7211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>
            <a:defPPr>
              <a:defRPr lang="es-MX"/>
            </a:defPPr>
            <a:lvl1pPr algn="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Clr>
                <a:srgbClr val="FFC000"/>
              </a:buClr>
              <a:buSzPct val="123000"/>
            </a:pP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motivos</a:t>
            </a:r>
            <a:r>
              <a:rPr lang="es-MX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más frecuentes de discriminación son la apariencia, las creencias 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religiosas </a:t>
            </a:r>
            <a:r>
              <a:rPr lang="es-MX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género </a:t>
            </a:r>
            <a:r>
              <a:rPr lang="es-MX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las mujeres; en tanto que para los hombres son la apariencia, la manera de hablar y la edad</a:t>
            </a:r>
            <a:r>
              <a:rPr lang="es-MX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379499"/>
              </p:ext>
            </p:extLst>
          </p:nvPr>
        </p:nvGraphicFramePr>
        <p:xfrm>
          <a:off x="522654" y="2375115"/>
          <a:ext cx="9691147" cy="3180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31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r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7030A0"/>
      </a:accent3>
      <a:accent4>
        <a:srgbClr val="E5888A"/>
      </a:accent4>
      <a:accent5>
        <a:srgbClr val="90BB23"/>
      </a:accent5>
      <a:accent6>
        <a:srgbClr val="D5393D"/>
      </a:accent6>
      <a:hlink>
        <a:srgbClr val="2791A6"/>
      </a:hlink>
      <a:folHlink>
        <a:srgbClr val="FAB9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ro">
    <a:dk1>
      <a:srgbClr val="000000"/>
    </a:dk1>
    <a:lt1>
      <a:srgbClr val="FFFFFF"/>
    </a:lt1>
    <a:dk2>
      <a:srgbClr val="545454"/>
    </a:dk2>
    <a:lt2>
      <a:srgbClr val="BFBFBF"/>
    </a:lt2>
    <a:accent1>
      <a:srgbClr val="40BAD2"/>
    </a:accent1>
    <a:accent2>
      <a:srgbClr val="FAB900"/>
    </a:accent2>
    <a:accent3>
      <a:srgbClr val="7030A0"/>
    </a:accent3>
    <a:accent4>
      <a:srgbClr val="E5888A"/>
    </a:accent4>
    <a:accent5>
      <a:srgbClr val="90BB23"/>
    </a:accent5>
    <a:accent6>
      <a:srgbClr val="D5393D"/>
    </a:accent6>
    <a:hlink>
      <a:srgbClr val="2791A6"/>
    </a:hlink>
    <a:folHlink>
      <a:srgbClr val="FAB900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erro">
    <a:dk1>
      <a:srgbClr val="000000"/>
    </a:dk1>
    <a:lt1>
      <a:srgbClr val="FFFFFF"/>
    </a:lt1>
    <a:dk2>
      <a:srgbClr val="545454"/>
    </a:dk2>
    <a:lt2>
      <a:srgbClr val="BFBFBF"/>
    </a:lt2>
    <a:accent1>
      <a:srgbClr val="40BAD2"/>
    </a:accent1>
    <a:accent2>
      <a:srgbClr val="FAB900"/>
    </a:accent2>
    <a:accent3>
      <a:srgbClr val="7030A0"/>
    </a:accent3>
    <a:accent4>
      <a:srgbClr val="E5888A"/>
    </a:accent4>
    <a:accent5>
      <a:srgbClr val="90BB23"/>
    </a:accent5>
    <a:accent6>
      <a:srgbClr val="D5393D"/>
    </a:accent6>
    <a:hlink>
      <a:srgbClr val="2791A6"/>
    </a:hlink>
    <a:folHlink>
      <a:srgbClr val="FAB900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14252</TotalTime>
  <Words>4067</Words>
  <Application>Microsoft Office PowerPoint</Application>
  <PresentationFormat>Panorámica</PresentationFormat>
  <Paragraphs>720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0" baseType="lpstr">
      <vt:lpstr>Adobe Gothic Std B</vt:lpstr>
      <vt:lpstr>Arial</vt:lpstr>
      <vt:lpstr>Arial Rounded MT Bold</vt:lpstr>
      <vt:lpstr>Calibri</vt:lpstr>
      <vt:lpstr>Courier New</vt:lpstr>
      <vt:lpstr>Helvetica</vt:lpstr>
      <vt:lpstr>Impact</vt:lpstr>
      <vt:lpstr>Wingdings</vt:lpstr>
      <vt:lpstr>Tema de Office</vt:lpstr>
      <vt:lpstr>Presentación de PowerPoint</vt:lpstr>
      <vt:lpstr>Introducción</vt:lpstr>
      <vt:lpstr>Objetivos ENADIS 2017</vt:lpstr>
      <vt:lpstr>Aspectos metodológicos</vt:lpstr>
      <vt:lpstr>Temática general</vt:lpstr>
      <vt:lpstr>Principales resultados</vt:lpstr>
      <vt:lpstr>Prevalencia de la discriminación</vt:lpstr>
      <vt:lpstr>Prevalencia de la discriminación</vt:lpstr>
      <vt:lpstr>Prevalencia de la discriminación</vt:lpstr>
      <vt:lpstr>Negación de derechos</vt:lpstr>
      <vt:lpstr>Percepciones sobre respeto a los derechos</vt:lpstr>
      <vt:lpstr>Apertura a la diversidad</vt:lpstr>
      <vt:lpstr>Valores y actitudes</vt:lpstr>
      <vt:lpstr>Valores y actitudes</vt:lpstr>
      <vt:lpstr>Valores y actitudes</vt:lpstr>
      <vt:lpstr>Valores y actitudes</vt:lpstr>
      <vt:lpstr>Prejuicios</vt:lpstr>
      <vt:lpstr>Prejuicios</vt:lpstr>
      <vt:lpstr>Resultados por grupo*</vt:lpstr>
      <vt:lpstr>Grupos de población en módulos</vt:lpstr>
      <vt:lpstr>Ámbitos de discriminación</vt:lpstr>
      <vt:lpstr>Negación de derechos</vt:lpstr>
      <vt:lpstr>Situación y causa de discriminación en los últimos cinco años</vt:lpstr>
      <vt:lpstr>Percepción sobre el respeto de derechos</vt:lpstr>
      <vt:lpstr>Otros datos de interés de los grupos</vt:lpstr>
      <vt:lpstr>Percepción sobre frases de prejuicio en la sociedad1</vt:lpstr>
      <vt:lpstr>Prevalencia de la discriminación múltiple</vt:lpstr>
      <vt:lpstr>Discriminación estructural</vt:lpstr>
      <vt:lpstr>Discriminación estructural</vt:lpstr>
      <vt:lpstr>Discriminación estructural</vt:lpstr>
      <vt:lpstr>Presentación de PowerPoint</vt:lpstr>
    </vt:vector>
  </TitlesOfParts>
  <Company>INEGI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 NACIONAL SOBRE DISCRIMINACIÓN 2017</dc:title>
  <dc:creator>GARCIA MARTINEZ MIRLA IRASEMA</dc:creator>
  <cp:lastModifiedBy>HEREDIA HERNANDEZ OCTAVIO</cp:lastModifiedBy>
  <cp:revision>1833</cp:revision>
  <dcterms:created xsi:type="dcterms:W3CDTF">2018-02-21T15:53:14Z</dcterms:created>
  <dcterms:modified xsi:type="dcterms:W3CDTF">2018-09-06T05:58:01Z</dcterms:modified>
</cp:coreProperties>
</file>